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312" r:id="rId6"/>
    <p:sldId id="262" r:id="rId7"/>
    <p:sldId id="313" r:id="rId8"/>
    <p:sldId id="268" r:id="rId9"/>
    <p:sldId id="314" r:id="rId10"/>
  </p:sldIdLst>
  <p:sldSz cx="9144000" cy="5143500" type="screen16x9"/>
  <p:notesSz cx="6858000" cy="9144000"/>
  <p:embeddedFontLst>
    <p:embeddedFont>
      <p:font typeface="Lexend" panose="020B0604020202020204" charset="0"/>
      <p:regular r:id="rId12"/>
      <p:bold r:id="rId13"/>
    </p:embeddedFont>
    <p:embeddedFont>
      <p:font typeface="Gotu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3013C-F1DB-4EBD-B5D5-DC6FB9AD98E9}">
  <a:tblStyle styleId="{73E3013C-F1DB-4EBD-B5D5-DC6FB9AD9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456949-8694-43D1-836A-C15A27ED25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81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681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3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5814bafa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5814bafa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0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5814bafa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5814bafa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5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2779a09c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2779a09c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19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2779a09c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2779a09c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4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5814bafa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5814bafa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59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5814bafa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5814bafa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19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814bafa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814bafa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63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2779a09c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2779a09c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8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0650" y="1196263"/>
            <a:ext cx="4802700" cy="18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58700" y="3226638"/>
            <a:ext cx="28266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82505" y="-828665"/>
            <a:ext cx="11772834" cy="7400558"/>
            <a:chOff x="-1184305" y="-828665"/>
            <a:chExt cx="11772834" cy="7400558"/>
          </a:xfrm>
        </p:grpSpPr>
        <p:grpSp>
          <p:nvGrpSpPr>
            <p:cNvPr id="13" name="Google Shape;13;p2"/>
            <p:cNvGrpSpPr/>
            <p:nvPr/>
          </p:nvGrpSpPr>
          <p:grpSpPr>
            <a:xfrm rot="-1255682">
              <a:off x="-844542" y="-330839"/>
              <a:ext cx="3249616" cy="2502564"/>
              <a:chOff x="-359372" y="-433852"/>
              <a:chExt cx="2921588" cy="2249946"/>
            </a:xfrm>
          </p:grpSpPr>
          <p:sp>
            <p:nvSpPr>
              <p:cNvPr id="14" name="Google Shape;14;p2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9544388">
              <a:off x="5201930" y="2069210"/>
              <a:ext cx="4876732" cy="3755623"/>
              <a:chOff x="-359372" y="-433852"/>
              <a:chExt cx="2921588" cy="2249946"/>
            </a:xfrm>
          </p:grpSpPr>
          <p:sp>
            <p:nvSpPr>
              <p:cNvPr id="20" name="Google Shape;20;p2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126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126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126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126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126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794725" y="2441763"/>
            <a:ext cx="3554700" cy="13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929425" y="1375125"/>
            <a:ext cx="1281000" cy="9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 flipH="1">
            <a:off x="-1618555" y="-828665"/>
            <a:ext cx="11772834" cy="7400558"/>
            <a:chOff x="-1184305" y="-828665"/>
            <a:chExt cx="11772834" cy="7400558"/>
          </a:xfrm>
        </p:grpSpPr>
        <p:grpSp>
          <p:nvGrpSpPr>
            <p:cNvPr id="29" name="Google Shape;29;p3"/>
            <p:cNvGrpSpPr/>
            <p:nvPr/>
          </p:nvGrpSpPr>
          <p:grpSpPr>
            <a:xfrm rot="-1255682">
              <a:off x="-844542" y="-330839"/>
              <a:ext cx="3249616" cy="2502564"/>
              <a:chOff x="-359372" y="-433852"/>
              <a:chExt cx="2921588" cy="2249946"/>
            </a:xfrm>
          </p:grpSpPr>
          <p:sp>
            <p:nvSpPr>
              <p:cNvPr id="30" name="Google Shape;30;p3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 rot="9544388">
              <a:off x="5201930" y="2069210"/>
              <a:ext cx="4876732" cy="3755623"/>
              <a:chOff x="-359372" y="-433852"/>
              <a:chExt cx="2921588" cy="2249946"/>
            </a:xfrm>
          </p:grpSpPr>
          <p:sp>
            <p:nvSpPr>
              <p:cNvPr id="36" name="Google Shape;36;p3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166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166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166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166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166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4275" y="463300"/>
            <a:ext cx="7695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823025" y="1564600"/>
            <a:ext cx="3605100" cy="21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715875" y="1564600"/>
            <a:ext cx="3605100" cy="21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 rot="-4531678">
            <a:off x="1256134" y="1997503"/>
            <a:ext cx="2112228" cy="6470583"/>
            <a:chOff x="660104" y="206490"/>
            <a:chExt cx="1374282" cy="4209965"/>
          </a:xfrm>
        </p:grpSpPr>
        <p:sp>
          <p:nvSpPr>
            <p:cNvPr id="49" name="Google Shape;49;p5"/>
            <p:cNvSpPr/>
            <p:nvPr/>
          </p:nvSpPr>
          <p:spPr>
            <a:xfrm rot="5400000">
              <a:off x="-656758" y="1649105"/>
              <a:ext cx="4008005" cy="1374282"/>
            </a:xfrm>
            <a:custGeom>
              <a:avLst/>
              <a:gdLst/>
              <a:ahLst/>
              <a:cxnLst/>
              <a:rect l="l" t="t" r="r" b="b"/>
              <a:pathLst>
                <a:path w="2793035" h="1308840" extrusionOk="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180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5400000">
              <a:off x="-710601" y="1805478"/>
              <a:ext cx="4008005" cy="1213949"/>
            </a:xfrm>
            <a:custGeom>
              <a:avLst/>
              <a:gdLst/>
              <a:ahLst/>
              <a:cxnLst/>
              <a:rect l="l" t="t" r="r" b="b"/>
              <a:pathLst>
                <a:path w="2793035" h="1308840" extrusionOk="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6880"/>
              </a:srgbClr>
            </a:solidFill>
            <a:ln>
              <a:noFill/>
            </a:ln>
            <a:effectLst>
              <a:outerShdw blurRad="57150" dist="19050" dir="180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-748738" y="1768860"/>
              <a:ext cx="4008005" cy="1053616"/>
            </a:xfrm>
            <a:custGeom>
              <a:avLst/>
              <a:gdLst/>
              <a:ahLst/>
              <a:cxnLst/>
              <a:rect l="l" t="t" r="r" b="b"/>
              <a:pathLst>
                <a:path w="2793035" h="1308840" extrusionOk="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1880"/>
              </a:srgbClr>
            </a:solidFill>
            <a:ln>
              <a:noFill/>
            </a:ln>
            <a:effectLst>
              <a:outerShdw blurRad="57150" dist="19050" dir="180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5400000">
              <a:off x="-761168" y="1962998"/>
              <a:ext cx="4008005" cy="824569"/>
            </a:xfrm>
            <a:custGeom>
              <a:avLst/>
              <a:gdLst/>
              <a:ahLst/>
              <a:cxnLst/>
              <a:rect l="l" t="t" r="r" b="b"/>
              <a:pathLst>
                <a:path w="2793035" h="1308840" extrusionOk="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130"/>
              </a:srgbClr>
            </a:solidFill>
            <a:ln>
              <a:noFill/>
            </a:ln>
            <a:effectLst>
              <a:outerShdw blurRad="57150" dist="19050" dir="180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5400000">
              <a:off x="-808084" y="1894735"/>
              <a:ext cx="4008005" cy="631515"/>
            </a:xfrm>
            <a:custGeom>
              <a:avLst/>
              <a:gdLst/>
              <a:ahLst/>
              <a:cxnLst/>
              <a:rect l="l" t="t" r="r" b="b"/>
              <a:pathLst>
                <a:path w="2793035" h="1308840" extrusionOk="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130"/>
              </a:srgbClr>
            </a:solidFill>
            <a:ln>
              <a:noFill/>
            </a:ln>
            <a:effectLst>
              <a:outerShdw blurRad="57150" dist="19050" dir="180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2659500" y="1054200"/>
            <a:ext cx="3825000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2659500" y="2353499"/>
            <a:ext cx="3825000" cy="17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-2175543" y="-1945245"/>
            <a:ext cx="13091682" cy="9033979"/>
            <a:chOff x="-2175543" y="-1945245"/>
            <a:chExt cx="13091682" cy="9033979"/>
          </a:xfrm>
        </p:grpSpPr>
        <p:grpSp>
          <p:nvGrpSpPr>
            <p:cNvPr id="66" name="Google Shape;66;p7"/>
            <p:cNvGrpSpPr/>
            <p:nvPr/>
          </p:nvGrpSpPr>
          <p:grpSpPr>
            <a:xfrm rot="-6268322" flipH="1">
              <a:off x="164909" y="-3349410"/>
              <a:ext cx="2112228" cy="6470583"/>
              <a:chOff x="660104" y="206490"/>
              <a:chExt cx="1374282" cy="4209965"/>
            </a:xfrm>
          </p:grpSpPr>
          <p:sp>
            <p:nvSpPr>
              <p:cNvPr id="67" name="Google Shape;67;p7"/>
              <p:cNvSpPr/>
              <p:nvPr/>
            </p:nvSpPr>
            <p:spPr>
              <a:xfrm rot="5400000">
                <a:off x="-656758" y="1649105"/>
                <a:ext cx="4008005" cy="1374282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68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 rot="5400000">
                <a:off x="-710601" y="1805478"/>
                <a:ext cx="4008005" cy="121394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68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 rot="5400000">
                <a:off x="-748738" y="1768860"/>
                <a:ext cx="4008005" cy="1053616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68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5400000">
                <a:off x="-761168" y="1962998"/>
                <a:ext cx="4008005" cy="82456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68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5400000">
                <a:off x="-808084" y="1894735"/>
                <a:ext cx="4008005" cy="631515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68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7"/>
            <p:cNvGrpSpPr/>
            <p:nvPr/>
          </p:nvGrpSpPr>
          <p:grpSpPr>
            <a:xfrm rot="4531678" flipH="1">
              <a:off x="6463459" y="2022315"/>
              <a:ext cx="2112228" cy="6470583"/>
              <a:chOff x="660104" y="206490"/>
              <a:chExt cx="1374282" cy="4209965"/>
            </a:xfrm>
          </p:grpSpPr>
          <p:sp>
            <p:nvSpPr>
              <p:cNvPr id="73" name="Google Shape;73;p7"/>
              <p:cNvSpPr/>
              <p:nvPr/>
            </p:nvSpPr>
            <p:spPr>
              <a:xfrm rot="5400000">
                <a:off x="-656758" y="1649105"/>
                <a:ext cx="4008005" cy="1374282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180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5400000">
                <a:off x="-710601" y="1805478"/>
                <a:ext cx="4008005" cy="121394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19050" dir="180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 rot="5400000">
                <a:off x="-748738" y="1768860"/>
                <a:ext cx="4008005" cy="1053616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19050" dir="180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-761168" y="1962998"/>
                <a:ext cx="4008005" cy="82456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19050" dir="180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-808084" y="1894735"/>
                <a:ext cx="4008005" cy="631515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19050" dir="180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499300" y="1589425"/>
            <a:ext cx="4145400" cy="18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-1918840" y="-2365399"/>
            <a:ext cx="13410088" cy="10286758"/>
            <a:chOff x="-1918840" y="-2365399"/>
            <a:chExt cx="13410088" cy="10286758"/>
          </a:xfrm>
        </p:grpSpPr>
        <p:grpSp>
          <p:nvGrpSpPr>
            <p:cNvPr id="81" name="Google Shape;81;p8"/>
            <p:cNvGrpSpPr/>
            <p:nvPr/>
          </p:nvGrpSpPr>
          <p:grpSpPr>
            <a:xfrm rot="-2073971">
              <a:off x="-1395144" y="-172187"/>
              <a:ext cx="4022246" cy="3097575"/>
              <a:chOff x="-359372" y="-433852"/>
              <a:chExt cx="2921588" cy="2249946"/>
            </a:xfrm>
          </p:grpSpPr>
          <p:sp>
            <p:nvSpPr>
              <p:cNvPr id="82" name="Google Shape;82;p8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48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48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48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48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48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8"/>
            <p:cNvGrpSpPr/>
            <p:nvPr/>
          </p:nvGrpSpPr>
          <p:grpSpPr>
            <a:xfrm rot="-10677073">
              <a:off x="7416373" y="-2295090"/>
              <a:ext cx="4004769" cy="3993615"/>
              <a:chOff x="5535266" y="2009097"/>
              <a:chExt cx="2447385" cy="2440569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5535266" y="2009097"/>
                <a:ext cx="2447385" cy="2438666"/>
              </a:xfrm>
              <a:custGeom>
                <a:avLst/>
                <a:gdLst/>
                <a:ahLst/>
                <a:cxnLst/>
                <a:rect l="l" t="t" r="r" b="b"/>
                <a:pathLst>
                  <a:path w="2529597" h="2482103" extrusionOk="0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42863" dist="28575" dir="8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5772326" y="2198342"/>
                <a:ext cx="2157279" cy="2251324"/>
              </a:xfrm>
              <a:custGeom>
                <a:avLst/>
                <a:gdLst/>
                <a:ahLst/>
                <a:cxnLst/>
                <a:rect l="l" t="t" r="r" b="b"/>
                <a:pathLst>
                  <a:path w="2338514" h="2345129" extrusionOk="0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42863" dist="28575" dir="8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5784206" y="2322542"/>
                <a:ext cx="2010208" cy="2023614"/>
              </a:xfrm>
              <a:custGeom>
                <a:avLst/>
                <a:gdLst/>
                <a:ahLst/>
                <a:cxnLst/>
                <a:rect l="l" t="t" r="r" b="b"/>
                <a:pathLst>
                  <a:path w="2083117" h="2107931" extrusionOk="0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42863" dist="28575" dir="8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5873126" y="2473022"/>
                <a:ext cx="1785762" cy="1905071"/>
              </a:xfrm>
              <a:custGeom>
                <a:avLst/>
                <a:gdLst/>
                <a:ahLst/>
                <a:cxnLst/>
                <a:rect l="l" t="t" r="r" b="b"/>
                <a:pathLst>
                  <a:path w="1803800" h="1929186" extrusionOk="0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42863" dist="28575" dir="8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5968033" y="2579226"/>
                <a:ext cx="1596677" cy="1712746"/>
              </a:xfrm>
              <a:custGeom>
                <a:avLst/>
                <a:gdLst/>
                <a:ahLst/>
                <a:cxnLst/>
                <a:rect l="l" t="t" r="r" b="b"/>
                <a:pathLst>
                  <a:path w="1646059" h="1779476" extrusionOk="0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42863" dist="28575" dir="84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8"/>
            <p:cNvGrpSpPr/>
            <p:nvPr/>
          </p:nvGrpSpPr>
          <p:grpSpPr>
            <a:xfrm rot="-1645767">
              <a:off x="6270830" y="3232710"/>
              <a:ext cx="4004808" cy="3990540"/>
              <a:chOff x="5519639" y="2360232"/>
              <a:chExt cx="2447385" cy="2438666"/>
            </a:xfrm>
          </p:grpSpPr>
          <p:sp>
            <p:nvSpPr>
              <p:cNvPr id="94" name="Google Shape;94;p8"/>
              <p:cNvSpPr/>
              <p:nvPr/>
            </p:nvSpPr>
            <p:spPr>
              <a:xfrm>
                <a:off x="5519639" y="2360232"/>
                <a:ext cx="2447385" cy="2438666"/>
              </a:xfrm>
              <a:custGeom>
                <a:avLst/>
                <a:gdLst/>
                <a:ahLst/>
                <a:cxnLst/>
                <a:rect l="l" t="t" r="r" b="b"/>
                <a:pathLst>
                  <a:path w="2529597" h="2482103" extrusionOk="0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42863" dist="28575" dir="888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5753369" y="2456402"/>
                <a:ext cx="2157279" cy="2251324"/>
              </a:xfrm>
              <a:custGeom>
                <a:avLst/>
                <a:gdLst/>
                <a:ahLst/>
                <a:cxnLst/>
                <a:rect l="l" t="t" r="r" b="b"/>
                <a:pathLst>
                  <a:path w="2338514" h="2345129" extrusionOk="0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42863" dist="28575" dir="888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5765249" y="2580602"/>
                <a:ext cx="2010208" cy="2023614"/>
              </a:xfrm>
              <a:custGeom>
                <a:avLst/>
                <a:gdLst/>
                <a:ahLst/>
                <a:cxnLst/>
                <a:rect l="l" t="t" r="r" b="b"/>
                <a:pathLst>
                  <a:path w="2083117" h="2107931" extrusionOk="0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42863" dist="28575" dir="888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5833395" y="2720300"/>
                <a:ext cx="1785762" cy="1905071"/>
              </a:xfrm>
              <a:custGeom>
                <a:avLst/>
                <a:gdLst/>
                <a:ahLst/>
                <a:cxnLst/>
                <a:rect l="l" t="t" r="r" b="b"/>
                <a:pathLst>
                  <a:path w="1803800" h="1929186" extrusionOk="0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42863" dist="28575" dir="888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5939129" y="2837642"/>
                <a:ext cx="1596677" cy="1712746"/>
              </a:xfrm>
              <a:custGeom>
                <a:avLst/>
                <a:gdLst/>
                <a:ahLst/>
                <a:cxnLst/>
                <a:rect l="l" t="t" r="r" b="b"/>
                <a:pathLst>
                  <a:path w="1646059" h="1779476" extrusionOk="0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42863" dist="28575" dir="888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2416050" y="1806175"/>
            <a:ext cx="4311900" cy="7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416050" y="2699525"/>
            <a:ext cx="4311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 flipH="1">
            <a:off x="-3638288" y="-3284502"/>
            <a:ext cx="13805039" cy="9287578"/>
            <a:chOff x="-1183813" y="-3165627"/>
            <a:chExt cx="13805039" cy="9287578"/>
          </a:xfrm>
        </p:grpSpPr>
        <p:grpSp>
          <p:nvGrpSpPr>
            <p:cNvPr id="103" name="Google Shape;103;p9"/>
            <p:cNvGrpSpPr/>
            <p:nvPr/>
          </p:nvGrpSpPr>
          <p:grpSpPr>
            <a:xfrm rot="-9544318" flipH="1">
              <a:off x="-844050" y="3121561"/>
              <a:ext cx="3249616" cy="2502564"/>
              <a:chOff x="-359372" y="-433852"/>
              <a:chExt cx="2921588" cy="2249946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333160" y="-433852"/>
                <a:ext cx="2895376" cy="2249946"/>
              </a:xfrm>
              <a:custGeom>
                <a:avLst/>
                <a:gdLst/>
                <a:ahLst/>
                <a:cxnLst/>
                <a:rect l="l" t="t" r="r" b="b"/>
                <a:pathLst>
                  <a:path w="1762786" h="1325447" extrusionOk="0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-359372" y="-215576"/>
                <a:ext cx="2740215" cy="1784691"/>
              </a:xfrm>
              <a:custGeom>
                <a:avLst/>
                <a:gdLst/>
                <a:ahLst/>
                <a:cxnLst/>
                <a:rect l="l" t="t" r="r" b="b"/>
                <a:pathLst>
                  <a:path w="1665784" h="1086570" extrusionOk="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 flipH="1">
                <a:off x="-298330" y="-351295"/>
                <a:ext cx="2492170" cy="1704922"/>
              </a:xfrm>
              <a:custGeom>
                <a:avLst/>
                <a:gdLst/>
                <a:ahLst/>
                <a:cxnLst/>
                <a:rect l="l" t="t" r="r" b="b"/>
                <a:pathLst>
                  <a:path w="1533643" h="1105298" extrusionOk="0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flipH="1">
                <a:off x="-343357" y="-356924"/>
                <a:ext cx="2322675" cy="1394085"/>
              </a:xfrm>
              <a:custGeom>
                <a:avLst/>
                <a:gdLst/>
                <a:ahLst/>
                <a:cxnLst/>
                <a:rect l="l" t="t" r="r" b="b"/>
                <a:pathLst>
                  <a:path w="1422772" h="879549" extrusionOk="0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 flipH="1">
                <a:off x="-251954" y="-345666"/>
                <a:ext cx="1966718" cy="1002337"/>
              </a:xfrm>
              <a:custGeom>
                <a:avLst/>
                <a:gdLst/>
                <a:ahLst/>
                <a:cxnLst/>
                <a:rect l="l" t="t" r="r" b="b"/>
                <a:pathLst>
                  <a:path w="1182988" h="625483" extrusionOk="0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28575" dir="63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9"/>
            <p:cNvGrpSpPr/>
            <p:nvPr/>
          </p:nvGrpSpPr>
          <p:grpSpPr>
            <a:xfrm rot="6268222">
              <a:off x="5489881" y="-5414653"/>
              <a:ext cx="3382917" cy="10363203"/>
              <a:chOff x="660104" y="206490"/>
              <a:chExt cx="1374282" cy="4209965"/>
            </a:xfrm>
          </p:grpSpPr>
          <p:sp>
            <p:nvSpPr>
              <p:cNvPr id="110" name="Google Shape;110;p9"/>
              <p:cNvSpPr/>
              <p:nvPr/>
            </p:nvSpPr>
            <p:spPr>
              <a:xfrm rot="5400000">
                <a:off x="-656758" y="1649105"/>
                <a:ext cx="4008005" cy="1374282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8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 rot="5400000">
                <a:off x="-710601" y="1805478"/>
                <a:ext cx="4008005" cy="121394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19050" dir="58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 rot="5400000">
                <a:off x="-748738" y="1768860"/>
                <a:ext cx="4008005" cy="1053616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19050" dir="58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 rot="5400000">
                <a:off x="-761168" y="1962998"/>
                <a:ext cx="4008005" cy="82456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19050" dir="58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 rot="5400000">
                <a:off x="-808084" y="1894735"/>
                <a:ext cx="4008005" cy="631515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19050" dir="58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0"/>
          <p:cNvGrpSpPr/>
          <p:nvPr/>
        </p:nvGrpSpPr>
        <p:grpSpPr>
          <a:xfrm>
            <a:off x="5361108" y="-2219224"/>
            <a:ext cx="7353375" cy="9949404"/>
            <a:chOff x="5361108" y="-2219224"/>
            <a:chExt cx="7353375" cy="9949404"/>
          </a:xfrm>
        </p:grpSpPr>
        <p:grpSp>
          <p:nvGrpSpPr>
            <p:cNvPr id="380" name="Google Shape;380;p30"/>
            <p:cNvGrpSpPr/>
            <p:nvPr/>
          </p:nvGrpSpPr>
          <p:grpSpPr>
            <a:xfrm rot="-9611870" flipH="1">
              <a:off x="5968378" y="-1725418"/>
              <a:ext cx="3529047" cy="3516475"/>
              <a:chOff x="5509450" y="2373717"/>
              <a:chExt cx="2447385" cy="2438666"/>
            </a:xfrm>
          </p:grpSpPr>
          <p:sp>
            <p:nvSpPr>
              <p:cNvPr id="381" name="Google Shape;381;p30"/>
              <p:cNvSpPr/>
              <p:nvPr/>
            </p:nvSpPr>
            <p:spPr>
              <a:xfrm>
                <a:off x="5509450" y="2373717"/>
                <a:ext cx="2447385" cy="2438666"/>
              </a:xfrm>
              <a:custGeom>
                <a:avLst/>
                <a:gdLst/>
                <a:ahLst/>
                <a:cxnLst/>
                <a:rect l="l" t="t" r="r" b="b"/>
                <a:pathLst>
                  <a:path w="2529597" h="2482103" extrusionOk="0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42863" dist="28575" dir="61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5732595" y="2445620"/>
                <a:ext cx="2157279" cy="2251324"/>
              </a:xfrm>
              <a:custGeom>
                <a:avLst/>
                <a:gdLst/>
                <a:ahLst/>
                <a:cxnLst/>
                <a:rect l="l" t="t" r="r" b="b"/>
                <a:pathLst>
                  <a:path w="2338514" h="2345129" extrusionOk="0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42863" dist="28575" dir="61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5744475" y="2569820"/>
                <a:ext cx="2010208" cy="2023614"/>
              </a:xfrm>
              <a:custGeom>
                <a:avLst/>
                <a:gdLst/>
                <a:ahLst/>
                <a:cxnLst/>
                <a:rect l="l" t="t" r="r" b="b"/>
                <a:pathLst>
                  <a:path w="2083117" h="2107931" extrusionOk="0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42863" dist="28575" dir="61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5833395" y="2720300"/>
                <a:ext cx="1785762" cy="1905071"/>
              </a:xfrm>
              <a:custGeom>
                <a:avLst/>
                <a:gdLst/>
                <a:ahLst/>
                <a:cxnLst/>
                <a:rect l="l" t="t" r="r" b="b"/>
                <a:pathLst>
                  <a:path w="1803800" h="1929186" extrusionOk="0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42863" dist="28575" dir="61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5918355" y="2826860"/>
                <a:ext cx="1596677" cy="1712746"/>
              </a:xfrm>
              <a:custGeom>
                <a:avLst/>
                <a:gdLst/>
                <a:ahLst/>
                <a:cxnLst/>
                <a:rect l="l" t="t" r="r" b="b"/>
                <a:pathLst>
                  <a:path w="1646059" h="1779476" extrusionOk="0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42863" dist="28575" dir="612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30"/>
            <p:cNvGrpSpPr/>
            <p:nvPr/>
          </p:nvGrpSpPr>
          <p:grpSpPr>
            <a:xfrm rot="-9146813">
              <a:off x="8572326" y="580326"/>
              <a:ext cx="3528986" cy="3516414"/>
              <a:chOff x="5509450" y="2373717"/>
              <a:chExt cx="2447385" cy="2438666"/>
            </a:xfrm>
          </p:grpSpPr>
          <p:sp>
            <p:nvSpPr>
              <p:cNvPr id="387" name="Google Shape;387;p30"/>
              <p:cNvSpPr/>
              <p:nvPr/>
            </p:nvSpPr>
            <p:spPr>
              <a:xfrm>
                <a:off x="5509450" y="2373717"/>
                <a:ext cx="2447385" cy="2438666"/>
              </a:xfrm>
              <a:custGeom>
                <a:avLst/>
                <a:gdLst/>
                <a:ahLst/>
                <a:cxnLst/>
                <a:rect l="l" t="t" r="r" b="b"/>
                <a:pathLst>
                  <a:path w="2529597" h="2482103" extrusionOk="0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5732595" y="2445620"/>
                <a:ext cx="2157279" cy="2251324"/>
              </a:xfrm>
              <a:custGeom>
                <a:avLst/>
                <a:gdLst/>
                <a:ahLst/>
                <a:cxnLst/>
                <a:rect l="l" t="t" r="r" b="b"/>
                <a:pathLst>
                  <a:path w="2338514" h="2345129" extrusionOk="0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5744475" y="2569820"/>
                <a:ext cx="2010208" cy="2023614"/>
              </a:xfrm>
              <a:custGeom>
                <a:avLst/>
                <a:gdLst/>
                <a:ahLst/>
                <a:cxnLst/>
                <a:rect l="l" t="t" r="r" b="b"/>
                <a:pathLst>
                  <a:path w="2083117" h="2107931" extrusionOk="0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5833395" y="2720300"/>
                <a:ext cx="1785762" cy="1905071"/>
              </a:xfrm>
              <a:custGeom>
                <a:avLst/>
                <a:gdLst/>
                <a:ahLst/>
                <a:cxnLst/>
                <a:rect l="l" t="t" r="r" b="b"/>
                <a:pathLst>
                  <a:path w="1803800" h="1929186" extrusionOk="0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5918355" y="2826860"/>
                <a:ext cx="1596677" cy="1712746"/>
              </a:xfrm>
              <a:custGeom>
                <a:avLst/>
                <a:gdLst/>
                <a:ahLst/>
                <a:cxnLst/>
                <a:rect l="l" t="t" r="r" b="b"/>
                <a:pathLst>
                  <a:path w="1646059" h="1779476" extrusionOk="0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30"/>
            <p:cNvGrpSpPr/>
            <p:nvPr/>
          </p:nvGrpSpPr>
          <p:grpSpPr>
            <a:xfrm rot="-784752">
              <a:off x="5713203" y="3860172"/>
              <a:ext cx="3528898" cy="3516327"/>
              <a:chOff x="5509450" y="2373717"/>
              <a:chExt cx="2447385" cy="2438666"/>
            </a:xfrm>
          </p:grpSpPr>
          <p:sp>
            <p:nvSpPr>
              <p:cNvPr id="393" name="Google Shape;393;p30"/>
              <p:cNvSpPr/>
              <p:nvPr/>
            </p:nvSpPr>
            <p:spPr>
              <a:xfrm>
                <a:off x="5509450" y="2373717"/>
                <a:ext cx="2447385" cy="2438666"/>
              </a:xfrm>
              <a:custGeom>
                <a:avLst/>
                <a:gdLst/>
                <a:ahLst/>
                <a:cxnLst/>
                <a:rect l="l" t="t" r="r" b="b"/>
                <a:pathLst>
                  <a:path w="2529597" h="2482103" extrusionOk="0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5732595" y="2445620"/>
                <a:ext cx="2157279" cy="2251324"/>
              </a:xfrm>
              <a:custGeom>
                <a:avLst/>
                <a:gdLst/>
                <a:ahLst/>
                <a:cxnLst/>
                <a:rect l="l" t="t" r="r" b="b"/>
                <a:pathLst>
                  <a:path w="2338514" h="2345129" extrusionOk="0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5744475" y="2569820"/>
                <a:ext cx="2010208" cy="2023614"/>
              </a:xfrm>
              <a:custGeom>
                <a:avLst/>
                <a:gdLst/>
                <a:ahLst/>
                <a:cxnLst/>
                <a:rect l="l" t="t" r="r" b="b"/>
                <a:pathLst>
                  <a:path w="2083117" h="2107931" extrusionOk="0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5833395" y="2720300"/>
                <a:ext cx="1785762" cy="1905071"/>
              </a:xfrm>
              <a:custGeom>
                <a:avLst/>
                <a:gdLst/>
                <a:ahLst/>
                <a:cxnLst/>
                <a:rect l="l" t="t" r="r" b="b"/>
                <a:pathLst>
                  <a:path w="1803800" h="1929186" extrusionOk="0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5918355" y="2826860"/>
                <a:ext cx="1596677" cy="1712746"/>
              </a:xfrm>
              <a:custGeom>
                <a:avLst/>
                <a:gdLst/>
                <a:ahLst/>
                <a:cxnLst/>
                <a:rect l="l" t="t" r="r" b="b"/>
                <a:pathLst>
                  <a:path w="1646059" h="1779476" extrusionOk="0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42863" dist="28575" dir="2046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1"/>
          <p:cNvGrpSpPr/>
          <p:nvPr/>
        </p:nvGrpSpPr>
        <p:grpSpPr>
          <a:xfrm>
            <a:off x="-1598885" y="-842235"/>
            <a:ext cx="3114051" cy="7065088"/>
            <a:chOff x="-1713760" y="-874135"/>
            <a:chExt cx="3114051" cy="7065088"/>
          </a:xfrm>
        </p:grpSpPr>
        <p:grpSp>
          <p:nvGrpSpPr>
            <p:cNvPr id="400" name="Google Shape;400;p31"/>
            <p:cNvGrpSpPr/>
            <p:nvPr/>
          </p:nvGrpSpPr>
          <p:grpSpPr>
            <a:xfrm rot="-1023751">
              <a:off x="-757170" y="1440958"/>
              <a:ext cx="1511446" cy="4630152"/>
              <a:chOff x="660104" y="206490"/>
              <a:chExt cx="1374282" cy="4209965"/>
            </a:xfrm>
          </p:grpSpPr>
          <p:sp>
            <p:nvSpPr>
              <p:cNvPr id="401" name="Google Shape;401;p31"/>
              <p:cNvSpPr/>
              <p:nvPr/>
            </p:nvSpPr>
            <p:spPr>
              <a:xfrm rot="5400000">
                <a:off x="-656758" y="1649105"/>
                <a:ext cx="4008005" cy="1374282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 rot="5400000">
                <a:off x="-710601" y="1805478"/>
                <a:ext cx="4008005" cy="121394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 rot="5400000">
                <a:off x="-748738" y="1768860"/>
                <a:ext cx="4008005" cy="1053616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 rot="5400000">
                <a:off x="-761168" y="1962998"/>
                <a:ext cx="4008005" cy="82456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 rot="5400000">
                <a:off x="-808084" y="1894735"/>
                <a:ext cx="4008005" cy="631515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1"/>
            <p:cNvGrpSpPr/>
            <p:nvPr/>
          </p:nvGrpSpPr>
          <p:grpSpPr>
            <a:xfrm rot="-9776249" flipH="1">
              <a:off x="-1067745" y="-754292"/>
              <a:ext cx="1511446" cy="4630152"/>
              <a:chOff x="660104" y="206490"/>
              <a:chExt cx="1374282" cy="4209965"/>
            </a:xfrm>
          </p:grpSpPr>
          <p:sp>
            <p:nvSpPr>
              <p:cNvPr id="407" name="Google Shape;407;p31"/>
              <p:cNvSpPr/>
              <p:nvPr/>
            </p:nvSpPr>
            <p:spPr>
              <a:xfrm rot="5400000">
                <a:off x="-656758" y="1649105"/>
                <a:ext cx="4008005" cy="1374282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 rot="5400000">
                <a:off x="-710601" y="1805478"/>
                <a:ext cx="4008005" cy="121394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688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 rot="5400000">
                <a:off x="-748738" y="1768860"/>
                <a:ext cx="4008005" cy="1053616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188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 rot="5400000">
                <a:off x="-761168" y="1962998"/>
                <a:ext cx="4008005" cy="824569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13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 rot="5400000">
                <a:off x="-808084" y="1894735"/>
                <a:ext cx="4008005" cy="631515"/>
              </a:xfrm>
              <a:custGeom>
                <a:avLst/>
                <a:gdLst/>
                <a:ahLst/>
                <a:cxnLst/>
                <a:rect l="l" t="t" r="r" b="b"/>
                <a:pathLst>
                  <a:path w="2793035" h="1308840" extrusionOk="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130"/>
                </a:srgbClr>
              </a:solidFill>
              <a:ln>
                <a:noFill/>
              </a:ln>
              <a:effectLst>
                <a:outerShdw blurRad="57150" dist="19050" dir="2034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275" y="463300"/>
            <a:ext cx="7695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275" y="1230743"/>
            <a:ext cx="76956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/>
          </p:nvPr>
        </p:nvSpPr>
        <p:spPr>
          <a:xfrm>
            <a:off x="2170650" y="1196263"/>
            <a:ext cx="4802700" cy="18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Elsysers Home</a:t>
            </a:r>
            <a:br>
              <a:rPr lang="en" dirty="0" smtClean="0"/>
            </a:br>
            <a:r>
              <a:rPr lang="en" dirty="0" smtClean="0">
                <a:solidFill>
                  <a:schemeClr val="accent2"/>
                </a:solidFill>
              </a:rPr>
              <a:t>Mladi Bogati Tuesari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1"/>
          </p:nvPr>
        </p:nvSpPr>
        <p:spPr>
          <a:xfrm>
            <a:off x="3158700" y="3226638"/>
            <a:ext cx="28266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>
            <a:spLocks noGrp="1"/>
          </p:cNvSpPr>
          <p:nvPr>
            <p:ph type="title"/>
          </p:nvPr>
        </p:nvSpPr>
        <p:spPr>
          <a:xfrm>
            <a:off x="248094" y="222148"/>
            <a:ext cx="2672316" cy="522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0" lvl="1" algn="l">
              <a:lnSpc>
                <a:spcPts val="6480"/>
              </a:lnSpc>
            </a:pPr>
            <a:r>
              <a:rPr lang="bg-BG" sz="1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Google Shape;457;p39"/>
          <p:cNvSpPr txBox="1">
            <a:spLocks noGrp="1"/>
          </p:cNvSpPr>
          <p:nvPr>
            <p:ph type="title" idx="2"/>
          </p:nvPr>
        </p:nvSpPr>
        <p:spPr>
          <a:xfrm>
            <a:off x="1417672" y="1093939"/>
            <a:ext cx="6329917" cy="9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Проблемът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200936" y="2220220"/>
            <a:ext cx="4763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chemeClr val="tx1"/>
                </a:solidFill>
                <a:latin typeface="Arial" panose="020B0604020202020204" pitchFamily="34" charset="0"/>
                <a:cs typeface="Gotu" panose="020B0604020202020204" charset="0"/>
              </a:rPr>
              <a:t>Новите ученици в ТУЕС не могат да се оправят с големите и объркващи 8, 9 и 10 </a:t>
            </a:r>
            <a:r>
              <a:rPr lang="bg-BG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Gotu" panose="020B0604020202020204" charset="0"/>
              </a:rPr>
              <a:t>блокове </a:t>
            </a:r>
            <a:r>
              <a:rPr lang="bg-BG" sz="1600" b="1" dirty="0">
                <a:solidFill>
                  <a:schemeClr val="tx1"/>
                </a:solidFill>
                <a:latin typeface="Arial" panose="020B0604020202020204" pitchFamily="34" charset="0"/>
                <a:cs typeface="Gotu" panose="020B0604020202020204" charset="0"/>
              </a:rPr>
              <a:t>на ТУ.</a:t>
            </a:r>
            <a:endParaRPr lang="en-US" sz="1600" b="1" dirty="0">
              <a:solidFill>
                <a:schemeClr val="tx1"/>
              </a:solidFill>
              <a:latin typeface="Gotu" panose="020B0604020202020204" charset="0"/>
              <a:cs typeface="Gotu" panose="020B0604020202020204" charset="0"/>
            </a:endParaRPr>
          </a:p>
          <a:p>
            <a:pPr algn="ctr"/>
            <a:endParaRPr lang="en-US" sz="1600" dirty="0">
              <a:solidFill>
                <a:schemeClr val="accent3"/>
              </a:solidFill>
              <a:latin typeface="Gotu" panose="020B0604020202020204" charset="0"/>
              <a:cs typeface="Gotu" panose="020B0604020202020204" charset="0"/>
            </a:endParaRPr>
          </a:p>
        </p:txBody>
      </p:sp>
      <p:grpSp>
        <p:nvGrpSpPr>
          <p:cNvPr id="5" name="Google Shape;5598;p83"/>
          <p:cNvGrpSpPr/>
          <p:nvPr/>
        </p:nvGrpSpPr>
        <p:grpSpPr>
          <a:xfrm>
            <a:off x="3988904" y="3269395"/>
            <a:ext cx="474323" cy="480970"/>
            <a:chOff x="5049725" y="3806450"/>
            <a:chExt cx="481825" cy="481825"/>
          </a:xfrm>
          <a:solidFill>
            <a:schemeClr val="tx1"/>
          </a:solidFill>
        </p:grpSpPr>
        <p:sp>
          <p:nvSpPr>
            <p:cNvPr id="6" name="Google Shape;5599;p83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600;p83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601;p83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671;p83"/>
          <p:cNvGrpSpPr/>
          <p:nvPr/>
        </p:nvGrpSpPr>
        <p:grpSpPr>
          <a:xfrm>
            <a:off x="4704200" y="3269395"/>
            <a:ext cx="477400" cy="480970"/>
            <a:chOff x="899850" y="4992125"/>
            <a:chExt cx="481825" cy="481825"/>
          </a:xfrm>
          <a:solidFill>
            <a:schemeClr val="tx1"/>
          </a:solidFill>
        </p:grpSpPr>
        <p:sp>
          <p:nvSpPr>
            <p:cNvPr id="10" name="Google Shape;5672;p83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673;p83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674;p83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1583634" y="1831293"/>
            <a:ext cx="5976731" cy="7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accent2"/>
                </a:solidFill>
              </a:rPr>
              <a:t>Цел на проекта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649817" y="2708000"/>
            <a:ext cx="3844364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Gotu" panose="020B0604020202020204" charset="0"/>
              </a:rPr>
              <a:t>Да улесним ориентирането на новите ученици в сградите.</a:t>
            </a:r>
            <a:endParaRPr lang="en-US" sz="1800" b="1" dirty="0">
              <a:solidFill>
                <a:schemeClr val="tx1"/>
              </a:solidFill>
              <a:latin typeface="Gotu" panose="020B0604020202020204" charset="0"/>
              <a:cs typeface="Gotu" panose="020B0604020202020204" charset="0"/>
            </a:endParaRPr>
          </a:p>
        </p:txBody>
      </p:sp>
      <p:grpSp>
        <p:nvGrpSpPr>
          <p:cNvPr id="4" name="Google Shape;5429;p83"/>
          <p:cNvGrpSpPr/>
          <p:nvPr/>
        </p:nvGrpSpPr>
        <p:grpSpPr>
          <a:xfrm>
            <a:off x="4274124" y="3697358"/>
            <a:ext cx="834587" cy="827974"/>
            <a:chOff x="5049725" y="1435050"/>
            <a:chExt cx="486550" cy="481850"/>
          </a:xfrm>
          <a:solidFill>
            <a:schemeClr val="tx1"/>
          </a:solidFill>
        </p:grpSpPr>
        <p:sp>
          <p:nvSpPr>
            <p:cNvPr id="5" name="Google Shape;5430;p8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431;p8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32;p8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33;p8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823025" y="490801"/>
            <a:ext cx="7695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accent2"/>
                </a:solidFill>
              </a:rPr>
              <a:t>Нашето решение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2232615" y="1771982"/>
            <a:ext cx="4876420" cy="141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1800" b="1" dirty="0">
                <a:solidFill>
                  <a:schemeClr val="accent3"/>
                </a:solidFill>
              </a:rPr>
              <a:t>Създадохме интерактивна карта на 8, 9 и 10 блок на ТУ, която съдържа снимка и информация за всяка стая от ученици за ученици.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2"/>
          </p:nvPr>
        </p:nvSpPr>
        <p:spPr>
          <a:xfrm>
            <a:off x="8362934" y="4482623"/>
            <a:ext cx="311381" cy="26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 </a:t>
            </a:r>
            <a:endParaRPr dirty="0"/>
          </a:p>
        </p:txBody>
      </p:sp>
      <p:grpSp>
        <p:nvGrpSpPr>
          <p:cNvPr id="5" name="Google Shape;5448;p83"/>
          <p:cNvGrpSpPr/>
          <p:nvPr/>
        </p:nvGrpSpPr>
        <p:grpSpPr>
          <a:xfrm>
            <a:off x="3494470" y="3411498"/>
            <a:ext cx="576942" cy="569584"/>
            <a:chOff x="2085450" y="2057100"/>
            <a:chExt cx="481900" cy="423500"/>
          </a:xfrm>
          <a:solidFill>
            <a:schemeClr val="tx1"/>
          </a:solidFill>
        </p:grpSpPr>
        <p:sp>
          <p:nvSpPr>
            <p:cNvPr id="6" name="Google Shape;5449;p83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50;p83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51;p83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504;p83"/>
          <p:cNvGrpSpPr/>
          <p:nvPr/>
        </p:nvGrpSpPr>
        <p:grpSpPr>
          <a:xfrm>
            <a:off x="4485455" y="3417651"/>
            <a:ext cx="371889" cy="563431"/>
            <a:chOff x="3342725" y="2620775"/>
            <a:chExt cx="338775" cy="481825"/>
          </a:xfrm>
          <a:solidFill>
            <a:schemeClr val="tx1"/>
          </a:solidFill>
        </p:grpSpPr>
        <p:sp>
          <p:nvSpPr>
            <p:cNvPr id="10" name="Google Shape;5505;p83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6;p83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507;p83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5520;p83"/>
          <p:cNvGrpSpPr/>
          <p:nvPr/>
        </p:nvGrpSpPr>
        <p:grpSpPr>
          <a:xfrm>
            <a:off x="5474196" y="3411498"/>
            <a:ext cx="554325" cy="563431"/>
            <a:chOff x="5049725" y="2635825"/>
            <a:chExt cx="481825" cy="451700"/>
          </a:xfrm>
          <a:solidFill>
            <a:schemeClr val="tx1"/>
          </a:solidFill>
        </p:grpSpPr>
        <p:sp>
          <p:nvSpPr>
            <p:cNvPr id="14" name="Google Shape;5521;p8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522;p8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523;p8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823025" y="490801"/>
            <a:ext cx="7695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accent2"/>
                </a:solidFill>
              </a:rPr>
              <a:t>Как работи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2232615" y="1771982"/>
            <a:ext cx="4876420" cy="141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accent3"/>
                </a:solidFill>
              </a:rPr>
              <a:t>Frontend</a:t>
            </a:r>
            <a:r>
              <a:rPr lang="bg-BG" sz="1800" b="1" dirty="0" smtClean="0">
                <a:solidFill>
                  <a:schemeClr val="accent3"/>
                </a:solidFill>
              </a:rPr>
              <a:t>-ът е направен с </a:t>
            </a:r>
            <a:r>
              <a:rPr lang="en-US" sz="1800" b="1" dirty="0" smtClean="0">
                <a:solidFill>
                  <a:schemeClr val="accent3"/>
                </a:solidFill>
              </a:rPr>
              <a:t>HTML,</a:t>
            </a:r>
            <a:r>
              <a:rPr lang="bg-BG" sz="1800" b="1" dirty="0" smtClean="0">
                <a:solidFill>
                  <a:schemeClr val="accent3"/>
                </a:solidFill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</a:rPr>
              <a:t>CSS </a:t>
            </a:r>
            <a:r>
              <a:rPr lang="bg-BG" sz="1800" b="1" dirty="0" smtClean="0">
                <a:solidFill>
                  <a:schemeClr val="accent3"/>
                </a:solidFill>
              </a:rPr>
              <a:t>и </a:t>
            </a:r>
            <a:r>
              <a:rPr lang="en-US" sz="1800" b="1" dirty="0" smtClean="0">
                <a:solidFill>
                  <a:schemeClr val="accent3"/>
                </a:solidFill>
              </a:rPr>
              <a:t>Java Script. Backend</a:t>
            </a:r>
            <a:r>
              <a:rPr lang="bg-BG" sz="1800" b="1" dirty="0" smtClean="0">
                <a:solidFill>
                  <a:schemeClr val="accent3"/>
                </a:solidFill>
              </a:rPr>
              <a:t>-ът е направен с</a:t>
            </a:r>
            <a:r>
              <a:rPr lang="en-US" sz="1800" b="1" dirty="0" smtClean="0">
                <a:solidFill>
                  <a:schemeClr val="accent3"/>
                </a:solidFill>
              </a:rPr>
              <a:t> Flask </a:t>
            </a:r>
            <a:r>
              <a:rPr lang="bg-BG" sz="1800" b="1" dirty="0" smtClean="0">
                <a:solidFill>
                  <a:schemeClr val="accent3"/>
                </a:solidFill>
              </a:rPr>
              <a:t>и </a:t>
            </a:r>
            <a:r>
              <a:rPr lang="en-US" sz="1800" b="1" dirty="0" err="1" smtClean="0">
                <a:solidFill>
                  <a:schemeClr val="accent3"/>
                </a:solidFill>
              </a:rPr>
              <a:t>SQLAlchemy</a:t>
            </a:r>
            <a:r>
              <a:rPr lang="en-US" sz="1800" b="1" dirty="0" smtClean="0">
                <a:solidFill>
                  <a:schemeClr val="accent3"/>
                </a:solidFill>
              </a:rPr>
              <a:t>.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2"/>
          </p:nvPr>
        </p:nvSpPr>
        <p:spPr>
          <a:xfrm>
            <a:off x="8362934" y="4482623"/>
            <a:ext cx="311381" cy="26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1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title"/>
          </p:nvPr>
        </p:nvSpPr>
        <p:spPr>
          <a:xfrm>
            <a:off x="1402291" y="942173"/>
            <a:ext cx="5082209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accent2"/>
                </a:solidFill>
              </a:rPr>
              <a:t>Технологии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70" name="Google Shape;470;p41"/>
          <p:cNvSpPr txBox="1">
            <a:spLocks noGrp="1"/>
          </p:cNvSpPr>
          <p:nvPr>
            <p:ph type="body" idx="1"/>
          </p:nvPr>
        </p:nvSpPr>
        <p:spPr>
          <a:xfrm>
            <a:off x="2659500" y="2353499"/>
            <a:ext cx="3825000" cy="17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/>
              <a:t>Java Script</a:t>
            </a:r>
            <a:endParaRPr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/>
              <a:t>HTML</a:t>
            </a:r>
            <a:endParaRPr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400" dirty="0" smtClean="0"/>
              <a:t>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400" dirty="0" smtClean="0"/>
              <a:t>Flask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52" y="3690515"/>
            <a:ext cx="295865" cy="294533"/>
          </a:xfrm>
          <a:prstGeom prst="rect">
            <a:avLst/>
          </a:prstGeom>
        </p:spPr>
      </p:pic>
      <p:pic>
        <p:nvPicPr>
          <p:cNvPr id="1036" name="Picture 12" descr="File:CSS3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03" y="3327446"/>
            <a:ext cx="338910" cy="33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t's get started with JavaScript !! | by CHAITANYA CHAWLA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35" y="2584174"/>
            <a:ext cx="633110" cy="3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ML Tag Reference (2023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76" y="2940096"/>
            <a:ext cx="459104" cy="4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title"/>
          </p:nvPr>
        </p:nvSpPr>
        <p:spPr>
          <a:xfrm>
            <a:off x="1130967" y="1008433"/>
            <a:ext cx="7785652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accent2"/>
                </a:solidFill>
              </a:rPr>
              <a:t>Процес на работа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70" name="Google Shape;470;p41"/>
          <p:cNvSpPr txBox="1">
            <a:spLocks noGrp="1"/>
          </p:cNvSpPr>
          <p:nvPr>
            <p:ph type="body" idx="1"/>
          </p:nvPr>
        </p:nvSpPr>
        <p:spPr>
          <a:xfrm>
            <a:off x="2659500" y="2133601"/>
            <a:ext cx="4728587" cy="213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 smtClean="0"/>
              <a:t>Алекс – </a:t>
            </a:r>
            <a:r>
              <a:rPr lang="en-US" sz="2000" dirty="0" smtClean="0"/>
              <a:t>Java Script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 smtClean="0"/>
              <a:t>Виктория</a:t>
            </a:r>
            <a:r>
              <a:rPr lang="en-US" sz="2000" dirty="0" smtClean="0"/>
              <a:t> – HTML </a:t>
            </a:r>
            <a:r>
              <a:rPr lang="bg-BG" sz="2000" dirty="0" smtClean="0"/>
              <a:t>и </a:t>
            </a:r>
            <a:r>
              <a:rPr lang="en-US" sz="2000" dirty="0" smtClean="0"/>
              <a:t>CSS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 smtClean="0"/>
              <a:t>Деян</a:t>
            </a:r>
            <a:r>
              <a:rPr lang="en-US" sz="2000" dirty="0" smtClean="0"/>
              <a:t> – </a:t>
            </a:r>
            <a:r>
              <a:rPr lang="bg-BG" sz="2000" dirty="0" smtClean="0"/>
              <a:t>Дизайн на 8, 9 и 10 блок и презентация</a:t>
            </a:r>
            <a:endParaRPr lang="en" sz="20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 smtClean="0"/>
              <a:t>Никол – Дизайн на 9 блок и </a:t>
            </a:r>
            <a:r>
              <a:rPr lang="en-US" sz="2000" dirty="0" smtClean="0"/>
              <a:t>Backend </a:t>
            </a:r>
            <a:r>
              <a:rPr lang="bg-BG" sz="2000" dirty="0" smtClean="0"/>
              <a:t>с </a:t>
            </a:r>
            <a:r>
              <a:rPr lang="en-US" sz="2000" dirty="0" smtClean="0"/>
              <a:t>Flask</a:t>
            </a:r>
            <a:endParaRPr lang="bg-BG" sz="20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 smtClean="0"/>
              <a:t>Павел</a:t>
            </a:r>
            <a:r>
              <a:rPr lang="en-US" sz="2000" dirty="0" smtClean="0"/>
              <a:t> – HTML </a:t>
            </a:r>
            <a:r>
              <a:rPr lang="bg-BG" sz="2000" dirty="0" smtClean="0"/>
              <a:t>и </a:t>
            </a:r>
            <a:r>
              <a:rPr lang="en-US" sz="2000" dirty="0" smtClean="0"/>
              <a:t>CSS</a:t>
            </a:r>
            <a:endParaRPr lang="en" sz="2000" dirty="0" smtClean="0"/>
          </a:p>
        </p:txBody>
      </p:sp>
      <p:grpSp>
        <p:nvGrpSpPr>
          <p:cNvPr id="4" name="Google Shape;5860;p84"/>
          <p:cNvGrpSpPr/>
          <p:nvPr/>
        </p:nvGrpSpPr>
        <p:grpSpPr>
          <a:xfrm>
            <a:off x="5726252" y="2342537"/>
            <a:ext cx="369068" cy="289004"/>
            <a:chOff x="-41526450" y="3653375"/>
            <a:chExt cx="315875" cy="247350"/>
          </a:xfrm>
          <a:solidFill>
            <a:schemeClr val="tx1"/>
          </a:solidFill>
        </p:grpSpPr>
        <p:sp>
          <p:nvSpPr>
            <p:cNvPr id="5" name="Google Shape;5861;p8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62;p8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860;p84"/>
          <p:cNvGrpSpPr/>
          <p:nvPr/>
        </p:nvGrpSpPr>
        <p:grpSpPr>
          <a:xfrm>
            <a:off x="6267011" y="2631541"/>
            <a:ext cx="369068" cy="289004"/>
            <a:chOff x="-41526450" y="3653375"/>
            <a:chExt cx="315875" cy="247350"/>
          </a:xfrm>
          <a:solidFill>
            <a:schemeClr val="tx1"/>
          </a:solidFill>
        </p:grpSpPr>
        <p:sp>
          <p:nvSpPr>
            <p:cNvPr id="8" name="Google Shape;5861;p8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62;p8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860;p84"/>
          <p:cNvGrpSpPr/>
          <p:nvPr/>
        </p:nvGrpSpPr>
        <p:grpSpPr>
          <a:xfrm>
            <a:off x="5750175" y="4217906"/>
            <a:ext cx="369068" cy="289004"/>
            <a:chOff x="-41526450" y="3653375"/>
            <a:chExt cx="315875" cy="247350"/>
          </a:xfrm>
          <a:solidFill>
            <a:schemeClr val="tx1"/>
          </a:solidFill>
        </p:grpSpPr>
        <p:sp>
          <p:nvSpPr>
            <p:cNvPr id="11" name="Google Shape;5861;p8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62;p8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860;p84"/>
          <p:cNvGrpSpPr/>
          <p:nvPr/>
        </p:nvGrpSpPr>
        <p:grpSpPr>
          <a:xfrm>
            <a:off x="5357184" y="3877041"/>
            <a:ext cx="369068" cy="289004"/>
            <a:chOff x="-41526450" y="3653375"/>
            <a:chExt cx="315875" cy="247350"/>
          </a:xfrm>
          <a:solidFill>
            <a:schemeClr val="tx1"/>
          </a:solidFill>
        </p:grpSpPr>
        <p:sp>
          <p:nvSpPr>
            <p:cNvPr id="14" name="Google Shape;5861;p8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62;p8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574;p83"/>
          <p:cNvGrpSpPr/>
          <p:nvPr/>
        </p:nvGrpSpPr>
        <p:grpSpPr>
          <a:xfrm>
            <a:off x="4799846" y="3260735"/>
            <a:ext cx="346347" cy="339623"/>
            <a:chOff x="1490050" y="3805975"/>
            <a:chExt cx="491900" cy="482350"/>
          </a:xfrm>
          <a:solidFill>
            <a:schemeClr val="tx1"/>
          </a:solidFill>
        </p:grpSpPr>
        <p:sp>
          <p:nvSpPr>
            <p:cNvPr id="17" name="Google Shape;5575;p83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76;p83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77;p83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578;p83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574;p83"/>
          <p:cNvGrpSpPr/>
          <p:nvPr/>
        </p:nvGrpSpPr>
        <p:grpSpPr>
          <a:xfrm>
            <a:off x="5895725" y="3832241"/>
            <a:ext cx="346347" cy="339623"/>
            <a:chOff x="1490050" y="3805975"/>
            <a:chExt cx="491900" cy="482350"/>
          </a:xfrm>
          <a:solidFill>
            <a:schemeClr val="tx1"/>
          </a:solidFill>
        </p:grpSpPr>
        <p:sp>
          <p:nvSpPr>
            <p:cNvPr id="22" name="Google Shape;5575;p83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576;p83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577;p83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578;p83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" name="Google Shape;5348;p83"/>
          <p:cNvSpPr/>
          <p:nvPr/>
        </p:nvSpPr>
        <p:spPr>
          <a:xfrm>
            <a:off x="5285446" y="3261105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>
            <a:spLocks noGrp="1"/>
          </p:cNvSpPr>
          <p:nvPr>
            <p:ph type="title"/>
          </p:nvPr>
        </p:nvSpPr>
        <p:spPr>
          <a:xfrm>
            <a:off x="3463319" y="496186"/>
            <a:ext cx="2093965" cy="786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2"/>
                </a:solidFill>
              </a:rPr>
              <a:t>Демо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12" y="1218385"/>
            <a:ext cx="2634778" cy="3287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1158512" y="1625200"/>
            <a:ext cx="7012722" cy="20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>
                <a:solidFill>
                  <a:schemeClr val="tx1"/>
                </a:solidFill>
              </a:rPr>
              <a:t>Благодарим </a:t>
            </a:r>
            <a:r>
              <a:rPr lang="bg-BG" sz="6000" dirty="0" smtClean="0">
                <a:solidFill>
                  <a:schemeClr val="accent2"/>
                </a:solidFill>
              </a:rPr>
              <a:t>Ви</a:t>
            </a:r>
            <a:r>
              <a:rPr lang="bg-BG" sz="6000" dirty="0" smtClean="0">
                <a:solidFill>
                  <a:schemeClr val="tx1"/>
                </a:solidFill>
              </a:rPr>
              <a:t> за вниманието!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401493" y="189616"/>
            <a:ext cx="335487" cy="186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1800" b="1" dirty="0">
                <a:solidFill>
                  <a:schemeClr val="accent3"/>
                </a:solidFill>
              </a:rPr>
              <a:t> </a:t>
            </a:r>
            <a:r>
              <a:rPr lang="bg-BG" sz="1800" b="1" dirty="0" smtClean="0">
                <a:solidFill>
                  <a:schemeClr val="accent3"/>
                </a:solidFill>
              </a:rPr>
              <a:t>  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2"/>
          </p:nvPr>
        </p:nvSpPr>
        <p:spPr>
          <a:xfrm>
            <a:off x="8362934" y="4482623"/>
            <a:ext cx="311381" cy="26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145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Lexend</vt:lpstr>
      <vt:lpstr>Arial</vt:lpstr>
      <vt:lpstr>Gotu</vt:lpstr>
      <vt:lpstr>Whales Protection Fundraising on World Whale Day by Slidesgo</vt:lpstr>
      <vt:lpstr>Elsysers Home Mladi Bogati Tuesari</vt:lpstr>
      <vt:lpstr> </vt:lpstr>
      <vt:lpstr>Цел на проекта</vt:lpstr>
      <vt:lpstr>Нашето решение</vt:lpstr>
      <vt:lpstr>Как работи</vt:lpstr>
      <vt:lpstr>Технологии</vt:lpstr>
      <vt:lpstr>Процес на работа</vt:lpstr>
      <vt:lpstr>Демо</vt:lpstr>
      <vt:lpstr>Благодарим Ви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Elsysers Home Mladi Bogati Tuesari</dc:title>
  <dc:creator>Деян Нъков</dc:creator>
  <cp:lastModifiedBy>Microsoft account</cp:lastModifiedBy>
  <cp:revision>16</cp:revision>
  <dcterms:modified xsi:type="dcterms:W3CDTF">2024-03-15T21:14:40Z</dcterms:modified>
</cp:coreProperties>
</file>