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 Bold" charset="1" panose="00000800000000000000"/>
      <p:regular r:id="rId10"/>
    </p:embeddedFont>
    <p:embeddedFont>
      <p:font typeface="Telegraf Bold Bold" charset="1" panose="00000A00000000000000"/>
      <p:regular r:id="rId11"/>
    </p:embeddedFont>
    <p:embeddedFont>
      <p:font typeface="Poppins ExtraBold" charset="1" panose="00000900000000000000"/>
      <p:regular r:id="rId12"/>
    </p:embeddedFont>
    <p:embeddedFont>
      <p:font typeface="Poppins ExtraBold Bold" charset="1" panose="00000A00000000000000"/>
      <p:regular r:id="rId13"/>
    </p:embeddedFont>
    <p:embeddedFont>
      <p:font typeface="Poppins ExtraBold Italics" charset="1" panose="00000900000000000000"/>
      <p:regular r:id="rId14"/>
    </p:embeddedFont>
    <p:embeddedFont>
      <p:font typeface="Poppins ExtraBold Bold Italics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6.png" Type="http://schemas.openxmlformats.org/officeDocument/2006/relationships/image"/><Relationship Id="rId13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773608" y="3368396"/>
            <a:ext cx="7604615" cy="76046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59511" y="8656576"/>
            <a:ext cx="7084489" cy="1674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42672" y="-3637213"/>
            <a:ext cx="7604615" cy="7604615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461469" y="1462972"/>
            <a:ext cx="4767020" cy="7361056"/>
            <a:chOff x="0" y="0"/>
            <a:chExt cx="4112260" cy="63500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41122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112260">
                  <a:moveTo>
                    <a:pt x="4112260" y="623570"/>
                  </a:moveTo>
                  <a:lnTo>
                    <a:pt x="4112260" y="2641600"/>
                  </a:lnTo>
                  <a:cubicBezTo>
                    <a:pt x="4112260" y="2821940"/>
                    <a:pt x="4033520" y="2993390"/>
                    <a:pt x="3897630" y="3112770"/>
                  </a:cubicBezTo>
                  <a:lnTo>
                    <a:pt x="3897630" y="3112770"/>
                  </a:lnTo>
                  <a:cubicBezTo>
                    <a:pt x="3761740" y="3230880"/>
                    <a:pt x="3683000" y="3402330"/>
                    <a:pt x="3683000" y="3583940"/>
                  </a:cubicBezTo>
                  <a:lnTo>
                    <a:pt x="3683000" y="5726430"/>
                  </a:lnTo>
                  <a:cubicBezTo>
                    <a:pt x="3683000" y="6070600"/>
                    <a:pt x="3403600" y="6350000"/>
                    <a:pt x="3059430" y="6350000"/>
                  </a:cubicBezTo>
                  <a:lnTo>
                    <a:pt x="623570" y="6350000"/>
                  </a:lnTo>
                  <a:cubicBezTo>
                    <a:pt x="279400" y="6350000"/>
                    <a:pt x="0" y="6070600"/>
                    <a:pt x="0" y="5726430"/>
                  </a:cubicBezTo>
                  <a:lnTo>
                    <a:pt x="0" y="623570"/>
                  </a:lnTo>
                  <a:cubicBezTo>
                    <a:pt x="0" y="279400"/>
                    <a:pt x="279400" y="0"/>
                    <a:pt x="623570" y="0"/>
                  </a:cubicBezTo>
                  <a:lnTo>
                    <a:pt x="3489960" y="0"/>
                  </a:lnTo>
                  <a:cubicBezTo>
                    <a:pt x="3834130" y="0"/>
                    <a:pt x="4112260" y="279400"/>
                    <a:pt x="4112260" y="623570"/>
                  </a:cubicBezTo>
                  <a:close/>
                </a:path>
              </a:pathLst>
            </a:custGeom>
            <a:blipFill>
              <a:blip r:embed="rId6"/>
              <a:stretch>
                <a:fillRect l="-115432" r="-59085" t="0" b="0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322818" y="-657896"/>
            <a:ext cx="2180089" cy="119310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2754935" y="9755671"/>
            <a:ext cx="2180089" cy="119310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57524" y="3050996"/>
            <a:ext cx="2903781" cy="290378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06938" y="1114643"/>
            <a:ext cx="348329" cy="34832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876900" y="1361164"/>
            <a:ext cx="786691" cy="78669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876900" y="3404696"/>
            <a:ext cx="9123329" cy="248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17"/>
              </a:lnSpc>
            </a:pPr>
            <a:r>
              <a:rPr lang="en-US" sz="10885">
                <a:solidFill>
                  <a:srgbClr val="FFFFFF"/>
                </a:solidFill>
                <a:latin typeface="Telegraf Bold"/>
              </a:rPr>
              <a:t>CHAT</a:t>
            </a:r>
          </a:p>
          <a:p>
            <a:pPr>
              <a:lnSpc>
                <a:spcPts val="8817"/>
              </a:lnSpc>
            </a:pPr>
            <a:r>
              <a:rPr lang="en-US" sz="10885">
                <a:solidFill>
                  <a:srgbClr val="FFFFFF"/>
                </a:solidFill>
                <a:latin typeface="Telegraf Bold"/>
              </a:rPr>
              <a:t>APP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14760" y="1574771"/>
            <a:ext cx="2427097" cy="39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1"/>
              </a:lnSpc>
            </a:pPr>
            <a:r>
              <a:rPr lang="en-US" sz="2895">
                <a:solidFill>
                  <a:srgbClr val="FFFFFF"/>
                </a:solidFill>
                <a:latin typeface="Telegraf Bold"/>
              </a:rPr>
              <a:t>MAR-JAVA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34050" y="6248813"/>
            <a:ext cx="6293174" cy="310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2"/>
              </a:lnSpc>
            </a:pPr>
            <a:r>
              <a:rPr lang="en-US" sz="2286">
                <a:solidFill>
                  <a:srgbClr val="FFFFFF"/>
                </a:solidFill>
                <a:latin typeface="Telegraf Bold"/>
              </a:rPr>
              <a:t>A CHAT APP BASED ON JAVA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84704" y="-1636197"/>
            <a:ext cx="7604615" cy="760461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-5400000">
            <a:off x="-2201186" y="4459598"/>
            <a:ext cx="9123329" cy="136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10885">
                <a:solidFill>
                  <a:srgbClr val="FFFFFF"/>
                </a:solidFill>
                <a:latin typeface="Telegraf Bold"/>
              </a:rPr>
              <a:t>OVERVIEW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231170" y="5046581"/>
            <a:ext cx="8200815" cy="193837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>
            <a:off x="5429299" y="3226520"/>
            <a:ext cx="11762638" cy="0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429299" y="5821307"/>
            <a:ext cx="11762638" cy="0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95532" y="5691419"/>
            <a:ext cx="7604615" cy="7604615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5429299" y="8416094"/>
            <a:ext cx="11762638" cy="0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3475" y="899688"/>
            <a:ext cx="258025" cy="25802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9619" y="5694164"/>
            <a:ext cx="1170081" cy="64673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83527" y="899688"/>
            <a:ext cx="816820" cy="45147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688484" y="8263225"/>
            <a:ext cx="1906937" cy="8321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429299" y="2213385"/>
            <a:ext cx="2456400" cy="32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2"/>
              </a:lnSpc>
            </a:pPr>
            <a:r>
              <a:rPr lang="en-US" sz="2329" spc="-23">
                <a:solidFill>
                  <a:srgbClr val="FFFFFF"/>
                </a:solidFill>
                <a:latin typeface="Telegraf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85699" y="2102278"/>
            <a:ext cx="1257605" cy="57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3"/>
              </a:lnSpc>
            </a:pPr>
            <a:r>
              <a:rPr lang="en-US" sz="4140">
                <a:solidFill>
                  <a:srgbClr val="39B54A"/>
                </a:solidFill>
                <a:latin typeface="Telegra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8047" y="2134900"/>
            <a:ext cx="2456400" cy="32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2"/>
              </a:lnSpc>
            </a:pPr>
            <a:r>
              <a:rPr lang="en-US" sz="2329" spc="-23">
                <a:solidFill>
                  <a:srgbClr val="FFFFFF"/>
                </a:solidFill>
                <a:latin typeface="Telegraf Bold"/>
              </a:rPr>
              <a:t>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54805" y="4701238"/>
            <a:ext cx="1257605" cy="57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3"/>
              </a:lnSpc>
            </a:pPr>
            <a:r>
              <a:rPr lang="en-US" sz="4140">
                <a:solidFill>
                  <a:srgbClr val="39B54A"/>
                </a:solidFill>
                <a:latin typeface="Telegra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29299" y="4537025"/>
            <a:ext cx="2456400" cy="32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2"/>
              </a:lnSpc>
            </a:pPr>
            <a:r>
              <a:rPr lang="en-US" sz="2329" spc="-23">
                <a:solidFill>
                  <a:srgbClr val="FFFFFF"/>
                </a:solidFill>
                <a:latin typeface="Telegraf Bold"/>
              </a:rPr>
              <a:t>ABSTRACT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54805" y="7402195"/>
            <a:ext cx="1257605" cy="57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3"/>
              </a:lnSpc>
            </a:pPr>
            <a:r>
              <a:rPr lang="en-US" sz="4140">
                <a:solidFill>
                  <a:srgbClr val="39B54A"/>
                </a:solidFill>
                <a:latin typeface="Telegraf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98047" y="5000855"/>
            <a:ext cx="2456400" cy="32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2"/>
              </a:lnSpc>
            </a:pPr>
            <a:r>
              <a:rPr lang="en-US" sz="2329">
                <a:solidFill>
                  <a:srgbClr val="FFFFFF"/>
                </a:solidFill>
                <a:latin typeface="Telegraf Bold"/>
              </a:rPr>
              <a:t>CONCLUSIONS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154447" y="7484514"/>
            <a:ext cx="1257605" cy="57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3"/>
              </a:lnSpc>
            </a:pPr>
            <a:r>
              <a:rPr lang="en-US" sz="4140">
                <a:solidFill>
                  <a:srgbClr val="39B54A"/>
                </a:solidFill>
                <a:latin typeface="Telegraf Bold"/>
              </a:rPr>
              <a:t>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29299" y="7314179"/>
            <a:ext cx="2456400" cy="59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2"/>
              </a:lnSpc>
            </a:pPr>
            <a:r>
              <a:rPr lang="en-US" sz="2329" spc="-23">
                <a:solidFill>
                  <a:srgbClr val="FFFFFF"/>
                </a:solidFill>
                <a:latin typeface="Telegraf Bold"/>
              </a:rPr>
              <a:t>TECHNOLOGY USED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4447" y="2102278"/>
            <a:ext cx="1257605" cy="57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3"/>
              </a:lnSpc>
            </a:pPr>
            <a:r>
              <a:rPr lang="en-US" sz="4140">
                <a:solidFill>
                  <a:srgbClr val="39B54A"/>
                </a:solidFill>
                <a:latin typeface="Telegraf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26416" y="7595620"/>
            <a:ext cx="2190001" cy="32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2"/>
              </a:lnSpc>
            </a:pPr>
            <a:r>
              <a:rPr lang="en-US" sz="2329">
                <a:solidFill>
                  <a:srgbClr val="FFFFFF"/>
                </a:solidFill>
                <a:latin typeface="Telegraf Bold"/>
              </a:rPr>
              <a:t>OUR TEAM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154447" y="4889748"/>
            <a:ext cx="1257605" cy="57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3"/>
              </a:lnSpc>
            </a:pPr>
            <a:r>
              <a:rPr lang="en-US" sz="4140">
                <a:solidFill>
                  <a:srgbClr val="39B54A"/>
                </a:solidFill>
                <a:latin typeface="Telegraf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55259" y="-2773608"/>
            <a:ext cx="7604615" cy="76046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7834" y="2004788"/>
            <a:ext cx="7604615" cy="760461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37858" y="2893908"/>
            <a:ext cx="15612284" cy="589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elegraf Bold"/>
              </a:rPr>
              <a:t>THIS PROJECT “CHAT APP” AIMS TO DELIVER A VERSATILE AND USER-FRIENDLY CHAT APPLICATION THAT ENABLES REAL-TIME COMMUNICATION BETWEEN USERS. THE PROJECT IS DEVELOPED USING JAVA PROGRAMMING LANGUAGE, INCORPORATING VARIOUS TECHNOLOGIES AND CONCEPTS TO PROVIDE AN INTUITIVE AND SECURE CHAT EXPERIENCE.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elegraf Bold"/>
              </a:rPr>
              <a:t>THE APPLICATION UTILIZES THE SWING FRAMEWORK FOR CREATING A GRAPHICAL USER INTERFACE, ALLOWING USERS TO EXCHANGE TEXT </a:t>
            </a:r>
            <a:r>
              <a:rPr lang="en-US" sz="3000">
                <a:solidFill>
                  <a:srgbClr val="FFFFFF"/>
                </a:solidFill>
                <a:latin typeface="Telegraf Bold"/>
              </a:rPr>
              <a:t>messages, share multimedia files, and engage in seamless conversations 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88758" y="8051729"/>
            <a:ext cx="4470542" cy="44705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151389" y="4546948"/>
            <a:ext cx="2180089" cy="119310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7259300" y="1307207"/>
            <a:ext cx="2180089" cy="119310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684" y="680226"/>
            <a:ext cx="348329" cy="3483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50142" y="5275967"/>
            <a:ext cx="618316" cy="61831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543700" y="918351"/>
            <a:ext cx="9690146" cy="113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0"/>
              </a:lnSpc>
            </a:pPr>
            <a:r>
              <a:rPr lang="en-US" sz="9000" spc="-89">
                <a:solidFill>
                  <a:srgbClr val="FFFFFF"/>
                </a:solidFill>
                <a:latin typeface="Telegraf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55259" y="-2773608"/>
            <a:ext cx="7604615" cy="76046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7834" y="2004788"/>
            <a:ext cx="7604615" cy="760461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7834" y="8254630"/>
            <a:ext cx="4470542" cy="447054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2526196"/>
            <a:ext cx="16230600" cy="550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elegraf Bold"/>
              </a:rPr>
              <a:t>THE "CHAT APP" PROJECT IS A JAVA-BASED CHAT APPLICATION DESIGNED TO FACILITATE REAL-TIME COMMUNICATION BETWEEN USERS. THE APPLICATION OFFERS A USER-FRIENDLY INTERFACE AND SUPPORTS CROSS-PLATFORM COMPATIBILITY, ALLOWING USERS TO CONNECT AND EXCHANGE MESSAGES SEAMLESSLY ACROSS DIFFERENT DEVICES. EMPHASIS IS PLACED ON SECURITY, WITH PLANS TO IMPLEMENT USER AUTHENTICATION AND END-TO-END ENCRYPTION TO ENSURE PRIVACY AND DATA PROTECTION. THE PROJECT'S FUTURE WORK INCLUDES THE DEVELOPMENT OF MOBILE APPLICATIONS AND ENHANCEMENTS TO AUTHENTICATION MECHANISMS.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Telegraf Bold"/>
              </a:rPr>
              <a:t>OVERALL, THE "CHAT APP" PROJECT AIMS TO PROVIDE USERS WITH A SECURE, INTUITIVE, AND VERSATILE CHAT APPLICATION FOR EFFICIENT AND ENJOYABLE COMMUNICATION EXPERIENCES 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151389" y="4546948"/>
            <a:ext cx="2180089" cy="119310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7259300" y="1307207"/>
            <a:ext cx="2180089" cy="119310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24534" y="535277"/>
            <a:ext cx="348329" cy="3483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5807096"/>
            <a:ext cx="618316" cy="61831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972862" y="909466"/>
            <a:ext cx="6342275" cy="113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0"/>
              </a:lnSpc>
            </a:pPr>
            <a:r>
              <a:rPr lang="en-US" sz="9000" spc="-89">
                <a:solidFill>
                  <a:srgbClr val="FFFFFF"/>
                </a:solidFill>
                <a:latin typeface="Telegraf Bold"/>
              </a:rPr>
              <a:t>ABSTRACT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36930" y="1341192"/>
            <a:ext cx="7604615" cy="76046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9916" y="2198351"/>
            <a:ext cx="4878750" cy="113541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5153" y="6026391"/>
            <a:ext cx="4878750" cy="113541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30284" y="2198351"/>
            <a:ext cx="4878750" cy="11354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25522" y="6026391"/>
            <a:ext cx="4878750" cy="1135418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flipV="true">
            <a:off x="9139238" y="6152793"/>
            <a:ext cx="4762" cy="3897047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34707" y="4134207"/>
            <a:ext cx="2018586" cy="201858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935884" y="4940147"/>
            <a:ext cx="406707" cy="40670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79181" y="10049841"/>
            <a:ext cx="19043543" cy="58861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049193" y="-657896"/>
            <a:ext cx="2180089" cy="119310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622736" y="581977"/>
            <a:ext cx="15052053" cy="113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0"/>
              </a:lnSpc>
            </a:pPr>
            <a:r>
              <a:rPr lang="en-US" sz="9000" spc="-89">
                <a:solidFill>
                  <a:srgbClr val="FFFFFF"/>
                </a:solidFill>
                <a:latin typeface="Telegraf Bold"/>
              </a:rPr>
              <a:t>TECHNOLOGY USED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80141" y="2510175"/>
            <a:ext cx="4038300" cy="6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5501">
                <a:solidFill>
                  <a:srgbClr val="171717"/>
                </a:solidFill>
                <a:latin typeface="Telegraf Bold"/>
              </a:rPr>
              <a:t>JAVA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75378" y="6338215"/>
            <a:ext cx="4038300" cy="6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5501">
                <a:solidFill>
                  <a:srgbClr val="171717"/>
                </a:solidFill>
                <a:latin typeface="Telegraf Bold"/>
              </a:rPr>
              <a:t>SOCKET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50509" y="2510175"/>
            <a:ext cx="4038300" cy="6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5501">
                <a:solidFill>
                  <a:srgbClr val="171717"/>
                </a:solidFill>
                <a:latin typeface="Telegraf Bold"/>
              </a:rPr>
              <a:t>SWING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45747" y="6338215"/>
            <a:ext cx="4038300" cy="6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5501">
                <a:solidFill>
                  <a:srgbClr val="171717"/>
                </a:solidFill>
                <a:latin typeface="Telegraf Bold"/>
              </a:rPr>
              <a:t>SERVER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13211" y="3519411"/>
            <a:ext cx="5971411" cy="159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elegraf Bold"/>
              </a:rPr>
              <a:t>THE MAIN PROGRAMMING LANGUAGE USED FOR DEVELOPING THE CHAT APP IS JAVA. JAVA IS A POPULAR AND VERSATILE LANGUAGE FOR DEVELOPING VARIOUS TYPES OF APPLICATIONS.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08448" y="7347452"/>
            <a:ext cx="5971411" cy="222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elegraf Bold"/>
              </a:rPr>
              <a:t>THE PROJECT UTILIZES SOCKET PROGRAMMING TO ESTABLISH NETWORK CONNECTIONS AND ENABLE COMMUNICATION BETWEEN CLIENTS AND SERVERS. SOCKET PROGRAMMING ALLOWS FOR REAL-TIME MESSAGING AND DATA TRANSMISSION OVER NETWORKS.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682287" y="3519411"/>
            <a:ext cx="5982977" cy="222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Telegraf Bold"/>
              </a:rPr>
              <a:t>THE REPOSITORY UTILIZES THE SWING FRAMEWORK, WHICH IS A GRAPHICAL USER INTERFACE (GUI) TOOLKIT FOR JAVA. SWING PROVIDES A SET OF COMPONENTS AND UTILITIES FOR CREATING THE GRAPHICAL INTERFACE OF THE CHAT APP.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677525" y="7347452"/>
            <a:ext cx="5982977" cy="253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Telegraf Bold"/>
              </a:rPr>
              <a:t>THE CHAT APP IMPLEMENTS A CLIENT-SERVER ARCHITECTURE, WHERE CLIENTS CONNECT TO A SERVER TO EXCHANGE MESSAGES AND DATA. THIS ARCHITECTURE ALLOWS FOR CENTRALIZED COMMUNICATION MANAGEMENT AND FACILITATES REAL-TIME UPDATES ACROSS CLIENTS.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60504" y="-4725364"/>
            <a:ext cx="7604615" cy="76046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44112" y="3971625"/>
            <a:ext cx="7604615" cy="760461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20792" y="5143500"/>
            <a:ext cx="1342019" cy="46360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019" y="343852"/>
            <a:ext cx="618316" cy="61831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68263" y="2120530"/>
            <a:ext cx="294129" cy="2941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03504" y="9138857"/>
            <a:ext cx="772869" cy="23888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68263" y="9014328"/>
            <a:ext cx="2545344" cy="254534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696215" y="3436609"/>
            <a:ext cx="7280158" cy="514489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0283406" y="3374344"/>
            <a:ext cx="7280158" cy="514489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203504" y="581977"/>
            <a:ext cx="4817785" cy="113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0"/>
              </a:lnSpc>
            </a:pPr>
            <a:r>
              <a:rPr lang="en-US" sz="9000">
                <a:solidFill>
                  <a:srgbClr val="FFFFFF"/>
                </a:solidFill>
                <a:latin typeface="Telegraf Bold"/>
              </a:rPr>
              <a:t>OUTPUT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5606" y="2272930"/>
            <a:ext cx="2321374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0"/>
              </a:lnSpc>
            </a:pPr>
            <a:r>
              <a:rPr lang="en-US" sz="6000">
                <a:solidFill>
                  <a:srgbClr val="FFFFFF"/>
                </a:solidFill>
                <a:latin typeface="Telegraf Bold"/>
              </a:rPr>
              <a:t>HOST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32812" y="2124871"/>
            <a:ext cx="2981345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0"/>
              </a:lnSpc>
            </a:pPr>
            <a:r>
              <a:rPr lang="en-US" sz="6000">
                <a:solidFill>
                  <a:srgbClr val="FFFFFF"/>
                </a:solidFill>
                <a:latin typeface="Telegraf Bold"/>
              </a:rPr>
              <a:t>CLIENT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55259" y="-2773608"/>
            <a:ext cx="7604615" cy="76046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7834" y="2004788"/>
            <a:ext cx="7604615" cy="760461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024295" y="2516671"/>
            <a:ext cx="14239409" cy="547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Telegraf Bold"/>
              </a:rPr>
              <a:t>IN CONCLUSION, THE "CHAT APP" PROJECT HAS SUCCESSFULLY ACHIEVED ITS OBJECTIVE OF DEVELOPING A USER-FRIENDLY AND SECURE CHAT APPLICATION. BY UTILIZING JAVA AND INCORPORATING VARIOUS TECHNOLOGIES, WE HAVE CREATED A ROBUST PLATFORM THAT ENABLES REAL-TIME COMMUNICATION BETWEEN USERS. THE PROJECT'S EMPHASIS ON FEATURES LIKE CROSS-PLATFORM COMPATIBILITY, AND FUTURE ENHANCEMENTS SUCH AS USER AUTHENTICATION AND END-TO-END ENCRYPTION ENSURES A SEAMLESS AND PROTECTED CHAT EXPERIENCE. WITH THE POTENTIAL FOR FURTHER ADVANCEMENTS LIKE MOBILE APPLICATION DEVELOPMENT, THE "CHAT APP" PROJECT IS POISED TO CONTINUE PROVIDING USERS WITH A MEANS OF COMMUNICATION 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7834" y="8254630"/>
            <a:ext cx="4470542" cy="44705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151389" y="4546948"/>
            <a:ext cx="2180089" cy="119310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7259300" y="1307207"/>
            <a:ext cx="2180089" cy="119310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19370" y="497177"/>
            <a:ext cx="348329" cy="3483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40984" y="5497938"/>
            <a:ext cx="618316" cy="61831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767699" y="909466"/>
            <a:ext cx="8752602" cy="113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0"/>
              </a:lnSpc>
            </a:pPr>
            <a:r>
              <a:rPr lang="en-US" sz="9000" spc="-89">
                <a:solidFill>
                  <a:srgbClr val="FFFFFF"/>
                </a:solidFill>
                <a:latin typeface="Telegraf Bold"/>
              </a:rPr>
              <a:t>CONCLUSTION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66155" y="5143500"/>
            <a:ext cx="760287" cy="7602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342388" y="5294031"/>
            <a:ext cx="7604615" cy="760461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99141" y="1154560"/>
            <a:ext cx="2559061" cy="14144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92387" y="-2033799"/>
            <a:ext cx="8428138" cy="842813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91211" y="2569023"/>
            <a:ext cx="1744603" cy="96429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822995" y="2147542"/>
            <a:ext cx="10223840" cy="136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10885">
                <a:solidFill>
                  <a:srgbClr val="FFFFFF"/>
                </a:solidFill>
                <a:latin typeface="Telegraf Bold"/>
              </a:rPr>
              <a:t>OUR TEAM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76552" y="8043434"/>
            <a:ext cx="658653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NAGESHWAR PRASAD YADAV</a:t>
            </a:r>
          </a:p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(AP21110011194)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0685" y="6365764"/>
            <a:ext cx="658653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AYON SARKAR</a:t>
            </a:r>
          </a:p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(AP21110010286)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4770" y="8043434"/>
            <a:ext cx="370420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PARAS AGARWAL</a:t>
            </a:r>
          </a:p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(AP21110010324)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7859" y="6365764"/>
            <a:ext cx="466629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KRISH SRIVASTAVA</a:t>
            </a:r>
          </a:p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(AP21110010302)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64182" y="8043434"/>
            <a:ext cx="411596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SUMAN KUMAR</a:t>
            </a:r>
          </a:p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(AP21110010286)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68196" y="6365764"/>
            <a:ext cx="535620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ANIRUDDHA DEWANGAN</a:t>
            </a:r>
          </a:p>
          <a:p>
            <a:pPr algn="ctr">
              <a:lnSpc>
                <a:spcPts val="4200"/>
              </a:lnSpc>
            </a:pPr>
            <a:r>
              <a:rPr lang="en-US" sz="3000" spc="60">
                <a:solidFill>
                  <a:srgbClr val="FFFFFF"/>
                </a:solidFill>
                <a:latin typeface="Telegraf Bold"/>
              </a:rPr>
              <a:t>(AP21110011194)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19494" y="5370231"/>
            <a:ext cx="1053609" cy="3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2"/>
              </a:lnSpc>
            </a:pPr>
            <a:r>
              <a:rPr lang="en-US" sz="2793">
                <a:solidFill>
                  <a:srgbClr val="171717"/>
                </a:solidFill>
                <a:latin typeface="Poppins ExtraBold"/>
              </a:rPr>
              <a:t>@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86528" y="746490"/>
            <a:ext cx="5096774" cy="3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799">
                <a:solidFill>
                  <a:srgbClr val="39B54A"/>
                </a:solidFill>
                <a:latin typeface="Telegraf Bold"/>
              </a:rPr>
              <a:t>MAR-JAVA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0696" y="4300688"/>
            <a:ext cx="772869" cy="23888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5616265" y="598471"/>
            <a:ext cx="772869" cy="23888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10862" y="5143500"/>
            <a:ext cx="760287" cy="760287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2564201" y="5370231"/>
            <a:ext cx="1053609" cy="3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2"/>
              </a:lnSpc>
            </a:pPr>
            <a:r>
              <a:rPr lang="en-US" sz="2793">
                <a:solidFill>
                  <a:srgbClr val="171717"/>
                </a:solidFill>
                <a:latin typeface="Poppins ExtraBold"/>
              </a:rPr>
              <a:t>@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13809" y="5143500"/>
            <a:ext cx="760287" cy="760287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8367149" y="5370231"/>
            <a:ext cx="1053609" cy="3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2"/>
              </a:lnSpc>
            </a:pPr>
            <a:r>
              <a:rPr lang="en-US" sz="2793">
                <a:solidFill>
                  <a:srgbClr val="171717"/>
                </a:solidFill>
                <a:latin typeface="Poppins ExtraBold"/>
              </a:rPr>
              <a:t>@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DAFgElYjf5U</dc:identifier>
  <dcterms:modified xsi:type="dcterms:W3CDTF">2011-08-01T06:04:30Z</dcterms:modified>
  <cp:revision>1</cp:revision>
  <dc:title>CHAT APP</dc:title>
</cp:coreProperties>
</file>