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4DA22-E90C-41D0-96A2-9E6426B2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7E5E4C-AA44-4431-8709-F40EF36F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5333C-6D4C-499A-B85A-50D8DB90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1ACF7-BEB1-47F9-BDD2-2ECE0410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7EB53-79C1-465E-B078-403AB24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32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70ACB-B439-4C37-97FC-C8B70A6B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CEC5FC-5BA0-40DC-A682-8BE5C8274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C1433-F8C8-4C5D-A7D6-7222D02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EB5AD-2373-4ED2-81B2-CF5AA056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D5C84-8CF1-4495-B2C6-E20AB0BB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11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F0F8BE-0FDE-4304-9567-AEB91C4A1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74781A-FE75-4494-9C1C-5030300ED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D43A3-7024-4CBA-95D0-13FEBC2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261FBD-F1C9-467F-9B71-A7E8739F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6E1D25-855E-408A-AD0D-4EA23859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5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8F111-9376-4FB6-B7E0-5D14B90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9CFFC-6E76-450E-9DA6-1E18AC99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6FDDF-4B59-4983-88A9-DAE3ED06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59D74-5544-4F70-8292-CE56F66B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1A29B-F007-42BA-A527-1BE5DC0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D2056-C251-4123-B766-6ECFD48A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0C0D4-902F-4453-B789-3C3F7932E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3B009-F894-45DE-8E2C-60D12CA5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CEA797-E1A8-4F98-9126-536A33CB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4C497-EC1E-4C67-9835-14B50AA7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0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23DC1-79F9-49F5-8789-F7B0F0BE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312E2F-A649-4B03-937D-FC6642013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1FDB75-7A42-461C-9D2D-BC8F7EF6D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31A3C-B33D-4F58-9D36-737A63AE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751777-06B0-46DA-9B60-BF4A2F37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BDD9B9-829D-4DD8-BECF-E93D3845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1466D-0F1F-49C0-8DD9-1FCD3C95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7FD9B-488D-4D5C-874A-8F4E7E1A6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D07161-8138-4F1D-8111-9AA2E0604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9ABFAE-ED90-40D1-A98E-C017B2BB1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0738D4-C00A-4CF2-99E7-AE212C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0D95AF-0DF9-4784-9066-CBC2B750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8311BB-7442-4619-A134-3899362E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5BDB76-BAE1-4270-968C-9880FF10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7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FD9E2-E444-44AC-9322-F2423162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9EC8D6-A95A-46A3-A941-1D98928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CFB1F4-119C-4F86-A6DE-5917D0F5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45EF83-6788-48BE-9A0B-C25C6851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9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D449E1-4A40-43CA-8C35-540EACEB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C29AF1-5974-48B6-9DDB-2C293675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D187E7-A647-4683-B627-E41E0D8B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98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602D1-1C88-4CDF-96D7-5AD4FA51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E4465-7429-484C-AC1E-7881FC08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9F3952-A096-4487-840B-14598D7F1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172D0B-5908-4EC8-9F98-F468DE8B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5251DC-76AF-4E60-A4DF-46AE0AF8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FDC4A6-0058-46D4-B8A4-DCD3E1B4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B4AFE-4DA3-4C81-9AB8-62605195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F77159-E60D-4ED4-B870-5F7D08151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0D6C24-3E06-4E6F-9B52-283B24AE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FD08FB-72D5-49AF-AC53-B7A3467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30403-7A58-4734-8E27-90BCE6A4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2D1622-05FD-4AB8-ACEE-42B6E61C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E6137-1033-44BA-B545-1C45D51C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3D727E-69F3-4105-BCA0-3F0C8DCE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86E0CE-B1DA-43C4-846D-FBCFBBAC1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4F5-72EB-419F-8F46-A75CB0F3EE1C}" type="datetimeFigureOut">
              <a:rPr lang="ru-RU" smtClean="0"/>
              <a:t>06.08.2021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7E465-DDA6-4B3E-A253-C06E162D6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1CB72-A685-4586-8A1F-E3A95DD4B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3C78-2F89-4193-A98A-89396DC2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5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92455-F878-45FA-AE6D-9F8ACCAF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2063"/>
            <a:ext cx="9144000" cy="336140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2203BD"/>
                </a:solidFill>
              </a:rPr>
              <a:t>«Учет измерительных комплексов», для участка эксплуатации приборов учета отдела метрологии </a:t>
            </a:r>
            <a:r>
              <a:rPr lang="ru-RU" b="1" dirty="0" err="1">
                <a:solidFill>
                  <a:srgbClr val="2203BD"/>
                </a:solidFill>
              </a:rPr>
              <a:t>Горэлектросети</a:t>
            </a:r>
            <a:endParaRPr lang="ru-RU" b="1" dirty="0">
              <a:solidFill>
                <a:srgbClr val="2203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5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92455-F878-45FA-AE6D-9F8ACCAF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4" y="456616"/>
            <a:ext cx="10635917" cy="939048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203BD"/>
                </a:solidFill>
              </a:rPr>
              <a:t>Учет НСИ по приборам учета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706022C-3FEF-4E18-903C-6F4E7046DF5F}"/>
              </a:ext>
            </a:extLst>
          </p:cNvPr>
          <p:cNvSpPr txBox="1">
            <a:spLocks/>
          </p:cNvSpPr>
          <p:nvPr/>
        </p:nvSpPr>
        <p:spPr>
          <a:xfrm>
            <a:off x="890336" y="2610851"/>
            <a:ext cx="10411327" cy="8181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857250" indent="-8572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6000" b="1">
                <a:solidFill>
                  <a:srgbClr val="2203B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Учет истории изменения дислокации приборов учета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24CCEAF-9840-4AA5-8BE4-960EBA1FA4DB}"/>
              </a:ext>
            </a:extLst>
          </p:cNvPr>
          <p:cNvSpPr txBox="1">
            <a:spLocks/>
          </p:cNvSpPr>
          <p:nvPr/>
        </p:nvSpPr>
        <p:spPr>
          <a:xfrm>
            <a:off x="882310" y="3629522"/>
            <a:ext cx="10411327" cy="8181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857250" indent="-8572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6000" b="1">
                <a:solidFill>
                  <a:srgbClr val="2203B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Учет поверок приборов учета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15F5D75-8016-493B-8741-C672EAAF6E3A}"/>
              </a:ext>
            </a:extLst>
          </p:cNvPr>
          <p:cNvSpPr txBox="1">
            <a:spLocks/>
          </p:cNvSpPr>
          <p:nvPr/>
        </p:nvSpPr>
        <p:spPr>
          <a:xfrm>
            <a:off x="890336" y="5727028"/>
            <a:ext cx="10411327" cy="8181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857250" indent="-8572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6000" b="1">
                <a:solidFill>
                  <a:srgbClr val="2203B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Учет ремонтов приборов учета</a:t>
            </a:r>
          </a:p>
        </p:txBody>
      </p:sp>
    </p:spTree>
    <p:extLst>
      <p:ext uri="{BB962C8B-B14F-4D97-AF65-F5344CB8AC3E}">
        <p14:creationId xmlns:p14="http://schemas.microsoft.com/office/powerpoint/2010/main" val="153764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98DE5D-340F-476C-9CCD-3696B312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890587"/>
            <a:ext cx="80486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1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D601B5-36AC-481A-AD4F-31F7066B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95250"/>
            <a:ext cx="9858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798121-6E3E-4B82-AE14-00E4493F8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19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«Учет измерительных комплексов», для участка эксплуатации приборов учета отдела метрологии Горэлектросети</vt:lpstr>
      <vt:lpstr>Учет НСИ по приборам учета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Учет измерительных приборов, в отделе метрологии Горэлектросети</dc:title>
  <dc:creator>Евгений Дубина</dc:creator>
  <cp:lastModifiedBy>Евгений Дубина</cp:lastModifiedBy>
  <cp:revision>10</cp:revision>
  <dcterms:created xsi:type="dcterms:W3CDTF">2021-08-06T02:45:30Z</dcterms:created>
  <dcterms:modified xsi:type="dcterms:W3CDTF">2021-08-06T04:06:17Z</dcterms:modified>
</cp:coreProperties>
</file>