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5" r:id="rId41"/>
    <p:sldId id="296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55500B-8E81-49FB-835D-E83DF94A993B}">
          <p14:sldIdLst>
            <p14:sldId id="256"/>
            <p14:sldId id="257"/>
            <p14:sldId id="258"/>
          </p14:sldIdLst>
        </p14:section>
        <p14:section name="HTTP Overview" id="{30F8ACB6-39D7-444D-A94C-757E7B3AA64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CE04540B-8BB8-4483-A3A6-B4B3FC1AAA71}">
          <p14:sldIdLst>
            <p14:sldId id="267"/>
            <p14:sldId id="268"/>
            <p14:sldId id="269"/>
          </p14:sldIdLst>
        </p14:section>
        <p14:section name="REST and RESTful Services" id="{CA3441D5-32BC-4BFF-A09F-3274AE1B7494}">
          <p14:sldIdLst>
            <p14:sldId id="270"/>
            <p14:sldId id="271"/>
            <p14:sldId id="272"/>
            <p14:sldId id="273"/>
          </p14:sldIdLst>
        </p14:section>
        <p14:section name="GitHub API" id="{CE713281-E0FA-43E6-89A0-93A4BAF44C68}">
          <p14:sldIdLst>
            <p14:sldId id="274"/>
            <p14:sldId id="275"/>
            <p14:sldId id="276"/>
            <p14:sldId id="277"/>
            <p14:sldId id="278"/>
          </p14:sldIdLst>
        </p14:section>
        <p14:section name="AJAX" id="{123F3702-4024-436C-A4F2-DE4EA7FC67B1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32A25642-99F7-4301-867F-0F4F2970E250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 slides code -&gt; I think it can be optimized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017F9B6C-41A0-4805-A26C-18E39F1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5" y="3132033"/>
            <a:ext cx="1766692" cy="16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3839"/>
            <a:ext cx="1766692" cy="1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216144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Chrome Dev Tools, Fiddler, Postman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Developer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6198986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Chrome Developer Tools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60605"/>
            <a:ext cx="9448800" cy="48442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-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GitHub Through HTTP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GitHub REST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The 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REST and RESTful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Accessing the GitHub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AJAX</a:t>
            </a:r>
          </a:p>
          <a:p>
            <a:pPr marL="990106" lvl="1" indent="-457200">
              <a:lnSpc>
                <a:spcPct val="120000"/>
              </a:lnSpc>
            </a:pPr>
            <a:r>
              <a:rPr lang="en-US" sz="3000" dirty="0"/>
              <a:t>Fetch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Asynchronous JavaScript and XML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4774061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the XMLHttpRequest Object</a:t>
            </a:r>
            <a:endParaRPr 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</a:t>
            </a:r>
            <a:r>
              <a:rPr lang="en-US" sz="3200" dirty="0" smtClean="0"/>
              <a:t>requests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 smtClean="0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then(function(data) { console.log(data)})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937" y="2754000"/>
            <a:ext cx="9067800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fetch('https://swapi.co/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/people/4')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5800" y="1371600"/>
            <a:ext cx="9927138" cy="4209248"/>
          </a:xfrm>
        </p:spPr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030" y="1118961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new promise but </a:t>
            </a:r>
            <a:r>
              <a:rPr lang="en-US" sz="3400" dirty="0" smtClean="0"/>
              <a:t>with different </a:t>
            </a:r>
            <a:r>
              <a:rPr lang="en-US" sz="3400" dirty="0"/>
              <a:t>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5892" y="1179000"/>
            <a:ext cx="9927138" cy="489865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D366F-510D-4A94-829F-2D109B6F6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791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</a:t>
            </a:r>
            <a:r>
              <a:rPr lang="en-US" sz="3400" dirty="0" smtClean="0"/>
              <a:t>with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arrayBuffer()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a promise that </a:t>
            </a:r>
            <a:r>
              <a:rPr lang="en-US" sz="3400" dirty="0" smtClean="0"/>
              <a:t>resolve with </a:t>
            </a:r>
            <a:r>
              <a:rPr lang="en-US" sz="3400" dirty="0"/>
              <a:t>an ArrayBuffer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 </a:t>
            </a:r>
            <a:r>
              <a:rPr lang="en-US" sz="3400" dirty="0"/>
              <a:t>- determinates with a Blob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formData()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promise that </a:t>
            </a:r>
            <a:r>
              <a:rPr lang="en-US" sz="3400" dirty="0" smtClean="0"/>
              <a:t>determinate with </a:t>
            </a:r>
            <a:r>
              <a:rPr lang="en-US" sz="3400" dirty="0"/>
              <a:t>FormData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DC745-B5D7-4401-BC36-ABDA08E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background loading of dynamic content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XMLHttpRequest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no-cache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Request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prstGeom prst="wedgeRoundRectCallout">
            <a:avLst>
              <a:gd name="adj1" fmla="val -102219"/>
              <a:gd name="adj2" fmla="val -22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1528</Words>
  <Application>Microsoft Office PowerPoint</Application>
  <PresentationFormat>Widescreen</PresentationFormat>
  <Paragraphs>406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REST Services and AJAX</vt:lpstr>
      <vt:lpstr>Table of Contents</vt:lpstr>
      <vt:lpstr>Have a Question?</vt:lpstr>
      <vt:lpstr>HTTP Protocol</vt:lpstr>
      <vt:lpstr>HTTP Basics</vt:lpstr>
      <vt:lpstr>HTTP Request Methods</vt:lpstr>
      <vt:lpstr>HTTP GET Request - Example</vt:lpstr>
      <vt:lpstr>HTTP POST Request – Example</vt:lpstr>
      <vt:lpstr>HTTP Response – Example</vt:lpstr>
      <vt:lpstr>HTTP Response Status Codes</vt:lpstr>
      <vt:lpstr>Content-Type and Disposition</vt:lpstr>
      <vt:lpstr>Chrome Dev Tools, Fiddler, Postman</vt:lpstr>
      <vt:lpstr>Chrome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Asynchronous JavaScript and XML</vt:lpstr>
      <vt:lpstr>What is AJAX?</vt:lpstr>
      <vt:lpstr>AJAX: Workflow</vt:lpstr>
      <vt:lpstr>Using the XMLHttpRequest Object</vt:lpstr>
      <vt:lpstr>XMLHttpRequest – Standard API for AJAX</vt:lpstr>
      <vt:lpstr>What is Fetch?</vt:lpstr>
      <vt:lpstr>Basic Fetch Request</vt:lpstr>
      <vt:lpstr>Chaining Promises</vt:lpstr>
      <vt:lpstr>GET Request</vt:lpstr>
      <vt:lpstr>POST Request</vt:lpstr>
      <vt:lpstr>Body Methods</vt:lpstr>
      <vt:lpstr>Response Types</vt:lpstr>
      <vt:lpstr>Body Methods (2)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2019-11-28T11:59:20Z</dcterms:modified>
  <cp:category>JS; JavaScript; front-end; AJAX; REST; ES6; Web development; computer programming; programming</cp:category>
</cp:coreProperties>
</file>