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6E85B-2B18-47CB-B836-F4F9EEEB5694}">
          <p14:sldIdLst>
            <p14:sldId id="256"/>
            <p14:sldId id="257"/>
            <p14:sldId id="258"/>
          </p14:sldIdLst>
        </p14:section>
        <p14:section name="Routing Basics" id="{B0C3CE5D-E8A0-4617-AF04-8C13910B72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7A4061F1-3153-4882-B517-DEDECA7DF2AF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E881B0E8-99AB-4125-9FB3-F7F597E53EEE}">
          <p14:sldIdLst>
            <p14:sldId id="280"/>
          </p14:sldIdLst>
        </p14:section>
        <p14:section name="Conclusion" id="{C445AE80-1896-4E70-9002-6A1670CE428D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</a:t>
            </a:r>
            <a:r>
              <a:rPr lang="en-US" dirty="0" smtClean="0"/>
              <a:t>the current page number in a paginated collection</a:t>
            </a:r>
          </a:p>
          <a:p>
            <a:pPr lvl="1" latinLnBrk="0"/>
            <a:r>
              <a:rPr lang="en-US" dirty="0" smtClean="0"/>
              <a:t>Filter </a:t>
            </a:r>
            <a:r>
              <a:rPr lang="en-US" dirty="0" smtClean="0"/>
              <a:t>criteria</a:t>
            </a:r>
          </a:p>
          <a:p>
            <a:pPr lvl="1" latinLnBrk="0"/>
            <a:r>
              <a:rPr lang="en-US" dirty="0" smtClean="0"/>
              <a:t>Sorting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Navigation for Single Page Apps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Routing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j-lt"/>
              </a:rPr>
              <a:t>Extracting </a:t>
            </a:r>
            <a:r>
              <a:rPr lang="en-US" sz="3400" dirty="0">
                <a:latin typeface="+mj-lt"/>
              </a:rPr>
              <a:t>the hash from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entire </a:t>
            </a:r>
            <a:r>
              <a:rPr lang="en-US" sz="3400" dirty="0" smtClean="0">
                <a:latin typeface="+mj-lt"/>
              </a:rPr>
              <a:t>URL</a:t>
            </a:r>
          </a:p>
          <a:p>
            <a:pPr marL="0" indent="0">
              <a:buNone/>
            </a:pPr>
            <a:endParaRPr lang="en-US" sz="3400" dirty="0" smtClean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Subscribe for changes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0" y="1974229"/>
            <a:ext cx="587430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listen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current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if (current !==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current;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(listen, 200);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listen();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Routing </a:t>
            </a:r>
            <a:r>
              <a:rPr lang="en-US" sz="3200" dirty="0"/>
              <a:t>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Forms</a:t>
            </a:r>
            <a:endParaRPr lang="bg-BG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is 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</a:t>
            </a:r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</a:t>
            </a:r>
            <a:r>
              <a:rPr lang="en-US" sz="3400" dirty="0" smtClean="0"/>
              <a:t>object to the history of the browser</a:t>
            </a:r>
            <a:endParaRPr lang="en-US" sz="34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 smtClean="0">
                <a:latin typeface="Consolas" panose="020B0609020204030204" pitchFamily="49" charset="0"/>
              </a:rPr>
              <a:t>T</a:t>
            </a:r>
            <a:r>
              <a:rPr lang="en-US" sz="3400" dirty="0" smtClean="0"/>
              <a:t>akes </a:t>
            </a:r>
            <a:r>
              <a:rPr lang="en-US" sz="3400" dirty="0"/>
              <a:t>three parameters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Object </a:t>
            </a:r>
            <a:r>
              <a:rPr lang="en-US" sz="3000" dirty="0"/>
              <a:t>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  <a:endParaRPr lang="en-US" sz="3200" b="1" dirty="0">
              <a:solidFill>
                <a:schemeClr val="bg1"/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Browsers </a:t>
            </a:r>
            <a:r>
              <a:rPr lang="en-US" sz="3000" dirty="0"/>
              <a:t>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The </a:t>
            </a:r>
            <a:r>
              <a:rPr lang="en-US" sz="30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</a:t>
            </a:r>
            <a:r>
              <a:rPr lang="en-US" sz="3000" dirty="0" smtClean="0"/>
              <a:t>URL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PushState() Method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Popstate Event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SPA, Multi Page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Types of Web Applications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 smtClean="0"/>
              <a:t>When </a:t>
            </a:r>
            <a:r>
              <a:rPr lang="en-US" dirty="0"/>
              <a:t>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 smtClean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 smtClean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 smtClean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1113</Words>
  <Application>Microsoft Office PowerPoint</Application>
  <PresentationFormat>Widescreen</PresentationFormat>
  <Paragraphs>229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Routing</vt:lpstr>
      <vt:lpstr>Table of Contents</vt:lpstr>
      <vt:lpstr>Have a Question?</vt:lpstr>
      <vt:lpstr>SPA, Multi Page 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Example</vt:lpstr>
      <vt:lpstr>Example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4</cp:revision>
  <dcterms:created xsi:type="dcterms:W3CDTF">2018-05-23T13:08:44Z</dcterms:created>
  <dcterms:modified xsi:type="dcterms:W3CDTF">2019-11-28T13:09:50Z</dcterms:modified>
  <cp:category>programming;computer programming;software development;web development</cp:category>
</cp:coreProperties>
</file>