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248FA-F317-4F6A-BF13-D768D6543FDB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96744-28EB-4B4A-94BC-5BD2183ADF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3D8C-9E94-4407-9BF1-0E5D6428A7E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2B1F-2633-4972-BDAE-C1BA725126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45844" y="23254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1644" y="2173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50644" y="26302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65044" y="26302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65044" y="22492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>
            <a:off x="3371739" y="2255964"/>
            <a:ext cx="32329" cy="41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7" idx="1"/>
          </p:cNvCxnSpPr>
          <p:nvPr/>
        </p:nvCxnSpPr>
        <p:spPr>
          <a:xfrm>
            <a:off x="2184868" y="2364493"/>
            <a:ext cx="272471" cy="27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10" idx="2"/>
          </p:cNvCxnSpPr>
          <p:nvPr/>
        </p:nvCxnSpPr>
        <p:spPr>
          <a:xfrm>
            <a:off x="2838339" y="2179764"/>
            <a:ext cx="526705" cy="9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3"/>
          </p:cNvCxnSpPr>
          <p:nvPr/>
        </p:nvCxnSpPr>
        <p:spPr>
          <a:xfrm flipV="1">
            <a:off x="2794468" y="2669293"/>
            <a:ext cx="577271" cy="27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76325" y="2935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31644" y="2554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6" idx="1"/>
            <a:endCxn id="5" idx="1"/>
          </p:cNvCxnSpPr>
          <p:nvPr/>
        </p:nvCxnSpPr>
        <p:spPr>
          <a:xfrm flipH="1">
            <a:off x="2152539" y="2179764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25" idx="4"/>
          </p:cNvCxnSpPr>
          <p:nvPr/>
        </p:nvCxnSpPr>
        <p:spPr>
          <a:xfrm flipH="1">
            <a:off x="2199185" y="2636964"/>
            <a:ext cx="258154" cy="34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7"/>
            <a:endCxn id="26" idx="4"/>
          </p:cNvCxnSpPr>
          <p:nvPr/>
        </p:nvCxnSpPr>
        <p:spPr>
          <a:xfrm flipV="1">
            <a:off x="2215349" y="2599788"/>
            <a:ext cx="639155" cy="3419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6" idx="4"/>
          </p:cNvCxnSpPr>
          <p:nvPr/>
        </p:nvCxnSpPr>
        <p:spPr>
          <a:xfrm flipV="1">
            <a:off x="2794468" y="2599788"/>
            <a:ext cx="60036" cy="34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36644" y="2362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22444" y="2209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41444" y="2667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55844" y="2667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46244" y="2971800"/>
            <a:ext cx="45719" cy="45719"/>
          </a:xfrm>
          <a:prstGeom prst="ellips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55844" y="2286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1"/>
            <a:endCxn id="41" idx="5"/>
          </p:cNvCxnSpPr>
          <p:nvPr/>
        </p:nvCxnSpPr>
        <p:spPr>
          <a:xfrm>
            <a:off x="5962539" y="2292695"/>
            <a:ext cx="32329" cy="41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5"/>
            <a:endCxn id="40" idx="1"/>
          </p:cNvCxnSpPr>
          <p:nvPr/>
        </p:nvCxnSpPr>
        <p:spPr>
          <a:xfrm>
            <a:off x="4775668" y="2401224"/>
            <a:ext cx="272471" cy="27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1"/>
            <a:endCxn id="43" idx="2"/>
          </p:cNvCxnSpPr>
          <p:nvPr/>
        </p:nvCxnSpPr>
        <p:spPr>
          <a:xfrm>
            <a:off x="5429139" y="2216495"/>
            <a:ext cx="526705" cy="9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67125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22444" y="259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39" idx="1"/>
            <a:endCxn id="38" idx="1"/>
          </p:cNvCxnSpPr>
          <p:nvPr/>
        </p:nvCxnSpPr>
        <p:spPr>
          <a:xfrm flipH="1">
            <a:off x="4743339" y="2216495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1"/>
            <a:endCxn id="48" idx="4"/>
          </p:cNvCxnSpPr>
          <p:nvPr/>
        </p:nvCxnSpPr>
        <p:spPr>
          <a:xfrm flipH="1">
            <a:off x="4789985" y="2673695"/>
            <a:ext cx="258154" cy="34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7"/>
            <a:endCxn id="42" idx="3"/>
          </p:cNvCxnSpPr>
          <p:nvPr/>
        </p:nvCxnSpPr>
        <p:spPr>
          <a:xfrm>
            <a:off x="4806149" y="2978495"/>
            <a:ext cx="546790" cy="323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4"/>
            <a:endCxn id="42" idx="4"/>
          </p:cNvCxnSpPr>
          <p:nvPr/>
        </p:nvCxnSpPr>
        <p:spPr>
          <a:xfrm flipH="1">
            <a:off x="5369104" y="2636519"/>
            <a:ext cx="76200" cy="381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1" idx="1"/>
            <a:endCxn id="49" idx="6"/>
          </p:cNvCxnSpPr>
          <p:nvPr/>
        </p:nvCxnSpPr>
        <p:spPr>
          <a:xfrm flipH="1" flipV="1">
            <a:off x="5468163" y="2613660"/>
            <a:ext cx="494376" cy="600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Up Arrow 61"/>
          <p:cNvSpPr/>
          <p:nvPr/>
        </p:nvSpPr>
        <p:spPr>
          <a:xfrm>
            <a:off x="2755444" y="3011269"/>
            <a:ext cx="762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>
            <a:off x="2374444" y="2858869"/>
            <a:ext cx="762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26844" y="3392269"/>
            <a:ext cx="18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to be injected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36244" y="3925669"/>
            <a:ext cx="277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being injected into</a:t>
            </a:r>
          </a:p>
          <a:p>
            <a:r>
              <a:rPr lang="en-US" dirty="0" smtClean="0"/>
              <a:t>(cities on each end of edge)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69644" y="1828800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Path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60444" y="182880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Resulting Path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062949" y="47939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748749" y="464150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367749" y="5098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72549" y="540350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82149" y="4717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3" idx="1"/>
          </p:cNvCxnSpPr>
          <p:nvPr/>
        </p:nvCxnSpPr>
        <p:spPr>
          <a:xfrm>
            <a:off x="3288844" y="4724400"/>
            <a:ext cx="32329" cy="41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5"/>
            <a:endCxn id="70" idx="1"/>
          </p:cNvCxnSpPr>
          <p:nvPr/>
        </p:nvCxnSpPr>
        <p:spPr>
          <a:xfrm>
            <a:off x="2101973" y="4832929"/>
            <a:ext cx="272471" cy="27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1"/>
            <a:endCxn id="73" idx="2"/>
          </p:cNvCxnSpPr>
          <p:nvPr/>
        </p:nvCxnSpPr>
        <p:spPr>
          <a:xfrm>
            <a:off x="2755444" y="4648200"/>
            <a:ext cx="526705" cy="9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2" idx="7"/>
          </p:cNvCxnSpPr>
          <p:nvPr/>
        </p:nvCxnSpPr>
        <p:spPr>
          <a:xfrm flipV="1">
            <a:off x="2711573" y="5137729"/>
            <a:ext cx="577271" cy="27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093430" y="5403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748749" y="5022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69" idx="1"/>
            <a:endCxn id="68" idx="1"/>
          </p:cNvCxnSpPr>
          <p:nvPr/>
        </p:nvCxnSpPr>
        <p:spPr>
          <a:xfrm flipH="1">
            <a:off x="2069644" y="46482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0" idx="1"/>
            <a:endCxn id="78" idx="4"/>
          </p:cNvCxnSpPr>
          <p:nvPr/>
        </p:nvCxnSpPr>
        <p:spPr>
          <a:xfrm flipH="1">
            <a:off x="2116290" y="5105400"/>
            <a:ext cx="258154" cy="34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8" idx="7"/>
            <a:endCxn id="79" idx="4"/>
          </p:cNvCxnSpPr>
          <p:nvPr/>
        </p:nvCxnSpPr>
        <p:spPr>
          <a:xfrm flipV="1">
            <a:off x="2132454" y="5068224"/>
            <a:ext cx="639155" cy="3419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7"/>
            <a:endCxn id="79" idx="4"/>
          </p:cNvCxnSpPr>
          <p:nvPr/>
        </p:nvCxnSpPr>
        <p:spPr>
          <a:xfrm flipV="1">
            <a:off x="2711573" y="5068224"/>
            <a:ext cx="60036" cy="34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729949" y="47939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15749" y="4641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034749" y="5098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949149" y="5098705"/>
            <a:ext cx="45719" cy="45719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339549" y="5403505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49149" y="4717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4" idx="5"/>
            <a:endCxn id="86" idx="1"/>
          </p:cNvCxnSpPr>
          <p:nvPr/>
        </p:nvCxnSpPr>
        <p:spPr>
          <a:xfrm>
            <a:off x="4768973" y="4832929"/>
            <a:ext cx="272471" cy="27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1"/>
            <a:endCxn id="89" idx="2"/>
          </p:cNvCxnSpPr>
          <p:nvPr/>
        </p:nvCxnSpPr>
        <p:spPr>
          <a:xfrm>
            <a:off x="5422444" y="4648200"/>
            <a:ext cx="526705" cy="9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760430" y="5403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415749" y="5022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85" idx="1"/>
            <a:endCxn id="84" idx="1"/>
          </p:cNvCxnSpPr>
          <p:nvPr/>
        </p:nvCxnSpPr>
        <p:spPr>
          <a:xfrm flipH="1">
            <a:off x="4736644" y="46482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1"/>
            <a:endCxn id="94" idx="4"/>
          </p:cNvCxnSpPr>
          <p:nvPr/>
        </p:nvCxnSpPr>
        <p:spPr>
          <a:xfrm flipH="1">
            <a:off x="4783290" y="5105400"/>
            <a:ext cx="258154" cy="34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8" idx="7"/>
            <a:endCxn id="95" idx="4"/>
          </p:cNvCxnSpPr>
          <p:nvPr/>
        </p:nvCxnSpPr>
        <p:spPr>
          <a:xfrm flipV="1">
            <a:off x="5378573" y="5068224"/>
            <a:ext cx="60036" cy="34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>
            <a:off x="3212644" y="5029200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2755444" y="2819400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87" idx="1"/>
            <a:endCxn id="95" idx="4"/>
          </p:cNvCxnSpPr>
          <p:nvPr/>
        </p:nvCxnSpPr>
        <p:spPr>
          <a:xfrm flipH="1" flipV="1">
            <a:off x="5438609" y="5068224"/>
            <a:ext cx="517235" cy="371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4" idx="7"/>
            <a:endCxn id="87" idx="3"/>
          </p:cNvCxnSpPr>
          <p:nvPr/>
        </p:nvCxnSpPr>
        <p:spPr>
          <a:xfrm flipV="1">
            <a:off x="4799454" y="5137729"/>
            <a:ext cx="1156390" cy="2724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8" idx="1"/>
            <a:endCxn id="89" idx="6"/>
          </p:cNvCxnSpPr>
          <p:nvPr/>
        </p:nvCxnSpPr>
        <p:spPr>
          <a:xfrm flipV="1">
            <a:off x="5346244" y="4740565"/>
            <a:ext cx="648624" cy="6696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Multiply 134"/>
          <p:cNvSpPr/>
          <p:nvPr/>
        </p:nvSpPr>
        <p:spPr>
          <a:xfrm>
            <a:off x="5879644" y="4267200"/>
            <a:ext cx="1371600" cy="160020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alf Frame 136"/>
          <p:cNvSpPr/>
          <p:nvPr/>
        </p:nvSpPr>
        <p:spPr>
          <a:xfrm rot="18861101" flipV="1">
            <a:off x="6127961" y="2341955"/>
            <a:ext cx="1399530" cy="421490"/>
          </a:xfrm>
          <a:prstGeom prst="halfFram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Title 1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Algorithm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Injection Algorithm</vt:lpstr>
    </vt:vector>
  </TitlesOfParts>
  <Company>USDA-ARS HCRL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5</cp:revision>
  <dcterms:created xsi:type="dcterms:W3CDTF">2014-11-17T23:32:35Z</dcterms:created>
  <dcterms:modified xsi:type="dcterms:W3CDTF">2014-11-18T00:11:37Z</dcterms:modified>
</cp:coreProperties>
</file>