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8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D07-A848-4554-A20D-8B30416F1C7F}" type="datetimeFigureOut">
              <a:rPr lang="en-US" smtClean="0"/>
              <a:t>17-Nov-14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540-3F25-40C0-A6BE-D843961D64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D07-A848-4554-A20D-8B30416F1C7F}" type="datetimeFigureOut">
              <a:rPr lang="en-US" smtClean="0"/>
              <a:t>17-Nov-14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540-3F25-40C0-A6BE-D843961D64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D07-A848-4554-A20D-8B30416F1C7F}" type="datetimeFigureOut">
              <a:rPr lang="en-US" smtClean="0"/>
              <a:t>17-Nov-14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540-3F25-40C0-A6BE-D843961D64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D07-A848-4554-A20D-8B30416F1C7F}" type="datetimeFigureOut">
              <a:rPr lang="en-US" smtClean="0"/>
              <a:t>17-Nov-14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540-3F25-40C0-A6BE-D843961D64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D07-A848-4554-A20D-8B30416F1C7F}" type="datetimeFigureOut">
              <a:rPr lang="en-US" smtClean="0"/>
              <a:t>17-Nov-14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540-3F25-40C0-A6BE-D843961D64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D07-A848-4554-A20D-8B30416F1C7F}" type="datetimeFigureOut">
              <a:rPr lang="en-US" smtClean="0"/>
              <a:t>17-Nov-14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540-3F25-40C0-A6BE-D843961D64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D07-A848-4554-A20D-8B30416F1C7F}" type="datetimeFigureOut">
              <a:rPr lang="en-US" smtClean="0"/>
              <a:t>17-Nov-14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540-3F25-40C0-A6BE-D843961D64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D07-A848-4554-A20D-8B30416F1C7F}" type="datetimeFigureOut">
              <a:rPr lang="en-US" smtClean="0"/>
              <a:t>17-Nov-14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540-3F25-40C0-A6BE-D843961D64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D07-A848-4554-A20D-8B30416F1C7F}" type="datetimeFigureOut">
              <a:rPr lang="en-US" smtClean="0"/>
              <a:t>17-Nov-14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540-3F25-40C0-A6BE-D843961D64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D07-A848-4554-A20D-8B30416F1C7F}" type="datetimeFigureOut">
              <a:rPr lang="en-US" smtClean="0"/>
              <a:t>17-Nov-14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540-3F25-40C0-A6BE-D843961D64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9D07-A848-4554-A20D-8B30416F1C7F}" type="datetimeFigureOut">
              <a:rPr lang="en-US" smtClean="0"/>
              <a:t>17-Nov-14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540-3F25-40C0-A6BE-D843961D64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A9D07-A848-4554-A20D-8B30416F1C7F}" type="datetimeFigureOut">
              <a:rPr lang="en-US" smtClean="0"/>
              <a:t>17-Nov-14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D0540-3F25-40C0-A6BE-D843961D64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9400" y="1676400"/>
            <a:ext cx="762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1400" y="1676400"/>
            <a:ext cx="762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3400" y="1676400"/>
            <a:ext cx="762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05400" y="1676400"/>
            <a:ext cx="762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67400" y="1676400"/>
            <a:ext cx="762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29400" y="1676400"/>
            <a:ext cx="762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91400" y="1676400"/>
            <a:ext cx="762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153400" y="1676400"/>
            <a:ext cx="762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3733800"/>
            <a:ext cx="762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3733800"/>
            <a:ext cx="762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76400" y="3733800"/>
            <a:ext cx="762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38400" y="3733800"/>
            <a:ext cx="762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00400" y="3733800"/>
            <a:ext cx="762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62400" y="3733800"/>
            <a:ext cx="762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24400" y="3733800"/>
            <a:ext cx="762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86400" y="3733800"/>
            <a:ext cx="762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19400" y="5791200"/>
            <a:ext cx="762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81400" y="5791200"/>
            <a:ext cx="762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343400" y="5791200"/>
            <a:ext cx="762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05400" y="5791200"/>
            <a:ext cx="762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867400" y="5791200"/>
            <a:ext cx="762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629400" y="5791200"/>
            <a:ext cx="762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391400" y="5791200"/>
            <a:ext cx="762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153400" y="5791200"/>
            <a:ext cx="762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28600" y="1840468"/>
            <a:ext cx="23622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Adjacent city swapping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477000" y="3886200"/>
            <a:ext cx="23622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Random city swapping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04800" y="5943600"/>
            <a:ext cx="22098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Random city injecting</a:t>
            </a:r>
            <a:endParaRPr lang="en-US" dirty="0"/>
          </a:p>
        </p:txBody>
      </p:sp>
      <p:cxnSp>
        <p:nvCxnSpPr>
          <p:cNvPr id="32" name="Curved Connector 31"/>
          <p:cNvCxnSpPr>
            <a:stCxn id="5" idx="0"/>
            <a:endCxn id="6" idx="0"/>
          </p:cNvCxnSpPr>
          <p:nvPr/>
        </p:nvCxnSpPr>
        <p:spPr>
          <a:xfrm rot="5400000" flipH="1" flipV="1">
            <a:off x="4343400" y="1295400"/>
            <a:ext cx="12700" cy="762000"/>
          </a:xfrm>
          <a:prstGeom prst="curvedConnector3">
            <a:avLst>
              <a:gd name="adj1" fmla="val 4268576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urved Connector 41"/>
          <p:cNvCxnSpPr>
            <a:stCxn id="12" idx="0"/>
            <a:endCxn id="15" idx="0"/>
          </p:cNvCxnSpPr>
          <p:nvPr/>
        </p:nvCxnSpPr>
        <p:spPr>
          <a:xfrm rot="5400000" flipH="1" flipV="1">
            <a:off x="1676400" y="2590800"/>
            <a:ext cx="12700" cy="2286000"/>
          </a:xfrm>
          <a:prstGeom prst="curvedConnector3">
            <a:avLst>
              <a:gd name="adj1" fmla="val 4988576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Curved Connector 69"/>
          <p:cNvCxnSpPr>
            <a:stCxn id="27" idx="0"/>
          </p:cNvCxnSpPr>
          <p:nvPr/>
        </p:nvCxnSpPr>
        <p:spPr>
          <a:xfrm rot="16200000" flipV="1">
            <a:off x="6057900" y="3314700"/>
            <a:ext cx="12700" cy="4953000"/>
          </a:xfrm>
          <a:prstGeom prst="curvedConnector3">
            <a:avLst>
              <a:gd name="adj1" fmla="val 7045719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Oregon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Forms3</dc:creator>
  <cp:lastModifiedBy>Forms3</cp:lastModifiedBy>
  <cp:revision>2</cp:revision>
  <dcterms:created xsi:type="dcterms:W3CDTF">2014-11-17T23:51:05Z</dcterms:created>
  <dcterms:modified xsi:type="dcterms:W3CDTF">2014-11-18T00:11:05Z</dcterms:modified>
</cp:coreProperties>
</file>