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9087-A4C5-4928-932F-9C3578D8D01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2B9-B44F-41F3-92AF-078E1D5A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1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9087-A4C5-4928-932F-9C3578D8D01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2B9-B44F-41F3-92AF-078E1D5A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9087-A4C5-4928-932F-9C3578D8D01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2B9-B44F-41F3-92AF-078E1D5A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9087-A4C5-4928-932F-9C3578D8D01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2B9-B44F-41F3-92AF-078E1D5A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9087-A4C5-4928-932F-9C3578D8D01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2B9-B44F-41F3-92AF-078E1D5A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6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9087-A4C5-4928-932F-9C3578D8D01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2B9-B44F-41F3-92AF-078E1D5A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7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9087-A4C5-4928-932F-9C3578D8D01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2B9-B44F-41F3-92AF-078E1D5A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1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9087-A4C5-4928-932F-9C3578D8D01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2B9-B44F-41F3-92AF-078E1D5A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9087-A4C5-4928-932F-9C3578D8D01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2B9-B44F-41F3-92AF-078E1D5A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5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9087-A4C5-4928-932F-9C3578D8D01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2B9-B44F-41F3-92AF-078E1D5A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9087-A4C5-4928-932F-9C3578D8D01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2B9-B44F-41F3-92AF-078E1D5A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8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9087-A4C5-4928-932F-9C3578D8D01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1D2B9-B44F-41F3-92AF-078E1D5A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5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103" y="1743002"/>
            <a:ext cx="2249424" cy="1115568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59957" y="2615933"/>
            <a:ext cx="2249424" cy="1115568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3477" y="3414637"/>
            <a:ext cx="2249424" cy="1115568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55143" y="5304961"/>
            <a:ext cx="2249424" cy="1115568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 SHADE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998" y="464237"/>
            <a:ext cx="2251957" cy="1118422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SHADE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SHADE</a:t>
            </a:r>
          </a:p>
        </p:txBody>
      </p:sp>
      <p:sp>
        <p:nvSpPr>
          <p:cNvPr id="9" name="Rectangle 8"/>
          <p:cNvSpPr/>
          <p:nvPr/>
        </p:nvSpPr>
        <p:spPr>
          <a:xfrm>
            <a:off x="2667113" y="465664"/>
            <a:ext cx="2249424" cy="1115568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41272" y="3843742"/>
            <a:ext cx="853835" cy="257359"/>
            <a:chOff x="1153398" y="4104248"/>
            <a:chExt cx="5358182" cy="1885070"/>
          </a:xfrm>
        </p:grpSpPr>
        <p:sp>
          <p:nvSpPr>
            <p:cNvPr id="12" name="Freeform 11"/>
            <p:cNvSpPr/>
            <p:nvPr/>
          </p:nvSpPr>
          <p:spPr>
            <a:xfrm>
              <a:off x="3540212" y="4125349"/>
              <a:ext cx="759655" cy="1842868"/>
            </a:xfrm>
            <a:custGeom>
              <a:avLst/>
              <a:gdLst>
                <a:gd name="connsiteX0" fmla="*/ 379827 w 759655"/>
                <a:gd name="connsiteY0" fmla="*/ 0 h 1842868"/>
                <a:gd name="connsiteX1" fmla="*/ 0 w 759655"/>
                <a:gd name="connsiteY1" fmla="*/ 928468 h 1842868"/>
                <a:gd name="connsiteX2" fmla="*/ 759655 w 759655"/>
                <a:gd name="connsiteY2" fmla="*/ 914400 h 1842868"/>
                <a:gd name="connsiteX3" fmla="*/ 379827 w 759655"/>
                <a:gd name="connsiteY3" fmla="*/ 1842868 h 1842868"/>
                <a:gd name="connsiteX4" fmla="*/ 379827 w 759655"/>
                <a:gd name="connsiteY4" fmla="*/ 0 h 184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655" h="1842868">
                  <a:moveTo>
                    <a:pt x="379827" y="0"/>
                  </a:moveTo>
                  <a:lnTo>
                    <a:pt x="0" y="928468"/>
                  </a:lnTo>
                  <a:lnTo>
                    <a:pt x="759655" y="914400"/>
                  </a:lnTo>
                  <a:lnTo>
                    <a:pt x="379827" y="1842868"/>
                  </a:lnTo>
                  <a:lnTo>
                    <a:pt x="379827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71780" y="4104248"/>
              <a:ext cx="1153550" cy="1885070"/>
            </a:xfrm>
            <a:custGeom>
              <a:avLst/>
              <a:gdLst>
                <a:gd name="connsiteX0" fmla="*/ 450166 w 998806"/>
                <a:gd name="connsiteY0" fmla="*/ 0 h 1885070"/>
                <a:gd name="connsiteX1" fmla="*/ 998806 w 998806"/>
                <a:gd name="connsiteY1" fmla="*/ 1448972 h 1885070"/>
                <a:gd name="connsiteX2" fmla="*/ 0 w 998806"/>
                <a:gd name="connsiteY2" fmla="*/ 534572 h 1885070"/>
                <a:gd name="connsiteX3" fmla="*/ 464234 w 998806"/>
                <a:gd name="connsiteY3" fmla="*/ 1885070 h 1885070"/>
                <a:gd name="connsiteX4" fmla="*/ 450166 w 998806"/>
                <a:gd name="connsiteY4" fmla="*/ 0 h 1885070"/>
                <a:gd name="connsiteX0" fmla="*/ 604910 w 1153550"/>
                <a:gd name="connsiteY0" fmla="*/ 0 h 1885070"/>
                <a:gd name="connsiteX1" fmla="*/ 1153550 w 1153550"/>
                <a:gd name="connsiteY1" fmla="*/ 1448972 h 1885070"/>
                <a:gd name="connsiteX2" fmla="*/ 0 w 1153550"/>
                <a:gd name="connsiteY2" fmla="*/ 407963 h 1885070"/>
                <a:gd name="connsiteX3" fmla="*/ 618978 w 1153550"/>
                <a:gd name="connsiteY3" fmla="*/ 1885070 h 1885070"/>
                <a:gd name="connsiteX4" fmla="*/ 604910 w 1153550"/>
                <a:gd name="connsiteY4" fmla="*/ 0 h 188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50" h="1885070">
                  <a:moveTo>
                    <a:pt x="604910" y="0"/>
                  </a:moveTo>
                  <a:lnTo>
                    <a:pt x="1153550" y="1448972"/>
                  </a:lnTo>
                  <a:lnTo>
                    <a:pt x="0" y="407963"/>
                  </a:lnTo>
                  <a:lnTo>
                    <a:pt x="618978" y="1885070"/>
                  </a:lnTo>
                  <a:lnTo>
                    <a:pt x="60491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358486" y="4132383"/>
              <a:ext cx="1041009" cy="1828800"/>
            </a:xfrm>
            <a:custGeom>
              <a:avLst/>
              <a:gdLst>
                <a:gd name="connsiteX0" fmla="*/ 562707 w 1041009"/>
                <a:gd name="connsiteY0" fmla="*/ 0 h 1828800"/>
                <a:gd name="connsiteX1" fmla="*/ 1041009 w 1041009"/>
                <a:gd name="connsiteY1" fmla="*/ 534572 h 1828800"/>
                <a:gd name="connsiteX2" fmla="*/ 0 w 1041009"/>
                <a:gd name="connsiteY2" fmla="*/ 1378634 h 1828800"/>
                <a:gd name="connsiteX3" fmla="*/ 562707 w 1041009"/>
                <a:gd name="connsiteY3" fmla="*/ 1828800 h 1828800"/>
                <a:gd name="connsiteX4" fmla="*/ 562707 w 1041009"/>
                <a:gd name="connsiteY4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1828800">
                  <a:moveTo>
                    <a:pt x="562707" y="0"/>
                  </a:moveTo>
                  <a:lnTo>
                    <a:pt x="1041009" y="534572"/>
                  </a:lnTo>
                  <a:lnTo>
                    <a:pt x="0" y="1378634"/>
                  </a:lnTo>
                  <a:lnTo>
                    <a:pt x="562707" y="1828800"/>
                  </a:lnTo>
                  <a:lnTo>
                    <a:pt x="562707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153398" y="4111282"/>
              <a:ext cx="1083212" cy="1871003"/>
            </a:xfrm>
            <a:custGeom>
              <a:avLst/>
              <a:gdLst>
                <a:gd name="connsiteX0" fmla="*/ 506436 w 998806"/>
                <a:gd name="connsiteY0" fmla="*/ 0 h 1871003"/>
                <a:gd name="connsiteX1" fmla="*/ 0 w 998806"/>
                <a:gd name="connsiteY1" fmla="*/ 1350498 h 1871003"/>
                <a:gd name="connsiteX2" fmla="*/ 998806 w 998806"/>
                <a:gd name="connsiteY2" fmla="*/ 506437 h 1871003"/>
                <a:gd name="connsiteX3" fmla="*/ 506436 w 998806"/>
                <a:gd name="connsiteY3" fmla="*/ 1871003 h 1871003"/>
                <a:gd name="connsiteX4" fmla="*/ 506436 w 998806"/>
                <a:gd name="connsiteY4" fmla="*/ 0 h 1871003"/>
                <a:gd name="connsiteX0" fmla="*/ 506436 w 1083212"/>
                <a:gd name="connsiteY0" fmla="*/ 0 h 1871003"/>
                <a:gd name="connsiteX1" fmla="*/ 0 w 1083212"/>
                <a:gd name="connsiteY1" fmla="*/ 1350498 h 1871003"/>
                <a:gd name="connsiteX2" fmla="*/ 1083212 w 1083212"/>
                <a:gd name="connsiteY2" fmla="*/ 450166 h 1871003"/>
                <a:gd name="connsiteX3" fmla="*/ 506436 w 1083212"/>
                <a:gd name="connsiteY3" fmla="*/ 1871003 h 1871003"/>
                <a:gd name="connsiteX4" fmla="*/ 506436 w 1083212"/>
                <a:gd name="connsiteY4" fmla="*/ 0 h 187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212" h="1871003">
                  <a:moveTo>
                    <a:pt x="506436" y="0"/>
                  </a:moveTo>
                  <a:lnTo>
                    <a:pt x="0" y="1350498"/>
                  </a:lnTo>
                  <a:lnTo>
                    <a:pt x="1083212" y="450166"/>
                  </a:lnTo>
                  <a:lnTo>
                    <a:pt x="506436" y="1871003"/>
                  </a:lnTo>
                  <a:lnTo>
                    <a:pt x="506436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526841" y="4125349"/>
              <a:ext cx="984739" cy="1842868"/>
            </a:xfrm>
            <a:custGeom>
              <a:avLst/>
              <a:gdLst>
                <a:gd name="connsiteX0" fmla="*/ 492369 w 984739"/>
                <a:gd name="connsiteY0" fmla="*/ 0 h 1842868"/>
                <a:gd name="connsiteX1" fmla="*/ 0 w 984739"/>
                <a:gd name="connsiteY1" fmla="*/ 717452 h 1842868"/>
                <a:gd name="connsiteX2" fmla="*/ 984739 w 984739"/>
                <a:gd name="connsiteY2" fmla="*/ 1125415 h 1842868"/>
                <a:gd name="connsiteX3" fmla="*/ 506437 w 984739"/>
                <a:gd name="connsiteY3" fmla="*/ 1842868 h 1842868"/>
                <a:gd name="connsiteX4" fmla="*/ 478302 w 984739"/>
                <a:gd name="connsiteY4" fmla="*/ 84406 h 1842868"/>
                <a:gd name="connsiteX5" fmla="*/ 492369 w 984739"/>
                <a:gd name="connsiteY5" fmla="*/ 0 h 184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4739" h="1842868">
                  <a:moveTo>
                    <a:pt x="492369" y="0"/>
                  </a:moveTo>
                  <a:lnTo>
                    <a:pt x="0" y="717452"/>
                  </a:lnTo>
                  <a:lnTo>
                    <a:pt x="984739" y="1125415"/>
                  </a:lnTo>
                  <a:lnTo>
                    <a:pt x="506437" y="1842868"/>
                  </a:lnTo>
                  <a:lnTo>
                    <a:pt x="478302" y="84406"/>
                  </a:lnTo>
                  <a:lnTo>
                    <a:pt x="492369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564422" y="3681826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Mask ~ 450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4201" y="2798814"/>
            <a:ext cx="296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Target flash ~ 50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8683" y="1915802"/>
            <a:ext cx="2956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Prime: 50 or 400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4787" y="2883628"/>
            <a:ext cx="3330000" cy="17289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428661" y="5304961"/>
            <a:ext cx="2249424" cy="1115568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89120" y="5304961"/>
            <a:ext cx="2249424" cy="1115568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8500" y="3159528"/>
            <a:ext cx="199926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Presentation 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60522" y="5631913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versus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90142" y="563191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3523" y="6367790"/>
            <a:ext cx="697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37625" y="5304961"/>
            <a:ext cx="2249424" cy="1115568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SHADE GUEST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30954" y="6367790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19145" y="6367790"/>
            <a:ext cx="98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81939" y="6367790"/>
            <a:ext cx="1342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42319" y="563191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57178" y="4822521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Forced choice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731578" y="4822520"/>
            <a:ext cx="218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Same different</a:t>
            </a:r>
          </a:p>
        </p:txBody>
      </p:sp>
      <p:cxnSp>
        <p:nvCxnSpPr>
          <p:cNvPr id="41" name="Straight Arrow Connector 40"/>
          <p:cNvCxnSpPr>
            <a:stCxn id="8" idx="2"/>
          </p:cNvCxnSpPr>
          <p:nvPr/>
        </p:nvCxnSpPr>
        <p:spPr>
          <a:xfrm>
            <a:off x="1217977" y="1582659"/>
            <a:ext cx="695229" cy="5639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072565" y="1580311"/>
            <a:ext cx="695229" cy="5639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4103" y="23441"/>
            <a:ext cx="2067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Target primed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47752" y="44317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Foil primed</a:t>
            </a:r>
          </a:p>
        </p:txBody>
      </p:sp>
    </p:spTree>
    <p:extLst>
      <p:ext uri="{BB962C8B-B14F-4D97-AF65-F5344CB8AC3E}">
        <p14:creationId xmlns:p14="http://schemas.microsoft.com/office/powerpoint/2010/main" val="296389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5</cp:revision>
  <dcterms:created xsi:type="dcterms:W3CDTF">2016-07-21T18:26:10Z</dcterms:created>
  <dcterms:modified xsi:type="dcterms:W3CDTF">2017-09-05T14:29:33Z</dcterms:modified>
</cp:coreProperties>
</file>