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4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7539"/>
            <a:ext cx="91440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61902"/>
            <a:ext cx="9144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4E90-17B3-4B45-8F3B-F1A9DDD0D56C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6F08-F02A-4601-99EE-C61CC0168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7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4E90-17B3-4B45-8F3B-F1A9DDD0D56C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6F08-F02A-4601-99EE-C61CC0168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8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40783"/>
            <a:ext cx="2628900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40783"/>
            <a:ext cx="7734300" cy="54243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4E90-17B3-4B45-8F3B-F1A9DDD0D56C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6F08-F02A-4601-99EE-C61CC0168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4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4E90-17B3-4B45-8F3B-F1A9DDD0D56C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6F08-F02A-4601-99EE-C61CC0168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1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95756"/>
            <a:ext cx="1051560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83499"/>
            <a:ext cx="1051560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4E90-17B3-4B45-8F3B-F1A9DDD0D56C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6F08-F02A-4601-99EE-C61CC0168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0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03917"/>
            <a:ext cx="518160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03917"/>
            <a:ext cx="518160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4E90-17B3-4B45-8F3B-F1A9DDD0D56C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6F08-F02A-4601-99EE-C61CC0168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3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40784"/>
            <a:ext cx="1051560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69085"/>
            <a:ext cx="5157787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338070"/>
            <a:ext cx="5157787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69085"/>
            <a:ext cx="5183188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38070"/>
            <a:ext cx="5183188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4E90-17B3-4B45-8F3B-F1A9DDD0D56C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6F08-F02A-4601-99EE-C61CC0168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6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4E90-17B3-4B45-8F3B-F1A9DDD0D56C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6F08-F02A-4601-99EE-C61CC0168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24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4E90-17B3-4B45-8F3B-F1A9DDD0D56C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6F08-F02A-4601-99EE-C61CC0168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90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26720"/>
            <a:ext cx="3932237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21597"/>
            <a:ext cx="617220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20240"/>
            <a:ext cx="3932237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4E90-17B3-4B45-8F3B-F1A9DDD0D56C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6F08-F02A-4601-99EE-C61CC0168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5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26720"/>
            <a:ext cx="3932237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21597"/>
            <a:ext cx="617220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20240"/>
            <a:ext cx="3932237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4E90-17B3-4B45-8F3B-F1A9DDD0D56C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6F08-F02A-4601-99EE-C61CC0168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5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40784"/>
            <a:ext cx="1051560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03917"/>
            <a:ext cx="1051560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932594"/>
            <a:ext cx="27432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64E90-17B3-4B45-8F3B-F1A9DDD0D56C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932594"/>
            <a:ext cx="41148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932594"/>
            <a:ext cx="27432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96F08-F02A-4601-99EE-C61CC0168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1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/>
          <p:cNvSpPr txBox="1"/>
          <p:nvPr/>
        </p:nvSpPr>
        <p:spPr>
          <a:xfrm>
            <a:off x="260781" y="2601"/>
            <a:ext cx="16225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Stimulus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508261" y="-4188"/>
            <a:ext cx="11801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Visual</a:t>
            </a:r>
          </a:p>
          <a:p>
            <a:pPr algn="ctr"/>
            <a:r>
              <a:rPr lang="en-US" sz="3200" dirty="0"/>
              <a:t>layer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571203" y="1233420"/>
            <a:ext cx="24893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Orthographic </a:t>
            </a:r>
          </a:p>
          <a:p>
            <a:pPr algn="ctr"/>
            <a:r>
              <a:rPr lang="en-US" sz="3200" dirty="0"/>
              <a:t>layer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488739" y="987199"/>
            <a:ext cx="18784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Lexical</a:t>
            </a:r>
          </a:p>
          <a:p>
            <a:pPr algn="ctr"/>
            <a:r>
              <a:rPr lang="en-US" sz="3200" dirty="0"/>
              <a:t>semantic  </a:t>
            </a:r>
          </a:p>
          <a:p>
            <a:pPr algn="ctr"/>
            <a:r>
              <a:rPr lang="en-US" sz="3200" dirty="0"/>
              <a:t>layer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5" y="1114680"/>
            <a:ext cx="4443693" cy="4871267"/>
            <a:chOff x="5" y="1353830"/>
            <a:chExt cx="4443693" cy="4871267"/>
          </a:xfrm>
        </p:grpSpPr>
        <p:sp>
          <p:nvSpPr>
            <p:cNvPr id="91" name="TextBox 90"/>
            <p:cNvSpPr txBox="1"/>
            <p:nvPr/>
          </p:nvSpPr>
          <p:spPr>
            <a:xfrm>
              <a:off x="489209" y="1708033"/>
              <a:ext cx="11657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/>
                <a:t>Prime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63561" y="2953291"/>
              <a:ext cx="12170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/>
                <a:t>Target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32490" y="3826733"/>
              <a:ext cx="10791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/>
                <a:t>Mask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" y="4905947"/>
              <a:ext cx="214411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/>
                <a:t>On-screen</a:t>
              </a:r>
            </a:p>
            <a:p>
              <a:pPr algn="ctr"/>
              <a:r>
                <a:rPr lang="en-US" sz="3200" dirty="0"/>
                <a:t>alternatives</a:t>
              </a:r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3174697" y="1353830"/>
              <a:ext cx="1269001" cy="4871267"/>
              <a:chOff x="3441983" y="1353830"/>
              <a:chExt cx="1269001" cy="4871267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4048375" y="2910901"/>
                <a:ext cx="662609" cy="662609"/>
                <a:chOff x="5113690" y="2951499"/>
                <a:chExt cx="662609" cy="662609"/>
              </a:xfrm>
            </p:grpSpPr>
            <p:sp>
              <p:nvSpPr>
                <p:cNvPr id="112" name="Rectangle 111"/>
                <p:cNvSpPr/>
                <p:nvPr/>
              </p:nvSpPr>
              <p:spPr>
                <a:xfrm>
                  <a:off x="5113690" y="2951499"/>
                  <a:ext cx="662609" cy="662609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5243867" y="3081676"/>
                  <a:ext cx="402255" cy="402255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>
                <a:off x="4048375" y="1353830"/>
                <a:ext cx="662609" cy="1335024"/>
                <a:chOff x="5113690" y="1338156"/>
                <a:chExt cx="662609" cy="1335024"/>
              </a:xfrm>
            </p:grpSpPr>
            <p:sp>
              <p:nvSpPr>
                <p:cNvPr id="109" name="Rectangle 108"/>
                <p:cNvSpPr/>
                <p:nvPr/>
              </p:nvSpPr>
              <p:spPr>
                <a:xfrm>
                  <a:off x="5113690" y="1338156"/>
                  <a:ext cx="662609" cy="1335024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5243867" y="1505018"/>
                  <a:ext cx="402255" cy="402255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5243867" y="2082011"/>
                  <a:ext cx="402255" cy="402255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8" name="Rectangle 97"/>
              <p:cNvSpPr/>
              <p:nvPr/>
            </p:nvSpPr>
            <p:spPr>
              <a:xfrm>
                <a:off x="4048375" y="3787800"/>
                <a:ext cx="662609" cy="662609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4048375" y="4664698"/>
                <a:ext cx="662609" cy="662609"/>
                <a:chOff x="5113690" y="2951499"/>
                <a:chExt cx="662609" cy="662609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5113690" y="2951499"/>
                  <a:ext cx="662609" cy="662609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5243867" y="3081676"/>
                  <a:ext cx="402255" cy="402255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0" name="Group 99"/>
              <p:cNvGrpSpPr/>
              <p:nvPr/>
            </p:nvGrpSpPr>
            <p:grpSpPr>
              <a:xfrm>
                <a:off x="4048375" y="5562488"/>
                <a:ext cx="662609" cy="662609"/>
                <a:chOff x="5113690" y="2951499"/>
                <a:chExt cx="662609" cy="662609"/>
              </a:xfrm>
            </p:grpSpPr>
            <p:sp>
              <p:nvSpPr>
                <p:cNvPr id="105" name="Rectangle 104"/>
                <p:cNvSpPr/>
                <p:nvPr/>
              </p:nvSpPr>
              <p:spPr>
                <a:xfrm>
                  <a:off x="5113690" y="2951499"/>
                  <a:ext cx="662609" cy="662609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5243867" y="3081676"/>
                  <a:ext cx="402255" cy="402255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3441983" y="1722011"/>
                <a:ext cx="875321" cy="2442439"/>
                <a:chOff x="3449023" y="1722011"/>
                <a:chExt cx="875321" cy="2442439"/>
              </a:xfrm>
            </p:grpSpPr>
            <p:sp>
              <p:nvSpPr>
                <p:cNvPr id="103" name="Arc 102"/>
                <p:cNvSpPr/>
                <p:nvPr/>
              </p:nvSpPr>
              <p:spPr>
                <a:xfrm rot="16200000">
                  <a:off x="2665464" y="2505570"/>
                  <a:ext cx="2442439" cy="875321"/>
                </a:xfrm>
                <a:prstGeom prst="arc">
                  <a:avLst>
                    <a:gd name="adj1" fmla="val 10739319"/>
                    <a:gd name="adj2" fmla="val 0"/>
                  </a:avLst>
                </a:prstGeom>
                <a:ln w="57150">
                  <a:solidFill>
                    <a:schemeClr val="tx1"/>
                  </a:solidFill>
                  <a:prstDash val="dash"/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3449023" y="3220393"/>
                  <a:ext cx="437660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Arc 101"/>
              <p:cNvSpPr/>
              <p:nvPr/>
            </p:nvSpPr>
            <p:spPr>
              <a:xfrm rot="16200000">
                <a:off x="3386215" y="4954735"/>
                <a:ext cx="986857" cy="875321"/>
              </a:xfrm>
              <a:prstGeom prst="arc">
                <a:avLst>
                  <a:gd name="adj1" fmla="val 10739319"/>
                  <a:gd name="adj2" fmla="val 0"/>
                </a:avLst>
              </a:prstGeom>
              <a:ln w="57150">
                <a:solidFill>
                  <a:schemeClr val="tx1"/>
                </a:solidFill>
                <a:prstDash val="dash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5920727" y="2777146"/>
            <a:ext cx="1230447" cy="1546335"/>
            <a:chOff x="8652658" y="3982099"/>
            <a:chExt cx="1230447" cy="1546335"/>
          </a:xfrm>
        </p:grpSpPr>
        <p:grpSp>
          <p:nvGrpSpPr>
            <p:cNvPr id="115" name="Group 114"/>
            <p:cNvGrpSpPr/>
            <p:nvPr/>
          </p:nvGrpSpPr>
          <p:grpSpPr>
            <a:xfrm>
              <a:off x="9220496" y="3982099"/>
              <a:ext cx="662609" cy="662609"/>
              <a:chOff x="5113690" y="2951499"/>
              <a:chExt cx="662609" cy="662609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5113690" y="2951499"/>
                <a:ext cx="662609" cy="662609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5243867" y="3081676"/>
                <a:ext cx="402255" cy="402255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9220496" y="4865825"/>
              <a:ext cx="662609" cy="662609"/>
              <a:chOff x="5113690" y="2951499"/>
              <a:chExt cx="662609" cy="662609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5113690" y="2951499"/>
                <a:ext cx="662609" cy="662609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5243867" y="3081676"/>
                <a:ext cx="402255" cy="40225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7" name="Arc 116"/>
            <p:cNvSpPr/>
            <p:nvPr/>
          </p:nvSpPr>
          <p:spPr>
            <a:xfrm rot="16200000">
              <a:off x="8596890" y="4357214"/>
              <a:ext cx="986857" cy="875321"/>
            </a:xfrm>
            <a:prstGeom prst="arc">
              <a:avLst>
                <a:gd name="adj1" fmla="val 10739319"/>
                <a:gd name="adj2" fmla="val 0"/>
              </a:avLst>
            </a:prstGeom>
            <a:ln w="57150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8515981" y="2777146"/>
            <a:ext cx="1230447" cy="1546335"/>
            <a:chOff x="8652658" y="3982099"/>
            <a:chExt cx="1230447" cy="1546335"/>
          </a:xfrm>
        </p:grpSpPr>
        <p:grpSp>
          <p:nvGrpSpPr>
            <p:cNvPr id="123" name="Group 122"/>
            <p:cNvGrpSpPr/>
            <p:nvPr/>
          </p:nvGrpSpPr>
          <p:grpSpPr>
            <a:xfrm>
              <a:off x="9220496" y="3982099"/>
              <a:ext cx="662609" cy="662609"/>
              <a:chOff x="5113690" y="2951499"/>
              <a:chExt cx="662609" cy="662609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5113690" y="2951499"/>
                <a:ext cx="662609" cy="662609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5243867" y="3081676"/>
                <a:ext cx="402255" cy="402255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9220496" y="4865825"/>
              <a:ext cx="662609" cy="662609"/>
              <a:chOff x="5113690" y="2951499"/>
              <a:chExt cx="662609" cy="662609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5113690" y="2951499"/>
                <a:ext cx="662609" cy="662609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5243867" y="3081676"/>
                <a:ext cx="402255" cy="40225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5" name="Arc 124"/>
            <p:cNvSpPr/>
            <p:nvPr/>
          </p:nvSpPr>
          <p:spPr>
            <a:xfrm rot="16200000">
              <a:off x="8596890" y="4357214"/>
              <a:ext cx="986857" cy="875321"/>
            </a:xfrm>
            <a:prstGeom prst="arc">
              <a:avLst>
                <a:gd name="adj1" fmla="val 10739319"/>
                <a:gd name="adj2" fmla="val 0"/>
              </a:avLst>
            </a:prstGeom>
            <a:ln w="57150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7368121" y="2564895"/>
            <a:ext cx="1007045" cy="1970836"/>
            <a:chOff x="8550631" y="1608979"/>
            <a:chExt cx="1007045" cy="1970836"/>
          </a:xfrm>
        </p:grpSpPr>
        <p:sp>
          <p:nvSpPr>
            <p:cNvPr id="131" name="Right Arrow 130"/>
            <p:cNvSpPr/>
            <p:nvPr/>
          </p:nvSpPr>
          <p:spPr>
            <a:xfrm>
              <a:off x="8550631" y="1608979"/>
              <a:ext cx="1007045" cy="89096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ight Arrow 131"/>
            <p:cNvSpPr/>
            <p:nvPr/>
          </p:nvSpPr>
          <p:spPr>
            <a:xfrm flipH="1">
              <a:off x="8550631" y="2688854"/>
              <a:ext cx="1007045" cy="89096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Right Arrow 132"/>
          <p:cNvSpPr/>
          <p:nvPr/>
        </p:nvSpPr>
        <p:spPr>
          <a:xfrm>
            <a:off x="4760818" y="3104833"/>
            <a:ext cx="1007045" cy="89096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ight Arrow 133"/>
          <p:cNvSpPr/>
          <p:nvPr/>
        </p:nvSpPr>
        <p:spPr>
          <a:xfrm>
            <a:off x="1894406" y="3104833"/>
            <a:ext cx="1007045" cy="89096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8" name="Group 147"/>
          <p:cNvGrpSpPr/>
          <p:nvPr/>
        </p:nvGrpSpPr>
        <p:grpSpPr>
          <a:xfrm>
            <a:off x="9605584" y="5510827"/>
            <a:ext cx="2093367" cy="890961"/>
            <a:chOff x="9873040" y="4957980"/>
            <a:chExt cx="2093367" cy="890961"/>
          </a:xfrm>
        </p:grpSpPr>
        <p:sp>
          <p:nvSpPr>
            <p:cNvPr id="137" name="TextBox 136"/>
            <p:cNvSpPr txBox="1"/>
            <p:nvPr/>
          </p:nvSpPr>
          <p:spPr>
            <a:xfrm>
              <a:off x="9873040" y="5111073"/>
              <a:ext cx="10759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Input</a:t>
              </a:r>
            </a:p>
          </p:txBody>
        </p:sp>
        <p:sp>
          <p:nvSpPr>
            <p:cNvPr id="139" name="Right Arrow 138"/>
            <p:cNvSpPr/>
            <p:nvPr/>
          </p:nvSpPr>
          <p:spPr>
            <a:xfrm>
              <a:off x="10959362" y="4957980"/>
              <a:ext cx="1007045" cy="89096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9265840" y="4598768"/>
            <a:ext cx="2772854" cy="890961"/>
            <a:chOff x="7089800" y="4964809"/>
            <a:chExt cx="2772854" cy="890961"/>
          </a:xfrm>
        </p:grpSpPr>
        <p:sp>
          <p:nvSpPr>
            <p:cNvPr id="138" name="TextBox 137"/>
            <p:cNvSpPr txBox="1"/>
            <p:nvPr/>
          </p:nvSpPr>
          <p:spPr>
            <a:xfrm>
              <a:off x="7089800" y="5117902"/>
              <a:ext cx="17640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Feedback</a:t>
              </a:r>
            </a:p>
          </p:txBody>
        </p:sp>
        <p:sp>
          <p:nvSpPr>
            <p:cNvPr id="140" name="Right Arrow 139"/>
            <p:cNvSpPr/>
            <p:nvPr/>
          </p:nvSpPr>
          <p:spPr>
            <a:xfrm flipH="1">
              <a:off x="8855609" y="4964809"/>
              <a:ext cx="1007045" cy="89096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366480" y="7512"/>
            <a:ext cx="2571574" cy="584775"/>
            <a:chOff x="4677080" y="5036596"/>
            <a:chExt cx="2571574" cy="584775"/>
          </a:xfrm>
        </p:grpSpPr>
        <p:sp>
          <p:nvSpPr>
            <p:cNvPr id="136" name="TextBox 135"/>
            <p:cNvSpPr txBox="1"/>
            <p:nvPr/>
          </p:nvSpPr>
          <p:spPr>
            <a:xfrm>
              <a:off x="4677080" y="5036596"/>
              <a:ext cx="17924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Inhibition</a:t>
              </a:r>
            </a:p>
          </p:txBody>
        </p:sp>
        <p:cxnSp>
          <p:nvCxnSpPr>
            <p:cNvPr id="142" name="Straight Connector 141"/>
            <p:cNvCxnSpPr/>
            <p:nvPr/>
          </p:nvCxnSpPr>
          <p:spPr>
            <a:xfrm>
              <a:off x="6465709" y="5328983"/>
              <a:ext cx="782945" cy="0"/>
            </a:xfrm>
            <a:prstGeom prst="line">
              <a:avLst/>
            </a:prstGeom>
            <a:ln w="571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Oval 61"/>
          <p:cNvSpPr/>
          <p:nvPr/>
        </p:nvSpPr>
        <p:spPr>
          <a:xfrm>
            <a:off x="6583182" y="4848324"/>
            <a:ext cx="402255" cy="402255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583182" y="5765783"/>
            <a:ext cx="402255" cy="4022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143875" y="4757064"/>
            <a:ext cx="1792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Target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143875" y="5674523"/>
            <a:ext cx="1792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Foil</a:t>
            </a:r>
          </a:p>
        </p:txBody>
      </p:sp>
    </p:spTree>
    <p:extLst>
      <p:ext uri="{BB962C8B-B14F-4D97-AF65-F5344CB8AC3E}">
        <p14:creationId xmlns:p14="http://schemas.microsoft.com/office/powerpoint/2010/main" val="3630469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</TotalTime>
  <Words>18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</dc:creator>
  <cp:lastModifiedBy>Kevin</cp:lastModifiedBy>
  <cp:revision>8</cp:revision>
  <dcterms:created xsi:type="dcterms:W3CDTF">2016-11-07T16:58:57Z</dcterms:created>
  <dcterms:modified xsi:type="dcterms:W3CDTF">2017-07-24T20:04:01Z</dcterms:modified>
</cp:coreProperties>
</file>