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CC79A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3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2082-41E3-4956-8680-FB16E31F02C7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987D-A4A8-4B04-84DC-0FC8552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07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only – </a:t>
            </a:r>
            <a:r>
              <a:rPr lang="en-US" sz="2800" dirty="0" err="1"/>
              <a:t>DRM_Prior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08618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CC79A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9E73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5126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B4E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9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only – </a:t>
            </a:r>
            <a:r>
              <a:rPr lang="en-US" sz="2800" dirty="0" err="1"/>
              <a:t>DRM_Full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69285"/>
              </p:ext>
            </p:extLst>
          </p:nvPr>
        </p:nvGraphicFramePr>
        <p:xfrm>
          <a:off x="185527" y="639594"/>
          <a:ext cx="11781186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828901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61205406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774088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2519716305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Coef. of</a:t>
                      </a:r>
                    </a:p>
                    <a:p>
                      <a:pPr algn="ctr"/>
                      <a:r>
                        <a:rPr lang="en-US" sz="1600" b="0" dirty="0"/>
                        <a:t>drift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10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lang="en-US" sz="1600" b="1" baseline="-25000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lang="en-US" sz="1600" b="1" baseline="-25000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lang="en-US" sz="1600" b="1" dirty="0">
                        <a:solidFill>
                          <a:srgbClr val="3399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rgbClr val="2E75B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12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τ</a:t>
                      </a:r>
                      <a:endParaRPr lang="en-US" sz="16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84482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44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10296939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Threshold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κ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2E75B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9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10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009E73"/>
                          </a:solidFill>
                        </a:rPr>
                        <a:t>11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32B18E"/>
                          </a:solidFill>
                        </a:rPr>
                        <a:t>12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1" baseline="-25000" dirty="0">
                          <a:solidFill>
                            <a:srgbClr val="CC79A7"/>
                          </a:solidFill>
                        </a:rPr>
                        <a:t>16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41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42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only – </a:t>
            </a:r>
            <a:r>
              <a:rPr lang="en-US" sz="2800" dirty="0" err="1"/>
              <a:t>WP_FC_Prior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51690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baseline="-25000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baseline="-25000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θ</a:t>
                      </a:r>
                      <a:endParaRPr lang="en-US" sz="1600" b="1" dirty="0">
                        <a:solidFill>
                          <a:srgbClr val="E69F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ξ</a:t>
                      </a:r>
                      <a:endParaRPr lang="en-US" sz="16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1" dirty="0">
                          <a:solidFill>
                            <a:srgbClr val="CC6600"/>
                          </a:solidFill>
                        </a:rPr>
                        <a:t>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0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200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only – </a:t>
            </a:r>
            <a:r>
              <a:rPr lang="en-US" sz="2800" dirty="0" err="1"/>
              <a:t>WP_FC_Full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68674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9E7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51760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538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for forced-choice data only – </a:t>
            </a:r>
            <a:r>
              <a:rPr lang="en-US" sz="2800" dirty="0" err="1"/>
              <a:t>WP_FC_Comp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85999"/>
              </p:ext>
            </p:extLst>
          </p:nvPr>
        </p:nvGraphicFramePr>
        <p:xfrm>
          <a:off x="185527" y="639594"/>
          <a:ext cx="7258058" cy="434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8">
                  <a:extLst>
                    <a:ext uri="{9D8B030D-6E8A-4147-A177-3AD203B41FA5}">
                      <a16:colId xmlns:a16="http://schemas.microsoft.com/office/drawing/2014/main" val="2202007731"/>
                    </a:ext>
                  </a:extLst>
                </a:gridCol>
                <a:gridCol w="724337">
                  <a:extLst>
                    <a:ext uri="{9D8B030D-6E8A-4147-A177-3AD203B41FA5}">
                      <a16:colId xmlns:a16="http://schemas.microsoft.com/office/drawing/2014/main" val="3801600068"/>
                    </a:ext>
                  </a:extLst>
                </a:gridCol>
                <a:gridCol w="1078405">
                  <a:extLst>
                    <a:ext uri="{9D8B030D-6E8A-4147-A177-3AD203B41FA5}">
                      <a16:colId xmlns:a16="http://schemas.microsoft.com/office/drawing/2014/main" val="2577859957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1028741158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3343623086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06317953"/>
                    </a:ext>
                  </a:extLst>
                </a:gridCol>
                <a:gridCol w="1130782">
                  <a:extLst>
                    <a:ext uri="{9D8B030D-6E8A-4147-A177-3AD203B41FA5}">
                      <a16:colId xmlns:a16="http://schemas.microsoft.com/office/drawing/2014/main" val="4256686074"/>
                    </a:ext>
                  </a:extLst>
                </a:gridCol>
              </a:tblGrid>
              <a:tr h="37202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Prime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07179"/>
                  </a:ext>
                </a:extLst>
              </a:tr>
              <a:tr h="5809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Choice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Duration (</a:t>
                      </a:r>
                      <a:r>
                        <a:rPr lang="en-US" sz="1600" b="0" dirty="0" err="1"/>
                        <a:t>ms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Boundary</a:t>
                      </a:r>
                    </a:p>
                    <a:p>
                      <a:pPr algn="ctr"/>
                      <a:r>
                        <a:rPr lang="en-US" sz="1600" b="0" dirty="0"/>
                        <a:t>separation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Starting</a:t>
                      </a:r>
                    </a:p>
                    <a:p>
                      <a:pPr algn="ctr"/>
                      <a:r>
                        <a:rPr lang="en-US" sz="1600" b="0" dirty="0"/>
                        <a:t>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Residual</a:t>
                      </a:r>
                    </a:p>
                    <a:p>
                      <a:pPr algn="ctr"/>
                      <a:r>
                        <a:rPr lang="en-US" sz="1600" b="0" dirty="0"/>
                        <a:t>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4535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Left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94583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70807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25710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64411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Right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5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64168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2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6 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15014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Target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73975"/>
                  </a:ext>
                </a:extLst>
              </a:tr>
              <a:tr h="424258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6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2B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6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9966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009E73"/>
                          </a:solidFill>
                        </a:rPr>
                        <a:t>4</a:t>
                      </a:r>
                      <a:r>
                        <a:rPr lang="en-US" sz="1600" b="1" baseline="0" dirty="0">
                          <a:solidFill>
                            <a:srgbClr val="CC79A7"/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l-GR" sz="1600" b="1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600" b="1" baseline="-25000" dirty="0">
                          <a:solidFill>
                            <a:srgbClr val="CC79A7"/>
                          </a:solidFill>
                        </a:rPr>
                        <a:t>8 </a:t>
                      </a:r>
                      <a:endParaRPr lang="en-US" sz="1600" b="1" dirty="0">
                        <a:solidFill>
                          <a:srgbClr val="CC79A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47673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35617"/>
              </p:ext>
            </p:extLst>
          </p:nvPr>
        </p:nvGraphicFramePr>
        <p:xfrm>
          <a:off x="-1" y="5045552"/>
          <a:ext cx="120859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675">
                  <a:extLst>
                    <a:ext uri="{9D8B030D-6E8A-4147-A177-3AD203B41FA5}">
                      <a16:colId xmlns:a16="http://schemas.microsoft.com/office/drawing/2014/main" val="251623537"/>
                    </a:ext>
                  </a:extLst>
                </a:gridCol>
                <a:gridCol w="9906308">
                  <a:extLst>
                    <a:ext uri="{9D8B030D-6E8A-4147-A177-3AD203B41FA5}">
                      <a16:colId xmlns:a16="http://schemas.microsoft.com/office/drawing/2014/main" val="1374983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58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Boundary separation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800" b="1" dirty="0">
                          <a:solidFill>
                            <a:srgbClr val="0072B2"/>
                          </a:solidFill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0072B2"/>
                          </a:solidFill>
                        </a:rPr>
                        <a:t>α</a:t>
                      </a:r>
                      <a:r>
                        <a:rPr lang="en-US" sz="1800" b="1" baseline="-25000" dirty="0">
                          <a:solidFill>
                            <a:srgbClr val="0072B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826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 point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800" b="1" dirty="0">
                          <a:solidFill>
                            <a:srgbClr val="9966FF"/>
                          </a:solidFill>
                        </a:rPr>
                        <a:t>θ</a:t>
                      </a:r>
                      <a:r>
                        <a:rPr lang="en-US" sz="1800" b="1" baseline="-25000" dirty="0">
                          <a:solidFill>
                            <a:srgbClr val="9966FF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C66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4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Drift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009E73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009E73"/>
                          </a:solidFill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32B18E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32B18E"/>
                          </a:solidFill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5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6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CC660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el-GR" sz="1800" b="0" dirty="0">
                          <a:solidFill>
                            <a:srgbClr val="CC79A7"/>
                          </a:solidFill>
                        </a:rPr>
                        <a:t>ξ</a:t>
                      </a:r>
                      <a:r>
                        <a:rPr lang="en-US" sz="1800" b="0" baseline="-25000" dirty="0">
                          <a:solidFill>
                            <a:srgbClr val="CC79A7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0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Residual latency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dirty="0">
                          <a:solidFill>
                            <a:schemeClr val="tx1"/>
                          </a:solidFill>
                        </a:rPr>
                        <a:t>τ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6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767</Words>
  <Application>Microsoft Office PowerPoint</Application>
  <PresentationFormat>Widescreen</PresentationFormat>
  <Paragraphs>415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17</cp:revision>
  <dcterms:created xsi:type="dcterms:W3CDTF">2017-06-15T23:39:16Z</dcterms:created>
  <dcterms:modified xsi:type="dcterms:W3CDTF">2017-06-20T19:28:55Z</dcterms:modified>
</cp:coreProperties>
</file>