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80" r:id="rId6"/>
    <p:sldId id="281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E6E6E6"/>
    <a:srgbClr val="0072B2"/>
    <a:srgbClr val="E69F00"/>
    <a:srgbClr val="009E73"/>
    <a:srgbClr val="FF6699"/>
    <a:srgbClr val="56B4E9"/>
    <a:srgbClr val="CC79A7"/>
    <a:srgbClr val="D55E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9221-D45F-4178-BCEA-A63FCD0FF5D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80D5-4405-4BB3-B601-274D0948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5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– </a:t>
            </a:r>
            <a:r>
              <a:rPr lang="en-US" sz="2800" dirty="0" err="1"/>
              <a:t>DRM_Null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84272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03464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B4E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4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– </a:t>
            </a:r>
            <a:r>
              <a:rPr lang="en-US" sz="2800" dirty="0" err="1"/>
              <a:t>WP_Comp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43692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59118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r>
                        <a:rPr lang="en-US" sz="1800" b="1" baseline="0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1800" b="1" baseline="0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– </a:t>
            </a:r>
            <a:r>
              <a:rPr lang="en-US" sz="2800" dirty="0" err="1"/>
              <a:t>DRM_Null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B4E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2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– </a:t>
            </a:r>
            <a:r>
              <a:rPr lang="en-US" sz="2800" dirty="0" err="1"/>
              <a:t>DRM_Orig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23281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09280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621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– </a:t>
            </a:r>
            <a:r>
              <a:rPr lang="en-US" sz="2800" dirty="0" err="1"/>
              <a:t>DRM_Orig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57444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3740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78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– </a:t>
            </a:r>
            <a:r>
              <a:rPr lang="en-US" sz="2800" dirty="0" err="1"/>
              <a:t>DRM_Revised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98188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32002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2B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72B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10 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11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5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94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– </a:t>
            </a:r>
            <a:r>
              <a:rPr lang="en-US" sz="2800" dirty="0" err="1"/>
              <a:t>DRM_Revised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5941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11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11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11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11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57330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2B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72B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10 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11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3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3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– </a:t>
            </a:r>
            <a:r>
              <a:rPr lang="en-US" sz="2800" dirty="0" err="1"/>
              <a:t>WP_Null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55835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2874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4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95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– </a:t>
            </a:r>
            <a:r>
              <a:rPr lang="en-US" sz="2800" dirty="0" err="1"/>
              <a:t>WP_Null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39530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544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02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– </a:t>
            </a:r>
            <a:r>
              <a:rPr lang="en-US" sz="2800" dirty="0" err="1"/>
              <a:t>WP_Comp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42469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baseline="-25000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02217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r>
                        <a:rPr lang="en-US" sz="1800" b="1" baseline="0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1800" b="1" baseline="0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12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11178</TotalTime>
  <Words>1762</Words>
  <Application>Microsoft Office PowerPoint</Application>
  <PresentationFormat>Widescreen</PresentationFormat>
  <Paragraphs>896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49</cp:revision>
  <dcterms:created xsi:type="dcterms:W3CDTF">2017-06-08T15:41:51Z</dcterms:created>
  <dcterms:modified xsi:type="dcterms:W3CDTF">2017-06-22T01:53:34Z</dcterms:modified>
</cp:coreProperties>
</file>