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74" r:id="rId5"/>
    <p:sldId id="267" r:id="rId6"/>
    <p:sldId id="264" r:id="rId7"/>
    <p:sldId id="278" r:id="rId8"/>
    <p:sldId id="279" r:id="rId9"/>
    <p:sldId id="272" r:id="rId10"/>
    <p:sldId id="275" r:id="rId11"/>
    <p:sldId id="273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399FF"/>
    <a:srgbClr val="2E75B6"/>
    <a:srgbClr val="CC79A7"/>
    <a:srgbClr val="32B18E"/>
    <a:srgbClr val="5B9BD5"/>
    <a:srgbClr val="CC6600"/>
    <a:srgbClr val="9966FF"/>
    <a:srgbClr val="D3E4F4"/>
    <a:srgbClr val="ACD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1D30-8A7B-4828-B9BB-1BFBA84E49C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C6B7-638B-443E-A2E2-836FDDAA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2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01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DRM_SD_Null</a:t>
            </a:r>
            <a:r>
              <a:rPr lang="en-US" sz="2800" dirty="0"/>
              <a:t> 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79788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B4E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0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06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WP_SD_Prior</a:t>
            </a:r>
            <a:r>
              <a:rPr lang="en-US" sz="2800" dirty="0"/>
              <a:t>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019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WP_SD_Drift</a:t>
            </a:r>
            <a:r>
              <a:rPr lang="en-US" sz="2800" dirty="0"/>
              <a:t> (3)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03100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93971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0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56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35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WP_SD_Thresh</a:t>
            </a:r>
            <a:r>
              <a:rPr lang="en-US" sz="2800" dirty="0"/>
              <a:t> (4)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86437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32B18E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32B18E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32B18E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32B18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32B18E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32B18E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32B18E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32B18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FF9933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FF9933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FF9933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36503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FF9933"/>
                          </a:solidFill>
                        </a:rPr>
                        <a:t>5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FF9933"/>
                          </a:solidFill>
                        </a:rPr>
                        <a:t>6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FF9933"/>
                          </a:solidFill>
                        </a:rPr>
                        <a:t>7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FF9933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3399FF"/>
                          </a:solidFill>
                        </a:rPr>
                        <a:t>ξ</a:t>
                      </a:r>
                      <a:endParaRPr lang="en-US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78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81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WP_SD_Sat</a:t>
            </a:r>
            <a:r>
              <a:rPr lang="en-US" sz="2800" dirty="0"/>
              <a:t> (5)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72914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3399FF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3399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3399FF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3399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3399FF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3399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3399FF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3399FF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2E75B6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2E75B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FF9933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2E75B6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2E75B6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2E75B6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2E75B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FF9933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2E75B6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2E75B6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FF9933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52501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3399FF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3399FF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3399FF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3399FF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3399FF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3399FF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3399FF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3399FF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2E75B6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2E75B6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2E75B6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2E75B6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2E75B6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2E75B6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2E75B6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2E75B6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4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FF9933"/>
                          </a:solidFill>
                        </a:rPr>
                        <a:t>5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FF9933"/>
                          </a:solidFill>
                        </a:rPr>
                        <a:t>6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FF9933"/>
                          </a:solidFill>
                        </a:rPr>
                        <a:t>7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FF9933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FF9933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28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DRM_SD_Prior</a:t>
            </a:r>
            <a:r>
              <a:rPr lang="en-US" sz="2800" dirty="0"/>
              <a:t>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57134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35634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B4E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9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DRM_SD_Orig</a:t>
            </a:r>
            <a:r>
              <a:rPr lang="en-US" sz="2800" dirty="0"/>
              <a:t> (3)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21097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600" b="1" baseline="0" dirty="0"/>
                        <a:t> 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39024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M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01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57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DRM_SD_Thresh</a:t>
            </a:r>
            <a:r>
              <a:rPr lang="en-US" sz="2800" dirty="0"/>
              <a:t> (4)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89945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82523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40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099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DRM_SD_Full</a:t>
            </a:r>
            <a:r>
              <a:rPr lang="en-US" sz="2800" dirty="0"/>
              <a:t> (5)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57949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</a:t>
                      </a:r>
                      <a:endParaRPr lang="en-US" sz="1600" b="1" baseline="-25000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85883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9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10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6600"/>
                          </a:solidFill>
                        </a:rPr>
                        <a:t>16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20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035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DRM_SD_Sat</a:t>
            </a:r>
            <a:r>
              <a:rPr lang="en-US" sz="2800" dirty="0"/>
              <a:t> (6)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87873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14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83293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b="1" baseline="0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9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15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16</a:t>
                      </a:r>
                      <a:endParaRPr lang="en-US" sz="1800" b="1" baseline="0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26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483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DRM_SD_PM (Meaningful labels)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19898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S-SM</a:t>
                      </a:r>
                      <a:endParaRPr lang="en-US" sz="1600" b="1" baseline="-25000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D-SU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S-LM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D-LU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S-SU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D-SM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S-LU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D-LM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S-SU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D-SM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S-LU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D-LM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14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S-SM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D-SU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S-LM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D-LU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7923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S-SM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S-LM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D-SM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D-LM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S-SU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S-LU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D-SU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S-LU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baseline="0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9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15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16</a:t>
                      </a:r>
                      <a:endParaRPr lang="en-US" sz="1800" b="1" baseline="0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035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DRM_SD_PM (7)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85702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baseline="-25000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14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FF99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34198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baseline="0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9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15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16</a:t>
                      </a:r>
                      <a:endParaRPr lang="en-US" sz="1800" b="1" baseline="0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94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same-different data only – </a:t>
            </a:r>
            <a:r>
              <a:rPr lang="en-US" sz="2800" dirty="0" err="1"/>
              <a:t>WP_SD_Null</a:t>
            </a:r>
            <a:r>
              <a:rPr lang="en-US" sz="2800" dirty="0"/>
              <a:t> 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27112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Different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58087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9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13485</TotalTime>
  <Words>2342</Words>
  <Application>Microsoft Office PowerPoint</Application>
  <PresentationFormat>Widescreen</PresentationFormat>
  <Paragraphs>1177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49</cp:revision>
  <dcterms:created xsi:type="dcterms:W3CDTF">2017-06-15T23:28:25Z</dcterms:created>
  <dcterms:modified xsi:type="dcterms:W3CDTF">2017-08-21T18:17:03Z</dcterms:modified>
</cp:coreProperties>
</file>