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BCF-AAE0-47F2-BFBC-BFD3C162E71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A6A2-4E13-4485-AA63-30D9924B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1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BCF-AAE0-47F2-BFBC-BFD3C162E71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A6A2-4E13-4485-AA63-30D9924B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6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BCF-AAE0-47F2-BFBC-BFD3C162E71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A6A2-4E13-4485-AA63-30D9924B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2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BCF-AAE0-47F2-BFBC-BFD3C162E71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A6A2-4E13-4485-AA63-30D9924B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9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BCF-AAE0-47F2-BFBC-BFD3C162E71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A6A2-4E13-4485-AA63-30D9924B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BCF-AAE0-47F2-BFBC-BFD3C162E71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A6A2-4E13-4485-AA63-30D9924B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2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BCF-AAE0-47F2-BFBC-BFD3C162E71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A6A2-4E13-4485-AA63-30D9924B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4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BCF-AAE0-47F2-BFBC-BFD3C162E71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A6A2-4E13-4485-AA63-30D9924B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BCF-AAE0-47F2-BFBC-BFD3C162E71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A6A2-4E13-4485-AA63-30D9924B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BCF-AAE0-47F2-BFBC-BFD3C162E71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A6A2-4E13-4485-AA63-30D9924B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0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BCF-AAE0-47F2-BFBC-BFD3C162E71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A6A2-4E13-4485-AA63-30D9924B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5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32BCF-AAE0-47F2-BFBC-BFD3C162E71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4A6A2-4E13-4485-AA63-30D9924B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3363505" y="3386303"/>
            <a:ext cx="1952219" cy="146697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362BDF-BBF9-4ECF-91E0-6872CA31A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9" t="8273" r="10204" b="11656"/>
          <a:stretch/>
        </p:blipFill>
        <p:spPr>
          <a:xfrm>
            <a:off x="3618328" y="3552861"/>
            <a:ext cx="1442573" cy="11338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61400" y="146149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Placeholder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5155" y="312942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3109" y="5607428"/>
            <a:ext cx="266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Response: ‘\\\’ versus ‘///’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47121" y="492258"/>
            <a:ext cx="1952219" cy="146697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94707" y="501236"/>
            <a:ext cx="1952219" cy="146697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20914" y="501236"/>
            <a:ext cx="1952219" cy="146697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590614" y="3547052"/>
            <a:ext cx="1458204" cy="113528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032425" y="5068124"/>
            <a:ext cx="1952219" cy="146697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3" t="8744" r="10290" b="12138"/>
          <a:stretch/>
        </p:blipFill>
        <p:spPr>
          <a:xfrm>
            <a:off x="5305686" y="5226911"/>
            <a:ext cx="1440994" cy="1133856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5285988" y="5228753"/>
            <a:ext cx="1458204" cy="113528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504180" y="5386367"/>
            <a:ext cx="1032334" cy="8149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5354437" y="5278303"/>
            <a:ext cx="1318496" cy="1045056"/>
            <a:chOff x="4273349" y="3697143"/>
            <a:chExt cx="1318496" cy="1045056"/>
          </a:xfrm>
        </p:grpSpPr>
        <p:sp>
          <p:nvSpPr>
            <p:cNvPr id="106" name="Oval 105"/>
            <p:cNvSpPr/>
            <p:nvPr/>
          </p:nvSpPr>
          <p:spPr>
            <a:xfrm>
              <a:off x="4896443" y="3697143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061578" y="3722193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221619" y="3772713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363831" y="3869079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465291" y="3985821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513264" y="4128033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05203" y="4280433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448749" y="4420098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359184" y="4534293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221226" y="4610283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075627" y="4668444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917293" y="4678212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756412" y="4659963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590437" y="4608603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4437197" y="4506303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324709" y="4383627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4273349" y="4240575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283117" y="4087335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364201" y="3934095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498772" y="3808872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676642" y="3726948"/>
              <a:ext cx="78581" cy="639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Arrow: Down 128"/>
          <p:cNvSpPr/>
          <p:nvPr/>
        </p:nvSpPr>
        <p:spPr>
          <a:xfrm rot="-2700000">
            <a:off x="1458054" y="2402465"/>
            <a:ext cx="564356" cy="37910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656375" y="1704481"/>
            <a:ext cx="1952219" cy="14669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548659" y="1907085"/>
            <a:ext cx="124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Foil primed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476199" y="1907085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primed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384140" y="1907085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Neither primed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384540" y="1226679"/>
            <a:ext cx="740755" cy="7407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283782" y="4796571"/>
            <a:ext cx="126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flash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922355" y="649609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80791" y="3884507"/>
            <a:ext cx="168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Duration: 84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3759761" y="2250768"/>
            <a:ext cx="35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Duration: 17, 34, 67, 134, or 268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570090-57C3-4181-A651-031C52690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2" t="8358" r="10324" b="11655"/>
          <a:stretch/>
        </p:blipFill>
        <p:spPr>
          <a:xfrm>
            <a:off x="4456585" y="666865"/>
            <a:ext cx="1431890" cy="1133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579A30-7FF6-4687-948A-91C186B830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t="8299" r="9626" b="12067"/>
          <a:stretch/>
        </p:blipFill>
        <p:spPr>
          <a:xfrm>
            <a:off x="6494465" y="687025"/>
            <a:ext cx="1448138" cy="11338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3D0AAA3-7C7D-4C0C-80F9-9E8BDF13ED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2" t="8299" r="10324" b="11656"/>
          <a:stretch/>
        </p:blipFill>
        <p:spPr>
          <a:xfrm>
            <a:off x="8502195" y="676089"/>
            <a:ext cx="1430850" cy="1133856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0BCD2C9F-D69E-49A2-8EC6-88CF37DE1A09}"/>
              </a:ext>
            </a:extLst>
          </p:cNvPr>
          <p:cNvSpPr/>
          <p:nvPr/>
        </p:nvSpPr>
        <p:spPr>
          <a:xfrm>
            <a:off x="46134" y="39202"/>
            <a:ext cx="1952219" cy="146697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5B3A7-7C4E-4921-8B28-B1B2DFDC66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7" t="8517" r="9738" b="11656"/>
          <a:stretch/>
        </p:blipFill>
        <p:spPr>
          <a:xfrm>
            <a:off x="293283" y="205760"/>
            <a:ext cx="1457920" cy="1133856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4436104" y="660127"/>
            <a:ext cx="1458204" cy="113528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27719" y="963672"/>
            <a:ext cx="687218" cy="5425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58835" y="658389"/>
            <a:ext cx="1458204" cy="11515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88518" y="663315"/>
            <a:ext cx="1458204" cy="113528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D21F093-E79A-48EE-8A6E-3D5C6D07C889}"/>
              </a:ext>
            </a:extLst>
          </p:cNvPr>
          <p:cNvSpPr txBox="1"/>
          <p:nvPr/>
        </p:nvSpPr>
        <p:spPr>
          <a:xfrm>
            <a:off x="2046327" y="587253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Duration: 400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031CF2F-29B1-4018-AB63-469BA2368185}"/>
              </a:ext>
            </a:extLst>
          </p:cNvPr>
          <p:cNvSpPr/>
          <p:nvPr/>
        </p:nvSpPr>
        <p:spPr>
          <a:xfrm>
            <a:off x="6843209" y="978912"/>
            <a:ext cx="687218" cy="5425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D3AB237-CC4E-41E6-B07C-27143639FB11}"/>
              </a:ext>
            </a:extLst>
          </p:cNvPr>
          <p:cNvSpPr/>
          <p:nvPr/>
        </p:nvSpPr>
        <p:spPr>
          <a:xfrm>
            <a:off x="8858699" y="971292"/>
            <a:ext cx="687218" cy="5425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C9F4B77-629E-4884-8C0F-D1E406726F3A}"/>
              </a:ext>
            </a:extLst>
          </p:cNvPr>
          <p:cNvSpPr/>
          <p:nvPr/>
        </p:nvSpPr>
        <p:spPr>
          <a:xfrm>
            <a:off x="3985236" y="3840945"/>
            <a:ext cx="687218" cy="5425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7F6FC1-B33B-4390-920E-8E8D922E5514}"/>
              </a:ext>
            </a:extLst>
          </p:cNvPr>
          <p:cNvSpPr/>
          <p:nvPr/>
        </p:nvSpPr>
        <p:spPr>
          <a:xfrm>
            <a:off x="4228997" y="3591569"/>
            <a:ext cx="208535" cy="208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D4FF3D4-8B8E-4E72-B995-C60873B1CCF1}"/>
              </a:ext>
            </a:extLst>
          </p:cNvPr>
          <p:cNvSpPr/>
          <p:nvPr/>
        </p:nvSpPr>
        <p:spPr>
          <a:xfrm>
            <a:off x="4438547" y="3629669"/>
            <a:ext cx="208535" cy="208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322AB0D-AD83-453A-A421-7F5FD8141829}"/>
              </a:ext>
            </a:extLst>
          </p:cNvPr>
          <p:cNvSpPr/>
          <p:nvPr/>
        </p:nvSpPr>
        <p:spPr>
          <a:xfrm>
            <a:off x="4625237" y="3724919"/>
            <a:ext cx="208535" cy="208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1D89130-D27B-486B-B0F8-60E71B8AFC33}"/>
              </a:ext>
            </a:extLst>
          </p:cNvPr>
          <p:cNvSpPr/>
          <p:nvPr/>
        </p:nvSpPr>
        <p:spPr>
          <a:xfrm>
            <a:off x="4743347" y="3877319"/>
            <a:ext cx="208535" cy="208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81A14D2-B879-4294-87F0-6DBB73BB8B1E}"/>
              </a:ext>
            </a:extLst>
          </p:cNvPr>
          <p:cNvSpPr/>
          <p:nvPr/>
        </p:nvSpPr>
        <p:spPr>
          <a:xfrm>
            <a:off x="4747157" y="4064009"/>
            <a:ext cx="208535" cy="208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946C028-3067-4A47-9EDF-5650E00331AA}"/>
              </a:ext>
            </a:extLst>
          </p:cNvPr>
          <p:cNvSpPr/>
          <p:nvPr/>
        </p:nvSpPr>
        <p:spPr>
          <a:xfrm>
            <a:off x="4659527" y="4250699"/>
            <a:ext cx="208535" cy="208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750D127B-F4D7-49C7-9787-8D5042FB6CA5}"/>
              </a:ext>
            </a:extLst>
          </p:cNvPr>
          <p:cNvSpPr/>
          <p:nvPr/>
        </p:nvSpPr>
        <p:spPr>
          <a:xfrm>
            <a:off x="4503317" y="4380239"/>
            <a:ext cx="208535" cy="208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C92AA9A-1410-4B24-A6A7-1DB8DFEDCD66}"/>
              </a:ext>
            </a:extLst>
          </p:cNvPr>
          <p:cNvSpPr/>
          <p:nvPr/>
        </p:nvSpPr>
        <p:spPr>
          <a:xfrm>
            <a:off x="4289957" y="4418339"/>
            <a:ext cx="208535" cy="208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53A4B23-46F4-439E-A7D6-648B6E4026ED}"/>
              </a:ext>
            </a:extLst>
          </p:cNvPr>
          <p:cNvSpPr/>
          <p:nvPr/>
        </p:nvSpPr>
        <p:spPr>
          <a:xfrm>
            <a:off x="4065167" y="4410719"/>
            <a:ext cx="208535" cy="208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9471DAA0-6287-43FC-A400-F56325E609ED}"/>
              </a:ext>
            </a:extLst>
          </p:cNvPr>
          <p:cNvSpPr/>
          <p:nvPr/>
        </p:nvSpPr>
        <p:spPr>
          <a:xfrm>
            <a:off x="3886097" y="4334519"/>
            <a:ext cx="208535" cy="208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D9E48D3-CC32-463F-B341-55CF83403E1D}"/>
              </a:ext>
            </a:extLst>
          </p:cNvPr>
          <p:cNvSpPr/>
          <p:nvPr/>
        </p:nvSpPr>
        <p:spPr>
          <a:xfrm>
            <a:off x="3741317" y="4189739"/>
            <a:ext cx="208535" cy="208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D0F64D4-6795-45F6-9FDA-0A1A3E4538E2}"/>
              </a:ext>
            </a:extLst>
          </p:cNvPr>
          <p:cNvSpPr/>
          <p:nvPr/>
        </p:nvSpPr>
        <p:spPr>
          <a:xfrm>
            <a:off x="3699407" y="4022099"/>
            <a:ext cx="208535" cy="208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8F9A862-AD6F-4B08-8BEF-06292C65B861}"/>
              </a:ext>
            </a:extLst>
          </p:cNvPr>
          <p:cNvSpPr/>
          <p:nvPr/>
        </p:nvSpPr>
        <p:spPr>
          <a:xfrm>
            <a:off x="3748937" y="3831599"/>
            <a:ext cx="208535" cy="208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EDA52D4-F42E-437D-B837-B69F200AA3F8}"/>
              </a:ext>
            </a:extLst>
          </p:cNvPr>
          <p:cNvSpPr/>
          <p:nvPr/>
        </p:nvSpPr>
        <p:spPr>
          <a:xfrm>
            <a:off x="3878477" y="3686819"/>
            <a:ext cx="208535" cy="208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ADD578C-3E1F-4931-8F58-7122777F50F9}"/>
              </a:ext>
            </a:extLst>
          </p:cNvPr>
          <p:cNvSpPr/>
          <p:nvPr/>
        </p:nvSpPr>
        <p:spPr>
          <a:xfrm>
            <a:off x="4030877" y="3610619"/>
            <a:ext cx="208535" cy="208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13</cp:revision>
  <dcterms:created xsi:type="dcterms:W3CDTF">2017-09-15T15:15:32Z</dcterms:created>
  <dcterms:modified xsi:type="dcterms:W3CDTF">2017-10-20T17:13:29Z</dcterms:modified>
</cp:coreProperties>
</file>