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8016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58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047539"/>
            <a:ext cx="96012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361902"/>
            <a:ext cx="96012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7F12-F987-4545-9623-A5A166C98B7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5825-9C9A-4669-8FEC-FC9AA8EBD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6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7F12-F987-4545-9623-A5A166C98B7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5825-9C9A-4669-8FEC-FC9AA8EBD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3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40783"/>
            <a:ext cx="276034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40783"/>
            <a:ext cx="8121015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7F12-F987-4545-9623-A5A166C98B7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5825-9C9A-4669-8FEC-FC9AA8EBD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9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7F12-F987-4545-9623-A5A166C98B7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5825-9C9A-4669-8FEC-FC9AA8EBD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6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595756"/>
            <a:ext cx="1104138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283499"/>
            <a:ext cx="1104138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7F12-F987-4545-9623-A5A166C98B7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5825-9C9A-4669-8FEC-FC9AA8EBD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8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703917"/>
            <a:ext cx="544068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703917"/>
            <a:ext cx="544068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7F12-F987-4545-9623-A5A166C98B7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5825-9C9A-4669-8FEC-FC9AA8EBD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6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40784"/>
            <a:ext cx="1104138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569085"/>
            <a:ext cx="5415676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338070"/>
            <a:ext cx="5415676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569085"/>
            <a:ext cx="5442347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338070"/>
            <a:ext cx="5442347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7F12-F987-4545-9623-A5A166C98B7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5825-9C9A-4669-8FEC-FC9AA8EBD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7F12-F987-4545-9623-A5A166C98B7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5825-9C9A-4669-8FEC-FC9AA8EBD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7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7F12-F987-4545-9623-A5A166C98B7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5825-9C9A-4669-8FEC-FC9AA8EBD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1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26720"/>
            <a:ext cx="4128849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921597"/>
            <a:ext cx="648081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920240"/>
            <a:ext cx="4128849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7F12-F987-4545-9623-A5A166C98B7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5825-9C9A-4669-8FEC-FC9AA8EBD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8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26720"/>
            <a:ext cx="4128849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921597"/>
            <a:ext cx="648081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920240"/>
            <a:ext cx="4128849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7F12-F987-4545-9623-A5A166C98B7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5825-9C9A-4669-8FEC-FC9AA8EBD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1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40784"/>
            <a:ext cx="1104138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703917"/>
            <a:ext cx="1104138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5932594"/>
            <a:ext cx="28803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F7F12-F987-4545-9623-A5A166C98B7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5932594"/>
            <a:ext cx="43205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5932594"/>
            <a:ext cx="28803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D5825-9C9A-4669-8FEC-FC9AA8EBD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1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172" y="18959"/>
            <a:ext cx="2058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(1) Training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87111" y="1161495"/>
            <a:ext cx="1125830" cy="1174072"/>
            <a:chOff x="696638" y="652122"/>
            <a:chExt cx="1125830" cy="1174072"/>
          </a:xfrm>
        </p:grpSpPr>
        <p:sp>
          <p:nvSpPr>
            <p:cNvPr id="14" name="Rectangle 13"/>
            <p:cNvSpPr/>
            <p:nvPr/>
          </p:nvSpPr>
          <p:spPr>
            <a:xfrm>
              <a:off x="696638" y="700364"/>
              <a:ext cx="1125830" cy="112583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353" y="903970"/>
              <a:ext cx="914400" cy="88925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937189" y="652122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sand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24020" y="18959"/>
            <a:ext cx="369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(2) Selective retrieval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94453" y="-9524"/>
            <a:ext cx="28053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(3) Final visual </a:t>
            </a:r>
          </a:p>
          <a:p>
            <a:pPr algn="ctr"/>
            <a:r>
              <a:rPr lang="en-US" sz="3200" dirty="0"/>
              <a:t>recognition test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6870" y="5818519"/>
            <a:ext cx="526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Practice visual recognition test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003127" y="2886175"/>
            <a:ext cx="1125830" cy="1174072"/>
            <a:chOff x="919560" y="1674472"/>
            <a:chExt cx="1125830" cy="1174072"/>
          </a:xfrm>
        </p:grpSpPr>
        <p:sp>
          <p:nvSpPr>
            <p:cNvPr id="28" name="Rectangle 27"/>
            <p:cNvSpPr/>
            <p:nvPr/>
          </p:nvSpPr>
          <p:spPr>
            <a:xfrm>
              <a:off x="919560" y="1722714"/>
              <a:ext cx="1125830" cy="112583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275" y="1898857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019303" y="1674472"/>
              <a:ext cx="926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antique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344416" y="4740627"/>
            <a:ext cx="1961238" cy="1125830"/>
            <a:chOff x="2045390" y="4193227"/>
            <a:chExt cx="1961238" cy="1125830"/>
          </a:xfrm>
        </p:grpSpPr>
        <p:sp>
          <p:nvSpPr>
            <p:cNvPr id="30" name="Rectangle 29"/>
            <p:cNvSpPr/>
            <p:nvPr/>
          </p:nvSpPr>
          <p:spPr>
            <a:xfrm>
              <a:off x="2045390" y="4193227"/>
              <a:ext cx="1961238" cy="112583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097804" y="4311515"/>
              <a:ext cx="1856410" cy="889255"/>
              <a:chOff x="4548401" y="4314358"/>
              <a:chExt cx="1856410" cy="889255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0411" y="4315502"/>
                <a:ext cx="914400" cy="88696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8401" y="4314358"/>
                <a:ext cx="914400" cy="889255"/>
              </a:xfrm>
              <a:prstGeom prst="rect">
                <a:avLst/>
              </a:prstGeom>
            </p:spPr>
          </p:pic>
        </p:grpSp>
      </p:grpSp>
      <p:sp>
        <p:nvSpPr>
          <p:cNvPr id="32" name="TextBox 31"/>
          <p:cNvSpPr txBox="1"/>
          <p:nvPr/>
        </p:nvSpPr>
        <p:spPr>
          <a:xfrm>
            <a:off x="6092961" y="3475973"/>
            <a:ext cx="29722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Not cued during </a:t>
            </a:r>
          </a:p>
          <a:p>
            <a:pPr algn="ctr"/>
            <a:r>
              <a:rPr lang="en-US" sz="3200" dirty="0"/>
              <a:t>this phase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80306" y="655377"/>
            <a:ext cx="1125830" cy="1161880"/>
            <a:chOff x="6635477" y="818110"/>
            <a:chExt cx="1125830" cy="1161880"/>
          </a:xfrm>
        </p:grpSpPr>
        <p:sp>
          <p:nvSpPr>
            <p:cNvPr id="34" name="Rectangle 33"/>
            <p:cNvSpPr/>
            <p:nvPr/>
          </p:nvSpPr>
          <p:spPr>
            <a:xfrm>
              <a:off x="6635477" y="854160"/>
              <a:ext cx="1125830" cy="112583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028" y="818110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sand</a:t>
              </a:r>
            </a:p>
          </p:txBody>
        </p:sp>
      </p:grpSp>
      <p:sp>
        <p:nvSpPr>
          <p:cNvPr id="39" name="Thought Bubble: Cloud 38"/>
          <p:cNvSpPr/>
          <p:nvPr/>
        </p:nvSpPr>
        <p:spPr>
          <a:xfrm>
            <a:off x="5807950" y="603362"/>
            <a:ext cx="1187690" cy="1150695"/>
          </a:xfrm>
          <a:prstGeom prst="cloudCallout">
            <a:avLst>
              <a:gd name="adj1" fmla="val 64760"/>
              <a:gd name="adj2" fmla="val 4268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85" y="815538"/>
            <a:ext cx="666110" cy="64779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77603" y="588323"/>
            <a:ext cx="1377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Targets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3612183" y="1167591"/>
            <a:ext cx="1125830" cy="1161880"/>
            <a:chOff x="3278225" y="1128845"/>
            <a:chExt cx="1125830" cy="1161880"/>
          </a:xfrm>
        </p:grpSpPr>
        <p:sp>
          <p:nvSpPr>
            <p:cNvPr id="42" name="Rectangle 41"/>
            <p:cNvSpPr/>
            <p:nvPr/>
          </p:nvSpPr>
          <p:spPr>
            <a:xfrm>
              <a:off x="3278225" y="1164895"/>
              <a:ext cx="1125830" cy="1125830"/>
            </a:xfrm>
            <a:prstGeom prst="rect">
              <a:avLst/>
            </a:prstGeom>
            <a:solidFill>
              <a:schemeClr val="bg1"/>
            </a:solidFill>
            <a:ln w="571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0566" y="1340493"/>
              <a:ext cx="914400" cy="916692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518776" y="1128845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sand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938514" y="2886175"/>
            <a:ext cx="1125830" cy="1174072"/>
            <a:chOff x="3961016" y="2685921"/>
            <a:chExt cx="1125830" cy="1174072"/>
          </a:xfrm>
        </p:grpSpPr>
        <p:sp>
          <p:nvSpPr>
            <p:cNvPr id="44" name="Rectangle 43"/>
            <p:cNvSpPr/>
            <p:nvPr/>
          </p:nvSpPr>
          <p:spPr>
            <a:xfrm>
              <a:off x="3961016" y="2734163"/>
              <a:ext cx="1125830" cy="1125830"/>
            </a:xfrm>
            <a:prstGeom prst="rect">
              <a:avLst/>
            </a:prstGeom>
            <a:solidFill>
              <a:schemeClr val="bg1"/>
            </a:solidFill>
            <a:ln w="571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3205" y="2910706"/>
              <a:ext cx="914400" cy="916692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072360" y="2685921"/>
              <a:ext cx="9039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antique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058853" y="588323"/>
            <a:ext cx="2245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Competitors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67781" y="1054521"/>
            <a:ext cx="1125830" cy="1161880"/>
            <a:chOff x="6787877" y="970510"/>
            <a:chExt cx="1125830" cy="1161880"/>
          </a:xfrm>
        </p:grpSpPr>
        <p:grpSp>
          <p:nvGrpSpPr>
            <p:cNvPr id="45" name="Group 44"/>
            <p:cNvGrpSpPr/>
            <p:nvPr/>
          </p:nvGrpSpPr>
          <p:grpSpPr>
            <a:xfrm>
              <a:off x="6787877" y="970510"/>
              <a:ext cx="1125830" cy="1161880"/>
              <a:chOff x="6635477" y="818110"/>
              <a:chExt cx="1125830" cy="116188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635477" y="854160"/>
                <a:ext cx="1125830" cy="112583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876028" y="818110"/>
                <a:ext cx="644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sand</a:t>
                </a: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6943469" y="1716414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 O S ?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6928093" y="1853571"/>
            <a:ext cx="654032" cy="3329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666106" y="1932916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 s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279271" y="4747142"/>
            <a:ext cx="1961238" cy="1125830"/>
            <a:chOff x="3936267" y="4165253"/>
            <a:chExt cx="1961238" cy="1125830"/>
          </a:xfrm>
        </p:grpSpPr>
        <p:sp>
          <p:nvSpPr>
            <p:cNvPr id="56" name="Rectangle 55"/>
            <p:cNvSpPr/>
            <p:nvPr/>
          </p:nvSpPr>
          <p:spPr>
            <a:xfrm>
              <a:off x="3936267" y="4165253"/>
              <a:ext cx="1961238" cy="1125830"/>
            </a:xfrm>
            <a:prstGeom prst="rect">
              <a:avLst/>
            </a:prstGeom>
            <a:solidFill>
              <a:schemeClr val="bg1"/>
            </a:solidFill>
            <a:ln w="571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5037" y="4316341"/>
              <a:ext cx="914400" cy="916692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7621" y="4316341"/>
              <a:ext cx="914400" cy="916692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10485981" y="4975336"/>
            <a:ext cx="1961238" cy="1125830"/>
            <a:chOff x="2045390" y="4193227"/>
            <a:chExt cx="1961238" cy="1125830"/>
          </a:xfrm>
        </p:grpSpPr>
        <p:sp>
          <p:nvSpPr>
            <p:cNvPr id="69" name="Rectangle 68"/>
            <p:cNvSpPr/>
            <p:nvPr/>
          </p:nvSpPr>
          <p:spPr>
            <a:xfrm>
              <a:off x="2045390" y="4193227"/>
              <a:ext cx="1961238" cy="112583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097804" y="4311515"/>
              <a:ext cx="1856410" cy="889255"/>
              <a:chOff x="4548401" y="4314358"/>
              <a:chExt cx="1856410" cy="889255"/>
            </a:xfrm>
          </p:grpSpPr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0411" y="4315502"/>
                <a:ext cx="914400" cy="886967"/>
              </a:xfrm>
              <a:prstGeom prst="rect">
                <a:avLst/>
              </a:prstGeom>
            </p:spPr>
          </p:pic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8401" y="4314358"/>
                <a:ext cx="914400" cy="889255"/>
              </a:xfrm>
              <a:prstGeom prst="rect">
                <a:avLst/>
              </a:prstGeom>
            </p:spPr>
          </p:pic>
        </p:grpSp>
      </p:grpSp>
      <p:grpSp>
        <p:nvGrpSpPr>
          <p:cNvPr id="131" name="Group 130"/>
          <p:cNvGrpSpPr/>
          <p:nvPr/>
        </p:nvGrpSpPr>
        <p:grpSpPr>
          <a:xfrm>
            <a:off x="9732007" y="1167984"/>
            <a:ext cx="1961238" cy="1125830"/>
            <a:chOff x="9732007" y="1167984"/>
            <a:chExt cx="1961238" cy="1125830"/>
          </a:xfrm>
        </p:grpSpPr>
        <p:sp>
          <p:nvSpPr>
            <p:cNvPr id="74" name="Rectangle 73"/>
            <p:cNvSpPr/>
            <p:nvPr/>
          </p:nvSpPr>
          <p:spPr>
            <a:xfrm>
              <a:off x="9732007" y="1167984"/>
              <a:ext cx="1961238" cy="1125830"/>
            </a:xfrm>
            <a:prstGeom prst="rect">
              <a:avLst/>
            </a:prstGeom>
            <a:solidFill>
              <a:schemeClr val="bg1"/>
            </a:solidFill>
            <a:ln w="571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0777" y="1319072"/>
              <a:ext cx="914400" cy="916692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3361" y="1319072"/>
              <a:ext cx="914400" cy="916692"/>
            </a:xfrm>
            <a:prstGeom prst="rect">
              <a:avLst/>
            </a:prstGeom>
          </p:spPr>
        </p:pic>
      </p:grpSp>
      <p:grpSp>
        <p:nvGrpSpPr>
          <p:cNvPr id="132" name="Group 131"/>
          <p:cNvGrpSpPr/>
          <p:nvPr/>
        </p:nvGrpSpPr>
        <p:grpSpPr>
          <a:xfrm>
            <a:off x="9972637" y="2437101"/>
            <a:ext cx="1961238" cy="1125830"/>
            <a:chOff x="10325561" y="2437101"/>
            <a:chExt cx="1961238" cy="1125830"/>
          </a:xfrm>
        </p:grpSpPr>
        <p:sp>
          <p:nvSpPr>
            <p:cNvPr id="78" name="Rectangle 77"/>
            <p:cNvSpPr/>
            <p:nvPr/>
          </p:nvSpPr>
          <p:spPr>
            <a:xfrm>
              <a:off x="10325561" y="2437101"/>
              <a:ext cx="1961238" cy="1125830"/>
            </a:xfrm>
            <a:prstGeom prst="rect">
              <a:avLst/>
            </a:prstGeom>
            <a:solidFill>
              <a:schemeClr val="bg1"/>
            </a:solidFill>
            <a:ln w="571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4917" y="2528217"/>
              <a:ext cx="914400" cy="9166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8111" y="2528217"/>
              <a:ext cx="914400" cy="916692"/>
            </a:xfrm>
            <a:prstGeom prst="rect">
              <a:avLst/>
            </a:prstGeom>
          </p:spPr>
        </p:pic>
      </p:grpSp>
      <p:grpSp>
        <p:nvGrpSpPr>
          <p:cNvPr id="133" name="Group 132"/>
          <p:cNvGrpSpPr/>
          <p:nvPr/>
        </p:nvGrpSpPr>
        <p:grpSpPr>
          <a:xfrm>
            <a:off x="10229309" y="3706218"/>
            <a:ext cx="1961238" cy="1125830"/>
            <a:chOff x="10325561" y="3706218"/>
            <a:chExt cx="1961238" cy="1125830"/>
          </a:xfrm>
        </p:grpSpPr>
        <p:sp>
          <p:nvSpPr>
            <p:cNvPr id="64" name="Rectangle 63"/>
            <p:cNvSpPr/>
            <p:nvPr/>
          </p:nvSpPr>
          <p:spPr>
            <a:xfrm>
              <a:off x="10325561" y="3706218"/>
              <a:ext cx="1961238" cy="112583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39" y="3845902"/>
              <a:ext cx="914400" cy="914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1163" y="3845902"/>
              <a:ext cx="914400" cy="914400"/>
            </a:xfrm>
            <a:prstGeom prst="rect">
              <a:avLst/>
            </a:prstGeom>
          </p:spPr>
        </p:pic>
      </p:grpSp>
      <p:cxnSp>
        <p:nvCxnSpPr>
          <p:cNvPr id="93" name="Straight Arrow Connector 92"/>
          <p:cNvCxnSpPr/>
          <p:nvPr/>
        </p:nvCxnSpPr>
        <p:spPr>
          <a:xfrm>
            <a:off x="3244194" y="1679621"/>
            <a:ext cx="849421" cy="36457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83778" y="1660441"/>
            <a:ext cx="850355" cy="3649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845477" y="2484102"/>
            <a:ext cx="1577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Baseline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7331321" y="3044036"/>
            <a:ext cx="552589" cy="542258"/>
            <a:chOff x="7614909" y="5182805"/>
            <a:chExt cx="552589" cy="542258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7614909" y="5185390"/>
              <a:ext cx="539673" cy="53967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7627825" y="5182805"/>
              <a:ext cx="539673" cy="53967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Connector 107"/>
          <p:cNvCxnSpPr/>
          <p:nvPr/>
        </p:nvCxnSpPr>
        <p:spPr>
          <a:xfrm>
            <a:off x="226762" y="2540972"/>
            <a:ext cx="93706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294" y="4506131"/>
            <a:ext cx="93706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25" y="3199357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2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927752" y="3199357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1</a:t>
            </a: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9443588" y="2152861"/>
            <a:ext cx="735626" cy="31573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8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44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11</cp:revision>
  <dcterms:created xsi:type="dcterms:W3CDTF">2017-04-05T15:09:57Z</dcterms:created>
  <dcterms:modified xsi:type="dcterms:W3CDTF">2017-04-07T14:42:00Z</dcterms:modified>
</cp:coreProperties>
</file>