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41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32" indent="0" algn="ctr">
              <a:buNone/>
              <a:defRPr sz="1400"/>
            </a:lvl2pPr>
            <a:lvl3pPr marL="640064" indent="0" algn="ctr">
              <a:buNone/>
              <a:defRPr sz="1260"/>
            </a:lvl3pPr>
            <a:lvl4pPr marL="960096" indent="0" algn="ctr">
              <a:buNone/>
              <a:defRPr sz="1120"/>
            </a:lvl4pPr>
            <a:lvl5pPr marL="1280128" indent="0" algn="ctr">
              <a:buNone/>
              <a:defRPr sz="1120"/>
            </a:lvl5pPr>
            <a:lvl6pPr marL="1600160" indent="0" algn="ctr">
              <a:buNone/>
              <a:defRPr sz="1120"/>
            </a:lvl6pPr>
            <a:lvl7pPr marL="1920192" indent="0" algn="ctr">
              <a:buNone/>
              <a:defRPr sz="1120"/>
            </a:lvl7pPr>
            <a:lvl8pPr marL="2240224" indent="0" algn="ctr">
              <a:buNone/>
              <a:defRPr sz="1120"/>
            </a:lvl8pPr>
            <a:lvl9pPr marL="2560256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4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9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2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6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096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2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19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2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256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0" y="1569087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32" indent="0">
              <a:buNone/>
              <a:defRPr sz="1400" b="1"/>
            </a:lvl2pPr>
            <a:lvl3pPr marL="640064" indent="0">
              <a:buNone/>
              <a:defRPr sz="1260" b="1"/>
            </a:lvl3pPr>
            <a:lvl4pPr marL="960096" indent="0">
              <a:buNone/>
              <a:defRPr sz="1120" b="1"/>
            </a:lvl4pPr>
            <a:lvl5pPr marL="1280128" indent="0">
              <a:buNone/>
              <a:defRPr sz="1120" b="1"/>
            </a:lvl5pPr>
            <a:lvl6pPr marL="1600160" indent="0">
              <a:buNone/>
              <a:defRPr sz="1120" b="1"/>
            </a:lvl6pPr>
            <a:lvl7pPr marL="1920192" indent="0">
              <a:buNone/>
              <a:defRPr sz="1120" b="1"/>
            </a:lvl7pPr>
            <a:lvl8pPr marL="2240224" indent="0">
              <a:buNone/>
              <a:defRPr sz="1120" b="1"/>
            </a:lvl8pPr>
            <a:lvl9pPr marL="2560256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0" y="2338072"/>
            <a:ext cx="270783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7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32" indent="0">
              <a:buNone/>
              <a:defRPr sz="1400" b="1"/>
            </a:lvl2pPr>
            <a:lvl3pPr marL="640064" indent="0">
              <a:buNone/>
              <a:defRPr sz="1260" b="1"/>
            </a:lvl3pPr>
            <a:lvl4pPr marL="960096" indent="0">
              <a:buNone/>
              <a:defRPr sz="1120" b="1"/>
            </a:lvl4pPr>
            <a:lvl5pPr marL="1280128" indent="0">
              <a:buNone/>
              <a:defRPr sz="1120" b="1"/>
            </a:lvl5pPr>
            <a:lvl6pPr marL="1600160" indent="0">
              <a:buNone/>
              <a:defRPr sz="1120" b="1"/>
            </a:lvl6pPr>
            <a:lvl7pPr marL="1920192" indent="0">
              <a:buNone/>
              <a:defRPr sz="1120" b="1"/>
            </a:lvl7pPr>
            <a:lvl8pPr marL="2240224" indent="0">
              <a:buNone/>
              <a:defRPr sz="1120" b="1"/>
            </a:lvl8pPr>
            <a:lvl9pPr marL="2560256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2"/>
            <a:ext cx="2721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921600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32" indent="0">
              <a:buNone/>
              <a:defRPr sz="980"/>
            </a:lvl2pPr>
            <a:lvl3pPr marL="640064" indent="0">
              <a:buNone/>
              <a:defRPr sz="840"/>
            </a:lvl3pPr>
            <a:lvl4pPr marL="960096" indent="0">
              <a:buNone/>
              <a:defRPr sz="700"/>
            </a:lvl4pPr>
            <a:lvl5pPr marL="1280128" indent="0">
              <a:buNone/>
              <a:defRPr sz="700"/>
            </a:lvl5pPr>
            <a:lvl6pPr marL="1600160" indent="0">
              <a:buNone/>
              <a:defRPr sz="700"/>
            </a:lvl6pPr>
            <a:lvl7pPr marL="1920192" indent="0">
              <a:buNone/>
              <a:defRPr sz="700"/>
            </a:lvl7pPr>
            <a:lvl8pPr marL="2240224" indent="0">
              <a:buNone/>
              <a:defRPr sz="700"/>
            </a:lvl8pPr>
            <a:lvl9pPr marL="256025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921600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32" indent="0">
              <a:buNone/>
              <a:defRPr sz="1960"/>
            </a:lvl2pPr>
            <a:lvl3pPr marL="640064" indent="0">
              <a:buNone/>
              <a:defRPr sz="1680"/>
            </a:lvl3pPr>
            <a:lvl4pPr marL="960096" indent="0">
              <a:buNone/>
              <a:defRPr sz="1400"/>
            </a:lvl4pPr>
            <a:lvl5pPr marL="1280128" indent="0">
              <a:buNone/>
              <a:defRPr sz="1400"/>
            </a:lvl5pPr>
            <a:lvl6pPr marL="1600160" indent="0">
              <a:buNone/>
              <a:defRPr sz="1400"/>
            </a:lvl6pPr>
            <a:lvl7pPr marL="1920192" indent="0">
              <a:buNone/>
              <a:defRPr sz="1400"/>
            </a:lvl7pPr>
            <a:lvl8pPr marL="2240224" indent="0">
              <a:buNone/>
              <a:defRPr sz="1400"/>
            </a:lvl8pPr>
            <a:lvl9pPr marL="2560256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32" indent="0">
              <a:buNone/>
              <a:defRPr sz="980"/>
            </a:lvl2pPr>
            <a:lvl3pPr marL="640064" indent="0">
              <a:buNone/>
              <a:defRPr sz="840"/>
            </a:lvl3pPr>
            <a:lvl4pPr marL="960096" indent="0">
              <a:buNone/>
              <a:defRPr sz="700"/>
            </a:lvl4pPr>
            <a:lvl5pPr marL="1280128" indent="0">
              <a:buNone/>
              <a:defRPr sz="700"/>
            </a:lvl5pPr>
            <a:lvl6pPr marL="1600160" indent="0">
              <a:buNone/>
              <a:defRPr sz="700"/>
            </a:lvl6pPr>
            <a:lvl7pPr marL="1920192" indent="0">
              <a:buNone/>
              <a:defRPr sz="700"/>
            </a:lvl7pPr>
            <a:lvl8pPr marL="2240224" indent="0">
              <a:buNone/>
              <a:defRPr sz="700"/>
            </a:lvl8pPr>
            <a:lvl9pPr marL="256025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7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8AE-3271-4644-BEED-43D95018DA7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7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7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9332-78AF-4137-8CF0-54C5DE78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64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16" indent="-160016" algn="l" defTabSz="64006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080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12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44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176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08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272" indent="-160016" algn="l" defTabSz="64006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32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60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24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algn="l" defTabSz="64006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037663-E513-42DA-9BBD-C5D1E66447D8}"/>
              </a:ext>
            </a:extLst>
          </p:cNvPr>
          <p:cNvGrpSpPr/>
          <p:nvPr/>
        </p:nvGrpSpPr>
        <p:grpSpPr>
          <a:xfrm>
            <a:off x="292802" y="507339"/>
            <a:ext cx="5821024" cy="1402354"/>
            <a:chOff x="292802" y="507339"/>
            <a:chExt cx="5821024" cy="1402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4BDE9A-1D30-4A44-9E9F-C76195158110}"/>
                </a:ext>
              </a:extLst>
            </p:cNvPr>
            <p:cNvGrpSpPr/>
            <p:nvPr/>
          </p:nvGrpSpPr>
          <p:grpSpPr>
            <a:xfrm>
              <a:off x="292802" y="507339"/>
              <a:ext cx="940256" cy="1401423"/>
              <a:chOff x="461101" y="347808"/>
              <a:chExt cx="940256" cy="140142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21D5E-C4B2-4D3A-97C4-FF50C1AA2403}"/>
                  </a:ext>
                </a:extLst>
              </p:cNvPr>
              <p:cNvSpPr txBox="1"/>
              <p:nvPr/>
            </p:nvSpPr>
            <p:spPr>
              <a:xfrm>
                <a:off x="608865" y="347808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sand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8586984-1288-45ED-AB2F-B8BA1018A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01" y="834831"/>
                <a:ext cx="940256" cy="914400"/>
              </a:xfrm>
              <a:prstGeom prst="rect">
                <a:avLst/>
              </a:prstGeom>
            </p:spPr>
          </p:pic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257765D-E246-429E-AF01-63F058D8368A}"/>
                </a:ext>
              </a:extLst>
            </p:cNvPr>
            <p:cNvSpPr/>
            <p:nvPr/>
          </p:nvSpPr>
          <p:spPr>
            <a:xfrm>
              <a:off x="1486596" y="1207535"/>
              <a:ext cx="566591" cy="48805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4F789B8-2BB2-41CA-9307-C5029A3E4E61}"/>
                </a:ext>
              </a:extLst>
            </p:cNvPr>
            <p:cNvSpPr/>
            <p:nvPr/>
          </p:nvSpPr>
          <p:spPr>
            <a:xfrm>
              <a:off x="3436698" y="1207534"/>
              <a:ext cx="566591" cy="48805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E19F47-E579-4891-A5E6-A49AC83D02B6}"/>
                </a:ext>
              </a:extLst>
            </p:cNvPr>
            <p:cNvGrpSpPr/>
            <p:nvPr/>
          </p:nvGrpSpPr>
          <p:grpSpPr>
            <a:xfrm>
              <a:off x="4063065" y="985031"/>
              <a:ext cx="2050761" cy="924662"/>
              <a:chOff x="4231364" y="831110"/>
              <a:chExt cx="2050761" cy="9246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17F3316-E412-45A2-A80C-963A8F811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1364" y="831110"/>
                <a:ext cx="940256" cy="9144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1440FF8-4B80-4786-B40D-F4E571716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9444" y="841372"/>
                <a:ext cx="942681" cy="9144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8D66ED-444B-4B91-8152-848023E7CFD6}"/>
                  </a:ext>
                </a:extLst>
              </p:cNvPr>
              <p:cNvSpPr/>
              <p:nvPr/>
            </p:nvSpPr>
            <p:spPr>
              <a:xfrm>
                <a:off x="4274681" y="831110"/>
                <a:ext cx="896939" cy="9144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B23B2C-EF70-4A65-9FF6-B226C2DF9DC5}"/>
              </a:ext>
            </a:extLst>
          </p:cNvPr>
          <p:cNvGrpSpPr/>
          <p:nvPr/>
        </p:nvGrpSpPr>
        <p:grpSpPr>
          <a:xfrm>
            <a:off x="280434" y="2481179"/>
            <a:ext cx="5931352" cy="1397715"/>
            <a:chOff x="280434" y="2481179"/>
            <a:chExt cx="5931352" cy="139771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6697610-91C8-44AA-9E00-6595C4D18429}"/>
                </a:ext>
              </a:extLst>
            </p:cNvPr>
            <p:cNvGrpSpPr/>
            <p:nvPr/>
          </p:nvGrpSpPr>
          <p:grpSpPr>
            <a:xfrm>
              <a:off x="280434" y="2481179"/>
              <a:ext cx="912114" cy="1397715"/>
              <a:chOff x="661910" y="2643158"/>
              <a:chExt cx="912114" cy="139771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F09D1-8307-4E73-B839-A31E825CC941}"/>
                  </a:ext>
                </a:extLst>
              </p:cNvPr>
              <p:cNvSpPr txBox="1"/>
              <p:nvPr/>
            </p:nvSpPr>
            <p:spPr>
              <a:xfrm>
                <a:off x="795603" y="2643158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sand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B4215BE-3FE0-4B64-97B1-75AAD9535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910" y="3126473"/>
                <a:ext cx="912114" cy="914400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1FCE70-03E0-47D6-AEB3-FC1999CE13CD}"/>
                </a:ext>
              </a:extLst>
            </p:cNvPr>
            <p:cNvGrpSpPr/>
            <p:nvPr/>
          </p:nvGrpSpPr>
          <p:grpSpPr>
            <a:xfrm>
              <a:off x="4096537" y="2911556"/>
              <a:ext cx="2115249" cy="914400"/>
              <a:chOff x="3859569" y="4099275"/>
              <a:chExt cx="2115249" cy="9144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FF4A32B-F99D-4DA0-82AD-1A3A185C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704" y="4099275"/>
                <a:ext cx="912114" cy="9144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611B672-604E-4B54-BAA2-4EAEBBB6B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9569" y="4099275"/>
                <a:ext cx="912114" cy="9144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3A9204-5EDB-4336-B5E6-F39DD0356ECB}"/>
                  </a:ext>
                </a:extLst>
              </p:cNvPr>
              <p:cNvSpPr/>
              <p:nvPr/>
            </p:nvSpPr>
            <p:spPr>
              <a:xfrm>
                <a:off x="5062704" y="4099275"/>
                <a:ext cx="896939" cy="9144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93DCA0A-E502-4A0A-98C2-6D57A905C777}"/>
                </a:ext>
              </a:extLst>
            </p:cNvPr>
            <p:cNvSpPr/>
            <p:nvPr/>
          </p:nvSpPr>
          <p:spPr>
            <a:xfrm>
              <a:off x="1481922" y="3141399"/>
              <a:ext cx="566591" cy="48805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5632D93-99F2-4C63-BBDA-3A6C3445E993}"/>
                </a:ext>
              </a:extLst>
            </p:cNvPr>
            <p:cNvSpPr/>
            <p:nvPr/>
          </p:nvSpPr>
          <p:spPr>
            <a:xfrm>
              <a:off x="3432024" y="3141398"/>
              <a:ext cx="566591" cy="48805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DCF7DCA-E1BA-4866-973F-7C8509AA943F}"/>
              </a:ext>
            </a:extLst>
          </p:cNvPr>
          <p:cNvSpPr txBox="1"/>
          <p:nvPr/>
        </p:nvSpPr>
        <p:spPr>
          <a:xfrm>
            <a:off x="1473133" y="38238"/>
            <a:ext cx="359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for first associates (Targets)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4E87A4-3B3A-47E0-B440-D2B13BE69A3E}"/>
              </a:ext>
            </a:extLst>
          </p:cNvPr>
          <p:cNvSpPr txBox="1"/>
          <p:nvPr/>
        </p:nvSpPr>
        <p:spPr>
          <a:xfrm>
            <a:off x="1085302" y="2009462"/>
            <a:ext cx="438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for </a:t>
            </a:r>
            <a:r>
              <a:rPr lang="en-US"/>
              <a:t>second associates (Competitors)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AAECF4-573B-411C-80C4-3930F26411DD}"/>
              </a:ext>
            </a:extLst>
          </p:cNvPr>
          <p:cNvSpPr txBox="1"/>
          <p:nvPr/>
        </p:nvSpPr>
        <p:spPr>
          <a:xfrm>
            <a:off x="4472385" y="505668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(Two cycles)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C588C-C548-4FEF-90B1-449CAA4E2EDB}"/>
              </a:ext>
            </a:extLst>
          </p:cNvPr>
          <p:cNvSpPr txBox="1"/>
          <p:nvPr/>
        </p:nvSpPr>
        <p:spPr>
          <a:xfrm>
            <a:off x="4516179" y="2459641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 cycle)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CC0F06-E92A-477A-841D-1813A7BEB642}"/>
              </a:ext>
            </a:extLst>
          </p:cNvPr>
          <p:cNvGrpSpPr/>
          <p:nvPr/>
        </p:nvGrpSpPr>
        <p:grpSpPr>
          <a:xfrm>
            <a:off x="2291968" y="507339"/>
            <a:ext cx="896939" cy="1397223"/>
            <a:chOff x="2291968" y="507339"/>
            <a:chExt cx="896939" cy="1397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D159C9-2EAB-4F66-A445-5B70C1B82964}"/>
                </a:ext>
              </a:extLst>
            </p:cNvPr>
            <p:cNvSpPr txBox="1"/>
            <p:nvPr/>
          </p:nvSpPr>
          <p:spPr>
            <a:xfrm>
              <a:off x="2418073" y="507339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50203D-B383-4251-9A3F-ABFFC208585D}"/>
                </a:ext>
              </a:extLst>
            </p:cNvPr>
            <p:cNvSpPr txBox="1"/>
            <p:nvPr/>
          </p:nvSpPr>
          <p:spPr>
            <a:xfrm>
              <a:off x="2552725" y="1159174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3B7F3E-3633-42B9-8F1A-37B3F6085492}"/>
                </a:ext>
              </a:extLst>
            </p:cNvPr>
            <p:cNvSpPr/>
            <p:nvPr/>
          </p:nvSpPr>
          <p:spPr>
            <a:xfrm>
              <a:off x="2291968" y="990162"/>
              <a:ext cx="896939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FA4992-A7DE-462B-B878-94EC5EC84E5D}"/>
              </a:ext>
            </a:extLst>
          </p:cNvPr>
          <p:cNvGrpSpPr/>
          <p:nvPr/>
        </p:nvGrpSpPr>
        <p:grpSpPr>
          <a:xfrm>
            <a:off x="2291968" y="2478563"/>
            <a:ext cx="896939" cy="1409103"/>
            <a:chOff x="2291968" y="2478563"/>
            <a:chExt cx="896939" cy="14091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22AC94-5851-46B9-BF3D-37FE773AB966}"/>
                </a:ext>
              </a:extLst>
            </p:cNvPr>
            <p:cNvSpPr txBox="1"/>
            <p:nvPr/>
          </p:nvSpPr>
          <p:spPr>
            <a:xfrm>
              <a:off x="2418073" y="2478563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46970-8E52-4C0B-B191-E19C761D942E}"/>
                </a:ext>
              </a:extLst>
            </p:cNvPr>
            <p:cNvSpPr txBox="1"/>
            <p:nvPr/>
          </p:nvSpPr>
          <p:spPr>
            <a:xfrm>
              <a:off x="2552725" y="3138079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7531A2-BBBD-4349-8EB0-483249CDE380}"/>
                </a:ext>
              </a:extLst>
            </p:cNvPr>
            <p:cNvSpPr/>
            <p:nvPr/>
          </p:nvSpPr>
          <p:spPr>
            <a:xfrm>
              <a:off x="2291968" y="2973266"/>
              <a:ext cx="896939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446526-1DFC-4361-97BF-82A06500688B}"/>
              </a:ext>
            </a:extLst>
          </p:cNvPr>
          <p:cNvGrpSpPr/>
          <p:nvPr/>
        </p:nvGrpSpPr>
        <p:grpSpPr>
          <a:xfrm>
            <a:off x="1324165" y="4408080"/>
            <a:ext cx="896939" cy="1397223"/>
            <a:chOff x="2291968" y="507339"/>
            <a:chExt cx="896939" cy="139722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92ADB4-86CC-459A-BDFF-47A79AD47086}"/>
                </a:ext>
              </a:extLst>
            </p:cNvPr>
            <p:cNvSpPr txBox="1"/>
            <p:nvPr/>
          </p:nvSpPr>
          <p:spPr>
            <a:xfrm>
              <a:off x="2418073" y="507339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8C6750-6F63-4A79-8497-9BAEA4B84EF8}"/>
                </a:ext>
              </a:extLst>
            </p:cNvPr>
            <p:cNvSpPr/>
            <p:nvPr/>
          </p:nvSpPr>
          <p:spPr>
            <a:xfrm>
              <a:off x="2291968" y="990162"/>
              <a:ext cx="896939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511A4B7-349B-4CC6-BDAC-DA373926C309}"/>
              </a:ext>
            </a:extLst>
          </p:cNvPr>
          <p:cNvSpPr txBox="1"/>
          <p:nvPr/>
        </p:nvSpPr>
        <p:spPr>
          <a:xfrm>
            <a:off x="1135280" y="591695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en-US" b="1" dirty="0"/>
              <a:t> – O – S - 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23DF0E-1F64-44C0-B147-69837E37BD0E}"/>
              </a:ext>
            </a:extLst>
          </p:cNvPr>
          <p:cNvGrpSpPr/>
          <p:nvPr/>
        </p:nvGrpSpPr>
        <p:grpSpPr>
          <a:xfrm>
            <a:off x="3978803" y="4414818"/>
            <a:ext cx="2115249" cy="914400"/>
            <a:chOff x="4016328" y="4313838"/>
            <a:chExt cx="2115249" cy="9144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E31B25C-465C-420B-B2D4-AB68F387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463" y="4313838"/>
              <a:ext cx="912114" cy="9144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6EA328F-D994-45B3-8D39-451DD521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328" y="4313838"/>
              <a:ext cx="912114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055E47-DC87-43EE-90D4-65ECC961FAB1}"/>
              </a:ext>
            </a:extLst>
          </p:cNvPr>
          <p:cNvGrpSpPr/>
          <p:nvPr/>
        </p:nvGrpSpPr>
        <p:grpSpPr>
          <a:xfrm>
            <a:off x="4011047" y="5374098"/>
            <a:ext cx="2050761" cy="924662"/>
            <a:chOff x="4067429" y="5273118"/>
            <a:chExt cx="2050761" cy="92466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7351A38-E5E3-4410-93DA-A14D04CE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429" y="5273118"/>
              <a:ext cx="940256" cy="9144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AA638BF-825B-49B9-BAEE-82E38993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509" y="5283380"/>
              <a:ext cx="942681" cy="9144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ECD03F3-047B-484B-AE61-0EE4C9072877}"/>
              </a:ext>
            </a:extLst>
          </p:cNvPr>
          <p:cNvSpPr txBox="1"/>
          <p:nvPr/>
        </p:nvSpPr>
        <p:spPr>
          <a:xfrm>
            <a:off x="846643" y="4034614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Selective retrieval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0B24AA-FD30-4AFF-B8D9-D9CD8B47C238}"/>
              </a:ext>
            </a:extLst>
          </p:cNvPr>
          <p:cNvSpPr txBox="1"/>
          <p:nvPr/>
        </p:nvSpPr>
        <p:spPr>
          <a:xfrm>
            <a:off x="4206905" y="3896115"/>
            <a:ext cx="165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2AFC </a:t>
            </a:r>
          </a:p>
          <a:p>
            <a:pPr algn="ctr"/>
            <a:r>
              <a:rPr lang="en-US" dirty="0"/>
              <a:t>recognition test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DF26CD-D047-4B5D-9D55-824F2E38AF19}"/>
              </a:ext>
            </a:extLst>
          </p:cNvPr>
          <p:cNvCxnSpPr>
            <a:cxnSpLocks/>
          </p:cNvCxnSpPr>
          <p:nvPr/>
        </p:nvCxnSpPr>
        <p:spPr>
          <a:xfrm>
            <a:off x="1558793" y="362690"/>
            <a:ext cx="3283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28E091-8DCC-4DB1-BB9B-D5F956306D54}"/>
              </a:ext>
            </a:extLst>
          </p:cNvPr>
          <p:cNvCxnSpPr>
            <a:cxnSpLocks/>
          </p:cNvCxnSpPr>
          <p:nvPr/>
        </p:nvCxnSpPr>
        <p:spPr>
          <a:xfrm>
            <a:off x="1161233" y="2332673"/>
            <a:ext cx="400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757A01-2BA3-44AE-8E74-0B21F9F63341}"/>
              </a:ext>
            </a:extLst>
          </p:cNvPr>
          <p:cNvCxnSpPr>
            <a:cxnSpLocks/>
          </p:cNvCxnSpPr>
          <p:nvPr/>
        </p:nvCxnSpPr>
        <p:spPr>
          <a:xfrm>
            <a:off x="926198" y="4330703"/>
            <a:ext cx="1682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687E20-D8BF-47A1-9341-34BC8E3A4438}"/>
              </a:ext>
            </a:extLst>
          </p:cNvPr>
          <p:cNvCxnSpPr>
            <a:cxnSpLocks/>
          </p:cNvCxnSpPr>
          <p:nvPr/>
        </p:nvCxnSpPr>
        <p:spPr>
          <a:xfrm>
            <a:off x="4274680" y="4498427"/>
            <a:ext cx="15522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Down 71">
            <a:extLst>
              <a:ext uri="{FF2B5EF4-FFF2-40B4-BE49-F238E27FC236}">
                <a16:creationId xmlns:a16="http://schemas.microsoft.com/office/drawing/2014/main" id="{0C380A13-91BB-4CA8-BD4B-94C012360DDA}"/>
              </a:ext>
            </a:extLst>
          </p:cNvPr>
          <p:cNvSpPr/>
          <p:nvPr/>
        </p:nvSpPr>
        <p:spPr>
          <a:xfrm>
            <a:off x="3683573" y="4769940"/>
            <a:ext cx="274881" cy="133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10</cp:revision>
  <dcterms:created xsi:type="dcterms:W3CDTF">2017-10-02T14:47:06Z</dcterms:created>
  <dcterms:modified xsi:type="dcterms:W3CDTF">2017-10-02T16:42:21Z</dcterms:modified>
</cp:coreProperties>
</file>