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administration/windows-commands/arp" TargetMode="External"/><Relationship Id="rId2" Type="http://schemas.openxmlformats.org/officeDocument/2006/relationships/hyperlink" Target="https://docs.microsoft.com/en-us/windows-server/administration/windows-commands/ip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-server/administration/windows-commands/netstat" TargetMode="External"/><Relationship Id="rId5" Type="http://schemas.openxmlformats.org/officeDocument/2006/relationships/hyperlink" Target="https://docs.microsoft.com/en-us/windows-server/administration/windows-commands/tracert" TargetMode="External"/><Relationship Id="rId4" Type="http://schemas.openxmlformats.org/officeDocument/2006/relationships/hyperlink" Target="https://docs.microsoft.com/en-us/windows-server/administration/windows-commands/p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Wireshark</a:t>
            </a:r>
            <a:r>
              <a:rPr lang="en-US" sz="4800" dirty="0" smtClean="0"/>
              <a:t> &amp; Commands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Network Related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ipconfig</a:t>
            </a:r>
            <a:r>
              <a:rPr lang="en-US" sz="2800" dirty="0" smtClean="0"/>
              <a:t> &lt;Windows&gt;, </a:t>
            </a:r>
            <a:r>
              <a:rPr lang="en-US" sz="2800" dirty="0" err="1" smtClean="0"/>
              <a:t>ifconfig</a:t>
            </a:r>
            <a:r>
              <a:rPr lang="en-US" sz="2800" dirty="0" smtClean="0"/>
              <a:t> &lt;Linux&gt;</a:t>
            </a:r>
            <a:br>
              <a:rPr lang="en-US" sz="2800" dirty="0" smtClean="0"/>
            </a:br>
            <a:r>
              <a:rPr lang="en-US" sz="2800" dirty="0" err="1" smtClean="0"/>
              <a:t>ipconfig</a:t>
            </a:r>
            <a:r>
              <a:rPr lang="en-US" sz="2800" dirty="0" smtClean="0"/>
              <a:t> /all, </a:t>
            </a:r>
            <a:r>
              <a:rPr lang="en-US" sz="2800" dirty="0" err="1" smtClean="0"/>
              <a:t>ipconfig</a:t>
            </a:r>
            <a:r>
              <a:rPr lang="en-US" sz="2800" dirty="0" smtClean="0"/>
              <a:t> /</a:t>
            </a:r>
            <a:r>
              <a:rPr lang="en-US" sz="2800" dirty="0" err="1" smtClean="0"/>
              <a:t>displaydns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1600" dirty="0" smtClean="0">
                <a:hlinkClick r:id="rId2"/>
              </a:rPr>
              <a:t>https://docs.microsoft.com/en-us/windows-server/administration/windows-commands/ipconfig</a:t>
            </a:r>
            <a:endParaRPr lang="en-US" sz="1800" dirty="0" smtClean="0"/>
          </a:p>
          <a:p>
            <a:r>
              <a:rPr lang="en-US" sz="2800" dirty="0" err="1" smtClean="0"/>
              <a:t>arp</a:t>
            </a:r>
            <a:r>
              <a:rPr lang="en-US" sz="2800" dirty="0" smtClean="0"/>
              <a:t> -a</a:t>
            </a:r>
            <a:br>
              <a:rPr lang="en-US" sz="2800" dirty="0" smtClean="0"/>
            </a:br>
            <a:r>
              <a:rPr lang="en-US" sz="1600" dirty="0" smtClean="0">
                <a:hlinkClick r:id="rId3"/>
              </a:rPr>
              <a:t>https://docs.microsoft.com/en-us/windows-server/administration/windows-commands/arp</a:t>
            </a:r>
            <a:endParaRPr lang="en-US" sz="2400" dirty="0" smtClean="0"/>
          </a:p>
          <a:p>
            <a:r>
              <a:rPr lang="en-US" sz="2800" dirty="0" smtClean="0"/>
              <a:t>ping</a:t>
            </a:r>
            <a:br>
              <a:rPr lang="en-US" sz="2800" dirty="0" smtClean="0"/>
            </a:br>
            <a:r>
              <a:rPr lang="en-US" sz="1600" dirty="0" smtClean="0">
                <a:hlinkClick r:id="rId4"/>
              </a:rPr>
              <a:t>https://docs.microsoft.com/en-us/windows-server/administration/windows-commands/ping</a:t>
            </a:r>
            <a:r>
              <a:rPr lang="en-US" sz="1600" dirty="0" smtClean="0"/>
              <a:t> </a:t>
            </a:r>
          </a:p>
          <a:p>
            <a:r>
              <a:rPr lang="en-US" sz="2800" dirty="0" err="1" smtClean="0"/>
              <a:t>tracert</a:t>
            </a:r>
            <a:r>
              <a:rPr lang="en-US" sz="2800" dirty="0" smtClean="0"/>
              <a:t> &lt;Windows&gt;, </a:t>
            </a:r>
            <a:r>
              <a:rPr lang="en-US" sz="2800" dirty="0" err="1" smtClean="0"/>
              <a:t>traceroute</a:t>
            </a:r>
            <a:r>
              <a:rPr lang="en-US" sz="2800" dirty="0" smtClean="0"/>
              <a:t> &lt;Linux&gt;</a:t>
            </a:r>
            <a:br>
              <a:rPr lang="en-US" sz="2800" dirty="0" smtClean="0"/>
            </a:br>
            <a:r>
              <a:rPr lang="en-US" sz="1600" dirty="0" smtClean="0">
                <a:hlinkClick r:id="rId5"/>
              </a:rPr>
              <a:t>https://docs.microsoft.com/en-us/windows-server/administration/windows-commands/tracert</a:t>
            </a:r>
            <a:r>
              <a:rPr lang="en-US" sz="1600" dirty="0" smtClean="0"/>
              <a:t> </a:t>
            </a:r>
          </a:p>
          <a:p>
            <a:r>
              <a:rPr lang="en-US" sz="2800" dirty="0" err="1" smtClean="0"/>
              <a:t>netstat</a:t>
            </a:r>
            <a:r>
              <a:rPr lang="en-US" sz="2800" dirty="0" smtClean="0"/>
              <a:t> -a</a:t>
            </a:r>
            <a:br>
              <a:rPr lang="en-US" sz="2800" dirty="0" smtClean="0"/>
            </a:br>
            <a:r>
              <a:rPr lang="en-US" sz="1600" dirty="0" smtClean="0">
                <a:hlinkClick r:id="rId6"/>
              </a:rPr>
              <a:t>https://docs.microsoft.com/en-us/windows-server/administration/windows-commands/netstat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Packet Sniffing Tool</a:t>
            </a:r>
          </a:p>
          <a:p>
            <a:r>
              <a:rPr lang="en-US" sz="2800" dirty="0" smtClean="0"/>
              <a:t>Layer-wise Protocol Visualization</a:t>
            </a:r>
          </a:p>
          <a:p>
            <a:r>
              <a:rPr lang="en-US" sz="2800" dirty="0" smtClean="0"/>
              <a:t>Understanding Details of Protocol Operations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6" name="Picture 5" descr="wiresh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041650"/>
            <a:ext cx="5772150" cy="3206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-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Go to </a:t>
            </a:r>
            <a:r>
              <a:rPr lang="en-US" sz="2800" dirty="0" smtClean="0">
                <a:hlinkClick r:id="rId2"/>
              </a:rPr>
              <a:t>https://www.wireshark.org/</a:t>
            </a:r>
            <a:endParaRPr lang="en-US" sz="2800" dirty="0" smtClean="0"/>
          </a:p>
          <a:p>
            <a:r>
              <a:rPr lang="en-US" sz="2800" dirty="0" smtClean="0"/>
              <a:t>Go to Download</a:t>
            </a:r>
          </a:p>
          <a:p>
            <a:r>
              <a:rPr lang="en-US" sz="2800" dirty="0" smtClean="0"/>
              <a:t>Download the latest stable release version</a:t>
            </a:r>
          </a:p>
          <a:p>
            <a:r>
              <a:rPr lang="en-US" sz="2800" dirty="0" smtClean="0"/>
              <a:t>Run the setup file &amp; follow the steps</a:t>
            </a:r>
          </a:p>
          <a:p>
            <a:r>
              <a:rPr lang="en-US" sz="2800" dirty="0" smtClean="0"/>
              <a:t>Recommended: Don't check any unchecked checkbox &amp; don't uncheck any checked checkbox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Choose Wireless Network Connection if your pc is connected to internet via </a:t>
            </a:r>
            <a:r>
              <a:rPr lang="en-US" sz="2800" dirty="0" err="1" smtClean="0"/>
              <a:t>wifi</a:t>
            </a:r>
            <a:r>
              <a:rPr lang="en-US" sz="2800" dirty="0" smtClean="0"/>
              <a:t>, choose Local Area Connection if connected via LAN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867400" cy="362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Click on the button like shark fin (Start capturing packets) to begin packet sniffing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524125"/>
            <a:ext cx="62579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Packets are being captured</a:t>
            </a:r>
            <a:br>
              <a:rPr lang="en-US" sz="2800" dirty="0" smtClean="0"/>
            </a:br>
            <a:r>
              <a:rPr lang="en-US" sz="2800" dirty="0" smtClean="0"/>
              <a:t>&amp; all of them are shown</a:t>
            </a:r>
          </a:p>
          <a:p>
            <a:r>
              <a:rPr lang="en-US" sz="2800" dirty="0" smtClean="0"/>
              <a:t>Packets can be sorted by </a:t>
            </a:r>
            <a:br>
              <a:rPr lang="en-US" sz="2800" dirty="0" smtClean="0"/>
            </a:br>
            <a:r>
              <a:rPr lang="en-US" sz="2800" dirty="0" smtClean="0"/>
              <a:t>Time (default), Source,</a:t>
            </a:r>
            <a:br>
              <a:rPr lang="en-US" sz="2800" dirty="0" smtClean="0"/>
            </a:br>
            <a:r>
              <a:rPr lang="en-US" sz="2800" dirty="0" smtClean="0"/>
              <a:t>Protocol etc. by clicking</a:t>
            </a:r>
            <a:br>
              <a:rPr lang="en-US" sz="2800" dirty="0" smtClean="0"/>
            </a:br>
            <a:r>
              <a:rPr lang="en-US" sz="2800" dirty="0" smtClean="0"/>
              <a:t>on them)</a:t>
            </a:r>
          </a:p>
          <a:p>
            <a:r>
              <a:rPr lang="en-US" sz="2800" dirty="0" smtClean="0"/>
              <a:t>Clicking on the Stop (red</a:t>
            </a:r>
            <a:br>
              <a:rPr lang="en-US" sz="2800" dirty="0" smtClean="0"/>
            </a:br>
            <a:r>
              <a:rPr lang="en-US" sz="2800" dirty="0" smtClean="0"/>
              <a:t>square) button to stop</a:t>
            </a:r>
            <a:br>
              <a:rPr lang="en-US" sz="2800" dirty="0" smtClean="0"/>
            </a:br>
            <a:r>
              <a:rPr lang="en-US" sz="2800" dirty="0" smtClean="0"/>
              <a:t>tracing packets or the green</a:t>
            </a:r>
            <a:br>
              <a:rPr lang="en-US" sz="2800" dirty="0" smtClean="0"/>
            </a:br>
            <a:r>
              <a:rPr lang="en-US" sz="2800" dirty="0" smtClean="0"/>
              <a:t>fin like restart button start</a:t>
            </a:r>
            <a:br>
              <a:rPr lang="en-US" sz="2800" dirty="0" smtClean="0"/>
            </a:br>
            <a:r>
              <a:rPr lang="en-US" sz="2800" dirty="0" smtClean="0"/>
              <a:t>the process again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600200"/>
            <a:ext cx="426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dirty="0" smtClean="0"/>
              <a:t>In the text field below the buttons &amp; above the packets shown, you can apply suitable filters and join them by &amp;&amp; in case of multiple ones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599"/>
            <a:ext cx="6400799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Demonstration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packets, a particular packet details, raw data are shown in top, middle &amp; bottom of display area respectively</a:t>
            </a:r>
          </a:p>
          <a:p>
            <a:r>
              <a:rPr lang="en-US" sz="2800" dirty="0" smtClean="0"/>
              <a:t>Protocol (&amp; packet modification) in each layer are shown</a:t>
            </a:r>
          </a:p>
          <a:p>
            <a:r>
              <a:rPr lang="en-US" sz="2800" dirty="0" smtClean="0"/>
              <a:t>Follow stream (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2800" dirty="0" smtClean="0"/>
              <a:t>: sent from your machine, normally request, </a:t>
            </a:r>
            <a:r>
              <a:rPr lang="en-US" sz="2800" dirty="0" smtClean="0">
                <a:solidFill>
                  <a:srgbClr val="C00000"/>
                </a:solidFill>
              </a:rPr>
              <a:t>red</a:t>
            </a:r>
            <a:r>
              <a:rPr lang="en-US" sz="2800" dirty="0" smtClean="0"/>
              <a:t>: sent from remote machine, normally response) shows messages exchanged sequentially</a:t>
            </a:r>
          </a:p>
          <a:p>
            <a:r>
              <a:rPr lang="en-US" sz="2800" dirty="0" smtClean="0"/>
              <a:t>Expanding any protocol in the packet details section shows information relevant to that protocol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Wireshark</a:t>
            </a:r>
            <a:r>
              <a:rPr lang="en-US" dirty="0" smtClean="0"/>
              <a:t> – </a:t>
            </a:r>
            <a:r>
              <a:rPr lang="en-US" smtClean="0"/>
              <a:t>Practice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Try to check the difference in packets sent/received in different protocols, like http &amp; https (don’t worry if you don’t understand unknown protocols, just get acquainted with the capabilities of </a:t>
            </a:r>
            <a:r>
              <a:rPr lang="en-US" sz="2800" dirty="0" err="1" smtClean="0"/>
              <a:t>wireshark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Explore protocols in different layers (you will understand this better when these are covered in the theory classes)</a:t>
            </a:r>
            <a:endParaRPr lang="en-US" sz="2800" dirty="0" smtClean="0"/>
          </a:p>
          <a:p>
            <a:r>
              <a:rPr lang="en-US" sz="2800" dirty="0"/>
              <a:t>S</a:t>
            </a:r>
            <a:r>
              <a:rPr lang="en-US" sz="2800" dirty="0" smtClean="0"/>
              <a:t>ave some captured packets to a file &amp; open it to analyze later.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95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313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Wireshark &amp; Commands</vt:lpstr>
      <vt:lpstr>Wireshark - Introduction</vt:lpstr>
      <vt:lpstr>Wireshark - Installation</vt:lpstr>
      <vt:lpstr>Wireshark – Demonstration (1)</vt:lpstr>
      <vt:lpstr>Wireshark – Demonstration (2)</vt:lpstr>
      <vt:lpstr>Wireshark – Demonstration (3)</vt:lpstr>
      <vt:lpstr>Wireshark – Demonstration (4)</vt:lpstr>
      <vt:lpstr>Wireshark – Demonstration (5)</vt:lpstr>
      <vt:lpstr>Wireshark – Practice Guideline</vt:lpstr>
      <vt:lpstr>Network Related 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&amp; Commands</dc:title>
  <dc:creator>Saqib</dc:creator>
  <cp:lastModifiedBy>S.Saqib</cp:lastModifiedBy>
  <cp:revision>5</cp:revision>
  <dcterms:created xsi:type="dcterms:W3CDTF">2006-08-16T00:00:00Z</dcterms:created>
  <dcterms:modified xsi:type="dcterms:W3CDTF">2018-11-04T04:45:55Z</dcterms:modified>
</cp:coreProperties>
</file>