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D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6353" autoAdjust="0"/>
  </p:normalViewPr>
  <p:slideViewPr>
    <p:cSldViewPr snapToGrid="0" showGuides="1">
      <p:cViewPr varScale="1">
        <p:scale>
          <a:sx n="145" d="100"/>
          <a:sy n="145" d="100"/>
        </p:scale>
        <p:origin x="3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D8911-CA12-482A-9665-78450C541A6E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A817F-F1D7-4954-8D8C-319493A4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My_question.html // </a:t>
            </a:r>
            <a:r>
              <a:rPr lang="ko-KR" altLang="en-US" dirty="0"/>
              <a:t>자신의 질문 보는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817F-F1D7-4954-8D8C-319493A4C9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9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3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7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4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0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0D7994-B6E6-4860-BAD4-81DCAB9F0F1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4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3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7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31EC-472C-40A8-8528-D6C882A0A22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9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6B279-D407-4843-9377-07E1A0108401}"/>
              </a:ext>
            </a:extLst>
          </p:cNvPr>
          <p:cNvSpPr txBox="1"/>
          <p:nvPr/>
        </p:nvSpPr>
        <p:spPr>
          <a:xfrm>
            <a:off x="335499" y="41027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나의 질문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37A9BB-B768-4C38-955C-ECF833CF83E4}"/>
              </a:ext>
            </a:extLst>
          </p:cNvPr>
          <p:cNvCxnSpPr>
            <a:cxnSpLocks/>
          </p:cNvCxnSpPr>
          <p:nvPr/>
        </p:nvCxnSpPr>
        <p:spPr>
          <a:xfrm>
            <a:off x="407862" y="997233"/>
            <a:ext cx="67428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8E0047-DEA4-4AD3-A7C8-3F327F51305C}"/>
              </a:ext>
            </a:extLst>
          </p:cNvPr>
          <p:cNvGrpSpPr/>
          <p:nvPr/>
        </p:nvGrpSpPr>
        <p:grpSpPr>
          <a:xfrm>
            <a:off x="8852219" y="164354"/>
            <a:ext cx="152716" cy="148066"/>
            <a:chOff x="4572001" y="1651183"/>
            <a:chExt cx="219074" cy="21240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A99E94-E1FE-49B1-9570-F37087C10BCD}"/>
                </a:ext>
              </a:extLst>
            </p:cNvPr>
            <p:cNvSpPr/>
            <p:nvPr/>
          </p:nvSpPr>
          <p:spPr>
            <a:xfrm>
              <a:off x="4572001" y="1651183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D9A85A-33F1-43A3-BC5A-2F969A3EDD4E}"/>
                </a:ext>
              </a:extLst>
            </p:cNvPr>
            <p:cNvSpPr/>
            <p:nvPr/>
          </p:nvSpPr>
          <p:spPr>
            <a:xfrm>
              <a:off x="4572001" y="1734526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62FBD-FF2D-45F7-A60A-82B8F99073FD}"/>
                </a:ext>
              </a:extLst>
            </p:cNvPr>
            <p:cNvSpPr/>
            <p:nvPr/>
          </p:nvSpPr>
          <p:spPr>
            <a:xfrm>
              <a:off x="4572001" y="1817869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C45E9F8-5E14-4BB7-8B94-3E1FBBCA6198}"/>
              </a:ext>
            </a:extLst>
          </p:cNvPr>
          <p:cNvSpPr txBox="1"/>
          <p:nvPr/>
        </p:nvSpPr>
        <p:spPr>
          <a:xfrm>
            <a:off x="407861" y="724381"/>
            <a:ext cx="1023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질문일자</a:t>
            </a:r>
            <a:endParaRPr lang="ko-KR" altLang="en-US" sz="1000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451D7-7A17-4E21-B993-F80A364459DD}"/>
              </a:ext>
            </a:extLst>
          </p:cNvPr>
          <p:cNvSpPr txBox="1"/>
          <p:nvPr/>
        </p:nvSpPr>
        <p:spPr>
          <a:xfrm>
            <a:off x="1431440" y="724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교육과정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48A469-F26E-417C-B226-42EB9F3A61D7}"/>
              </a:ext>
            </a:extLst>
          </p:cNvPr>
          <p:cNvSpPr txBox="1"/>
          <p:nvPr/>
        </p:nvSpPr>
        <p:spPr>
          <a:xfrm>
            <a:off x="2097007" y="724381"/>
            <a:ext cx="1156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교재명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4909E-9662-4D61-ACED-96931575D35B}"/>
              </a:ext>
            </a:extLst>
          </p:cNvPr>
          <p:cNvSpPr txBox="1"/>
          <p:nvPr/>
        </p:nvSpPr>
        <p:spPr>
          <a:xfrm>
            <a:off x="3253229" y="719167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090A2-0AF2-41E0-89F9-B9EE71FB74A8}"/>
              </a:ext>
            </a:extLst>
          </p:cNvPr>
          <p:cNvSpPr txBox="1"/>
          <p:nvPr/>
        </p:nvSpPr>
        <p:spPr>
          <a:xfrm>
            <a:off x="3821915" y="719167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문항번호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98A07-2770-480F-B8E2-DD683D6826ED}"/>
              </a:ext>
            </a:extLst>
          </p:cNvPr>
          <p:cNvSpPr txBox="1"/>
          <p:nvPr/>
        </p:nvSpPr>
        <p:spPr>
          <a:xfrm>
            <a:off x="6131962" y="719167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해설 영상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611CC6-8F71-436D-A1E5-3418FF28E066}"/>
              </a:ext>
            </a:extLst>
          </p:cNvPr>
          <p:cNvSpPr txBox="1"/>
          <p:nvPr/>
        </p:nvSpPr>
        <p:spPr>
          <a:xfrm>
            <a:off x="4976938" y="719167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처리상태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E0B8D4-56B1-49D8-8E2C-858889762BB0}"/>
              </a:ext>
            </a:extLst>
          </p:cNvPr>
          <p:cNvSpPr txBox="1"/>
          <p:nvPr/>
        </p:nvSpPr>
        <p:spPr>
          <a:xfrm>
            <a:off x="407862" y="1556273"/>
            <a:ext cx="910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2017-10-04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FFF45F-A398-4014-829B-B869991ADC69}"/>
              </a:ext>
            </a:extLst>
          </p:cNvPr>
          <p:cNvSpPr txBox="1"/>
          <p:nvPr/>
        </p:nvSpPr>
        <p:spPr>
          <a:xfrm>
            <a:off x="1318260" y="1556273"/>
            <a:ext cx="78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미적분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482B9-6B01-48FB-93DE-2DCBB128AD71}"/>
              </a:ext>
            </a:extLst>
          </p:cNvPr>
          <p:cNvSpPr txBox="1"/>
          <p:nvPr/>
        </p:nvSpPr>
        <p:spPr>
          <a:xfrm>
            <a:off x="3253229" y="1551059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FA1F43-C976-4C0C-B855-E32772E897B8}"/>
              </a:ext>
            </a:extLst>
          </p:cNvPr>
          <p:cNvSpPr txBox="1"/>
          <p:nvPr/>
        </p:nvSpPr>
        <p:spPr>
          <a:xfrm>
            <a:off x="3821915" y="1551059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BCBB2E-7458-4139-A23D-8D49A9DF7FA7}"/>
              </a:ext>
            </a:extLst>
          </p:cNvPr>
          <p:cNvSpPr txBox="1"/>
          <p:nvPr/>
        </p:nvSpPr>
        <p:spPr>
          <a:xfrm>
            <a:off x="6131962" y="1551059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564B8-281A-4E34-996B-796F1D8C0E0D}"/>
              </a:ext>
            </a:extLst>
          </p:cNvPr>
          <p:cNvSpPr txBox="1"/>
          <p:nvPr/>
        </p:nvSpPr>
        <p:spPr>
          <a:xfrm>
            <a:off x="4487482" y="1551059"/>
            <a:ext cx="16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즉시응답 완료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A7C345-7EE5-40BB-A2DB-412999BB2824}"/>
              </a:ext>
            </a:extLst>
          </p:cNvPr>
          <p:cNvSpPr txBox="1"/>
          <p:nvPr/>
        </p:nvSpPr>
        <p:spPr>
          <a:xfrm>
            <a:off x="2104040" y="1551059"/>
            <a:ext cx="1149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블랙라벨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98594E-D986-4C4E-A99A-FCA49A444390}"/>
              </a:ext>
            </a:extLst>
          </p:cNvPr>
          <p:cNvSpPr txBox="1"/>
          <p:nvPr/>
        </p:nvSpPr>
        <p:spPr>
          <a:xfrm>
            <a:off x="407862" y="1310052"/>
            <a:ext cx="910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2017-10-07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1852F-421F-42BA-8B54-9659DCC9CB25}"/>
              </a:ext>
            </a:extLst>
          </p:cNvPr>
          <p:cNvSpPr txBox="1"/>
          <p:nvPr/>
        </p:nvSpPr>
        <p:spPr>
          <a:xfrm>
            <a:off x="1318260" y="1310052"/>
            <a:ext cx="78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미적분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2D9996-D702-4B08-A2A9-781D3DE49E96}"/>
              </a:ext>
            </a:extLst>
          </p:cNvPr>
          <p:cNvSpPr txBox="1"/>
          <p:nvPr/>
        </p:nvSpPr>
        <p:spPr>
          <a:xfrm>
            <a:off x="3253229" y="1304838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041883-67BE-4024-8BAB-54BA5972368F}"/>
              </a:ext>
            </a:extLst>
          </p:cNvPr>
          <p:cNvSpPr txBox="1"/>
          <p:nvPr/>
        </p:nvSpPr>
        <p:spPr>
          <a:xfrm>
            <a:off x="3821915" y="1304838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247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ACC1F8-C958-4CEA-9C74-FC832879B541}"/>
              </a:ext>
            </a:extLst>
          </p:cNvPr>
          <p:cNvSpPr txBox="1"/>
          <p:nvPr/>
        </p:nvSpPr>
        <p:spPr>
          <a:xfrm>
            <a:off x="6131962" y="1304838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24B170-87EE-41BE-9985-632A913FE0CE}"/>
              </a:ext>
            </a:extLst>
          </p:cNvPr>
          <p:cNvSpPr txBox="1"/>
          <p:nvPr/>
        </p:nvSpPr>
        <p:spPr>
          <a:xfrm>
            <a:off x="4487482" y="1304838"/>
            <a:ext cx="16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지연응답 완료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DFC493-1969-44BD-887A-4BB5B25B438E}"/>
              </a:ext>
            </a:extLst>
          </p:cNvPr>
          <p:cNvSpPr txBox="1"/>
          <p:nvPr/>
        </p:nvSpPr>
        <p:spPr>
          <a:xfrm>
            <a:off x="2104040" y="1304838"/>
            <a:ext cx="1149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라이트쏀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B44E99-14C9-4422-B4E7-2A39B58C0E37}"/>
              </a:ext>
            </a:extLst>
          </p:cNvPr>
          <p:cNvSpPr txBox="1"/>
          <p:nvPr/>
        </p:nvSpPr>
        <p:spPr>
          <a:xfrm>
            <a:off x="407862" y="1053806"/>
            <a:ext cx="910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2017-10-07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6E1F74-48E3-45E0-8DB4-20CAC968BD44}"/>
              </a:ext>
            </a:extLst>
          </p:cNvPr>
          <p:cNvSpPr txBox="1"/>
          <p:nvPr/>
        </p:nvSpPr>
        <p:spPr>
          <a:xfrm>
            <a:off x="1318260" y="1053806"/>
            <a:ext cx="78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미적분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EFA524-44F6-4F80-88A8-81D6D31ECF7B}"/>
              </a:ext>
            </a:extLst>
          </p:cNvPr>
          <p:cNvSpPr txBox="1"/>
          <p:nvPr/>
        </p:nvSpPr>
        <p:spPr>
          <a:xfrm>
            <a:off x="3253229" y="1048592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C92AB7-E48A-4D99-9C02-1C22362FBBEB}"/>
              </a:ext>
            </a:extLst>
          </p:cNvPr>
          <p:cNvSpPr txBox="1"/>
          <p:nvPr/>
        </p:nvSpPr>
        <p:spPr>
          <a:xfrm>
            <a:off x="3821915" y="1048592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D39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453A71-5A0C-44FD-8704-C29BD90DAEB2}"/>
              </a:ext>
            </a:extLst>
          </p:cNvPr>
          <p:cNvSpPr txBox="1"/>
          <p:nvPr/>
        </p:nvSpPr>
        <p:spPr>
          <a:xfrm>
            <a:off x="6131962" y="1048592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b="1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404261-54A9-41F4-97FB-AE5C25E76944}"/>
              </a:ext>
            </a:extLst>
          </p:cNvPr>
          <p:cNvSpPr txBox="1"/>
          <p:nvPr/>
        </p:nvSpPr>
        <p:spPr>
          <a:xfrm>
            <a:off x="4487482" y="1048592"/>
            <a:ext cx="16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처리중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AB6D6B-42A6-44A7-81E6-497B8384A69B}"/>
              </a:ext>
            </a:extLst>
          </p:cNvPr>
          <p:cNvSpPr txBox="1"/>
          <p:nvPr/>
        </p:nvSpPr>
        <p:spPr>
          <a:xfrm>
            <a:off x="2104040" y="1048592"/>
            <a:ext cx="1149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자이스토리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C21A40C-B030-4CAA-B6F6-B5FD3C29D7BF}"/>
              </a:ext>
            </a:extLst>
          </p:cNvPr>
          <p:cNvSpPr/>
          <p:nvPr/>
        </p:nvSpPr>
        <p:spPr>
          <a:xfrm>
            <a:off x="7334935" y="490889"/>
            <a:ext cx="1637596" cy="202778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AF7F3-53FE-4258-B56B-AE8A6DD367AD}"/>
              </a:ext>
            </a:extLst>
          </p:cNvPr>
          <p:cNvSpPr txBox="1"/>
          <p:nvPr/>
        </p:nvSpPr>
        <p:spPr>
          <a:xfrm>
            <a:off x="7349543" y="487820"/>
            <a:ext cx="761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E22299-DF5E-4464-8F1A-7898FCCC0F77}"/>
              </a:ext>
            </a:extLst>
          </p:cNvPr>
          <p:cNvSpPr txBox="1"/>
          <p:nvPr/>
        </p:nvSpPr>
        <p:spPr>
          <a:xfrm>
            <a:off x="7472158" y="81076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340A7E-471B-4576-9C06-1D37B0F32162}"/>
              </a:ext>
            </a:extLst>
          </p:cNvPr>
          <p:cNvSpPr/>
          <p:nvPr/>
        </p:nvSpPr>
        <p:spPr>
          <a:xfrm>
            <a:off x="7903621" y="848401"/>
            <a:ext cx="882650" cy="140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Dropdown Select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73687A-642D-4A54-ABB5-3BFDCDA40DA2}"/>
              </a:ext>
            </a:extLst>
          </p:cNvPr>
          <p:cNvSpPr txBox="1"/>
          <p:nvPr/>
        </p:nvSpPr>
        <p:spPr>
          <a:xfrm>
            <a:off x="7472158" y="1026207"/>
            <a:ext cx="377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A1E989-087D-4EB6-9F96-0B7ADA77EAFD}"/>
              </a:ext>
            </a:extLst>
          </p:cNvPr>
          <p:cNvSpPr/>
          <p:nvPr/>
        </p:nvSpPr>
        <p:spPr>
          <a:xfrm>
            <a:off x="7903621" y="1063845"/>
            <a:ext cx="882650" cy="140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Dropdown Select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759974-0CF3-4AD1-8CF5-AA7CB6324B48}"/>
              </a:ext>
            </a:extLst>
          </p:cNvPr>
          <p:cNvSpPr txBox="1"/>
          <p:nvPr/>
        </p:nvSpPr>
        <p:spPr>
          <a:xfrm>
            <a:off x="7472158" y="1241651"/>
            <a:ext cx="377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D884CD-0263-44A5-86A3-5D138B772E6E}"/>
              </a:ext>
            </a:extLst>
          </p:cNvPr>
          <p:cNvSpPr/>
          <p:nvPr/>
        </p:nvSpPr>
        <p:spPr>
          <a:xfrm>
            <a:off x="7903621" y="1279289"/>
            <a:ext cx="882650" cy="140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Dropdown Select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7628A1-C360-4143-BACA-8BC457391A12}"/>
              </a:ext>
            </a:extLst>
          </p:cNvPr>
          <p:cNvSpPr txBox="1"/>
          <p:nvPr/>
        </p:nvSpPr>
        <p:spPr>
          <a:xfrm>
            <a:off x="7310417" y="1582483"/>
            <a:ext cx="1686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 해설을 확인할 수 있습니다</a:t>
            </a:r>
            <a:r>
              <a:rPr lang="en-US" altLang="ko-KR" sz="800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D09AEC-CD5F-4C85-B055-FE3C07D3DFE5}"/>
              </a:ext>
            </a:extLst>
          </p:cNvPr>
          <p:cNvSpPr txBox="1"/>
          <p:nvPr/>
        </p:nvSpPr>
        <p:spPr>
          <a:xfrm flipH="1">
            <a:off x="3646294" y="4637784"/>
            <a:ext cx="1851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en-US" altLang="ko-KR" sz="1000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Prev</a:t>
            </a:r>
            <a:r>
              <a:rPr lang="en-US" altLang="ko-KR" sz="10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en-US" altLang="ko-KR" sz="10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&gt;</a:t>
            </a:r>
            <a:endParaRPr lang="ko-KR" altLang="en-US" sz="1000" dirty="0" err="1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7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0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71</Words>
  <Application>Microsoft Office PowerPoint</Application>
  <PresentationFormat>화면 슬라이드 쇼(16:9)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EunHak Lee</dc:creator>
  <cp:lastModifiedBy>EunHak Lee</cp:lastModifiedBy>
  <cp:revision>14</cp:revision>
  <dcterms:created xsi:type="dcterms:W3CDTF">2017-11-07T14:00:38Z</dcterms:created>
  <dcterms:modified xsi:type="dcterms:W3CDTF">2017-11-07T16:08:50Z</dcterms:modified>
</cp:coreProperties>
</file>