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59" r:id="rId3"/>
    <p:sldId id="260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4"/>
    <a:srgbClr val="F2F2F2"/>
    <a:srgbClr val="ED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6353" autoAdjust="0"/>
  </p:normalViewPr>
  <p:slideViewPr>
    <p:cSldViewPr snapToGrid="0" showGuides="1">
      <p:cViewPr varScale="1">
        <p:scale>
          <a:sx n="145" d="100"/>
          <a:sy n="145" d="100"/>
        </p:scale>
        <p:origin x="114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D8911-CA12-482A-9665-78450C541A6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A817F-F1D7-4954-8D8C-319493A4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My_question.html // </a:t>
            </a:r>
            <a:r>
              <a:rPr lang="ko-KR" altLang="en-US" dirty="0"/>
              <a:t>자신의 질문 보는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817F-F1D7-4954-8D8C-319493A4C9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9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3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7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4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0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0D7994-B6E6-4860-BAD4-81DCAB9F0F1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4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3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7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31EC-472C-40A8-8528-D6C882A0A22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9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375616631881072650/397034476250595328/unknown.png">
            <a:extLst>
              <a:ext uri="{FF2B5EF4-FFF2-40B4-BE49-F238E27FC236}">
                <a16:creationId xmlns:a16="http://schemas.microsoft.com/office/drawing/2014/main" id="{D3FFA84B-18C6-44C5-B0EB-175E39AAD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3"/>
          <a:stretch/>
        </p:blipFill>
        <p:spPr bwMode="auto">
          <a:xfrm>
            <a:off x="1648945" y="0"/>
            <a:ext cx="5846109" cy="5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62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6B279-D407-4843-9377-07E1A0108401}"/>
              </a:ext>
            </a:extLst>
          </p:cNvPr>
          <p:cNvSpPr txBox="1"/>
          <p:nvPr/>
        </p:nvSpPr>
        <p:spPr>
          <a:xfrm>
            <a:off x="335499" y="41027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나의 질문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37A9BB-B768-4C38-955C-ECF833CF83E4}"/>
              </a:ext>
            </a:extLst>
          </p:cNvPr>
          <p:cNvCxnSpPr>
            <a:cxnSpLocks/>
          </p:cNvCxnSpPr>
          <p:nvPr/>
        </p:nvCxnSpPr>
        <p:spPr>
          <a:xfrm>
            <a:off x="407862" y="997233"/>
            <a:ext cx="67428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8E0047-DEA4-4AD3-A7C8-3F327F51305C}"/>
              </a:ext>
            </a:extLst>
          </p:cNvPr>
          <p:cNvGrpSpPr/>
          <p:nvPr/>
        </p:nvGrpSpPr>
        <p:grpSpPr>
          <a:xfrm>
            <a:off x="8852219" y="164354"/>
            <a:ext cx="152716" cy="148066"/>
            <a:chOff x="4572001" y="1651183"/>
            <a:chExt cx="219074" cy="21240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A99E94-E1FE-49B1-9570-F37087C10BCD}"/>
                </a:ext>
              </a:extLst>
            </p:cNvPr>
            <p:cNvSpPr/>
            <p:nvPr/>
          </p:nvSpPr>
          <p:spPr>
            <a:xfrm>
              <a:off x="4572001" y="1651183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D9A85A-33F1-43A3-BC5A-2F969A3EDD4E}"/>
                </a:ext>
              </a:extLst>
            </p:cNvPr>
            <p:cNvSpPr/>
            <p:nvPr/>
          </p:nvSpPr>
          <p:spPr>
            <a:xfrm>
              <a:off x="4572001" y="1734526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62FBD-FF2D-45F7-A60A-82B8F99073FD}"/>
                </a:ext>
              </a:extLst>
            </p:cNvPr>
            <p:cNvSpPr/>
            <p:nvPr/>
          </p:nvSpPr>
          <p:spPr>
            <a:xfrm>
              <a:off x="4572001" y="1817869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C45E9F8-5E14-4BB7-8B94-3E1FBBCA6198}"/>
              </a:ext>
            </a:extLst>
          </p:cNvPr>
          <p:cNvSpPr txBox="1"/>
          <p:nvPr/>
        </p:nvSpPr>
        <p:spPr>
          <a:xfrm>
            <a:off x="407861" y="724381"/>
            <a:ext cx="1023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질문일자</a:t>
            </a:r>
            <a:endParaRPr lang="ko-KR" altLang="en-US" sz="1000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451D7-7A17-4E21-B993-F80A364459DD}"/>
              </a:ext>
            </a:extLst>
          </p:cNvPr>
          <p:cNvSpPr txBox="1"/>
          <p:nvPr/>
        </p:nvSpPr>
        <p:spPr>
          <a:xfrm>
            <a:off x="1431440" y="724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교육과정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48A469-F26E-417C-B226-42EB9F3A61D7}"/>
              </a:ext>
            </a:extLst>
          </p:cNvPr>
          <p:cNvSpPr txBox="1"/>
          <p:nvPr/>
        </p:nvSpPr>
        <p:spPr>
          <a:xfrm>
            <a:off x="2097007" y="724381"/>
            <a:ext cx="1156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교재명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4909E-9662-4D61-ACED-96931575D35B}"/>
              </a:ext>
            </a:extLst>
          </p:cNvPr>
          <p:cNvSpPr txBox="1"/>
          <p:nvPr/>
        </p:nvSpPr>
        <p:spPr>
          <a:xfrm>
            <a:off x="3253229" y="719167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090A2-0AF2-41E0-89F9-B9EE71FB74A8}"/>
              </a:ext>
            </a:extLst>
          </p:cNvPr>
          <p:cNvSpPr txBox="1"/>
          <p:nvPr/>
        </p:nvSpPr>
        <p:spPr>
          <a:xfrm>
            <a:off x="3821915" y="719167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문항번호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98A07-2770-480F-B8E2-DD683D6826ED}"/>
              </a:ext>
            </a:extLst>
          </p:cNvPr>
          <p:cNvSpPr txBox="1"/>
          <p:nvPr/>
        </p:nvSpPr>
        <p:spPr>
          <a:xfrm>
            <a:off x="6131962" y="719167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해설 영상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611CC6-8F71-436D-A1E5-3418FF28E066}"/>
              </a:ext>
            </a:extLst>
          </p:cNvPr>
          <p:cNvSpPr txBox="1"/>
          <p:nvPr/>
        </p:nvSpPr>
        <p:spPr>
          <a:xfrm>
            <a:off x="4976938" y="719167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처리상태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E0B8D4-56B1-49D8-8E2C-858889762BB0}"/>
              </a:ext>
            </a:extLst>
          </p:cNvPr>
          <p:cNvSpPr txBox="1"/>
          <p:nvPr/>
        </p:nvSpPr>
        <p:spPr>
          <a:xfrm>
            <a:off x="407862" y="1556273"/>
            <a:ext cx="910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2017-10-04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FFF45F-A398-4014-829B-B869991ADC69}"/>
              </a:ext>
            </a:extLst>
          </p:cNvPr>
          <p:cNvSpPr txBox="1"/>
          <p:nvPr/>
        </p:nvSpPr>
        <p:spPr>
          <a:xfrm>
            <a:off x="1318260" y="1556273"/>
            <a:ext cx="78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미적분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482B9-6B01-48FB-93DE-2DCBB128AD71}"/>
              </a:ext>
            </a:extLst>
          </p:cNvPr>
          <p:cNvSpPr txBox="1"/>
          <p:nvPr/>
        </p:nvSpPr>
        <p:spPr>
          <a:xfrm>
            <a:off x="3253229" y="1551059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FA1F43-C976-4C0C-B855-E32772E897B8}"/>
              </a:ext>
            </a:extLst>
          </p:cNvPr>
          <p:cNvSpPr txBox="1"/>
          <p:nvPr/>
        </p:nvSpPr>
        <p:spPr>
          <a:xfrm>
            <a:off x="3821915" y="1551059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BCBB2E-7458-4139-A23D-8D49A9DF7FA7}"/>
              </a:ext>
            </a:extLst>
          </p:cNvPr>
          <p:cNvSpPr txBox="1"/>
          <p:nvPr/>
        </p:nvSpPr>
        <p:spPr>
          <a:xfrm>
            <a:off x="6131962" y="1551059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564B8-281A-4E34-996B-796F1D8C0E0D}"/>
              </a:ext>
            </a:extLst>
          </p:cNvPr>
          <p:cNvSpPr txBox="1"/>
          <p:nvPr/>
        </p:nvSpPr>
        <p:spPr>
          <a:xfrm>
            <a:off x="4487482" y="1551059"/>
            <a:ext cx="16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즉시응답 완료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A7C345-7EE5-40BB-A2DB-412999BB2824}"/>
              </a:ext>
            </a:extLst>
          </p:cNvPr>
          <p:cNvSpPr txBox="1"/>
          <p:nvPr/>
        </p:nvSpPr>
        <p:spPr>
          <a:xfrm>
            <a:off x="2104040" y="1551059"/>
            <a:ext cx="1149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블랙라벨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98594E-D986-4C4E-A99A-FCA49A444390}"/>
              </a:ext>
            </a:extLst>
          </p:cNvPr>
          <p:cNvSpPr txBox="1"/>
          <p:nvPr/>
        </p:nvSpPr>
        <p:spPr>
          <a:xfrm>
            <a:off x="407862" y="1310052"/>
            <a:ext cx="910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2017-10-07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1852F-421F-42BA-8B54-9659DCC9CB25}"/>
              </a:ext>
            </a:extLst>
          </p:cNvPr>
          <p:cNvSpPr txBox="1"/>
          <p:nvPr/>
        </p:nvSpPr>
        <p:spPr>
          <a:xfrm>
            <a:off x="1318260" y="1310052"/>
            <a:ext cx="78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미적분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2D9996-D702-4B08-A2A9-781D3DE49E96}"/>
              </a:ext>
            </a:extLst>
          </p:cNvPr>
          <p:cNvSpPr txBox="1"/>
          <p:nvPr/>
        </p:nvSpPr>
        <p:spPr>
          <a:xfrm>
            <a:off x="3253229" y="1304838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041883-67BE-4024-8BAB-54BA5972368F}"/>
              </a:ext>
            </a:extLst>
          </p:cNvPr>
          <p:cNvSpPr txBox="1"/>
          <p:nvPr/>
        </p:nvSpPr>
        <p:spPr>
          <a:xfrm>
            <a:off x="3821915" y="1304838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247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ACC1F8-C958-4CEA-9C74-FC832879B541}"/>
              </a:ext>
            </a:extLst>
          </p:cNvPr>
          <p:cNvSpPr txBox="1"/>
          <p:nvPr/>
        </p:nvSpPr>
        <p:spPr>
          <a:xfrm>
            <a:off x="6131962" y="1304838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24B170-87EE-41BE-9985-632A913FE0CE}"/>
              </a:ext>
            </a:extLst>
          </p:cNvPr>
          <p:cNvSpPr txBox="1"/>
          <p:nvPr/>
        </p:nvSpPr>
        <p:spPr>
          <a:xfrm>
            <a:off x="4487482" y="1304838"/>
            <a:ext cx="16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지연응답 완료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DFC493-1969-44BD-887A-4BB5B25B438E}"/>
              </a:ext>
            </a:extLst>
          </p:cNvPr>
          <p:cNvSpPr txBox="1"/>
          <p:nvPr/>
        </p:nvSpPr>
        <p:spPr>
          <a:xfrm>
            <a:off x="2104040" y="1304838"/>
            <a:ext cx="1149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라이트쏀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B44E99-14C9-4422-B4E7-2A39B58C0E37}"/>
              </a:ext>
            </a:extLst>
          </p:cNvPr>
          <p:cNvSpPr txBox="1"/>
          <p:nvPr/>
        </p:nvSpPr>
        <p:spPr>
          <a:xfrm>
            <a:off x="407862" y="1053806"/>
            <a:ext cx="910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2017-10-07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6E1F74-48E3-45E0-8DB4-20CAC968BD44}"/>
              </a:ext>
            </a:extLst>
          </p:cNvPr>
          <p:cNvSpPr txBox="1"/>
          <p:nvPr/>
        </p:nvSpPr>
        <p:spPr>
          <a:xfrm>
            <a:off x="1318260" y="1053806"/>
            <a:ext cx="78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미적분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EFA524-44F6-4F80-88A8-81D6D31ECF7B}"/>
              </a:ext>
            </a:extLst>
          </p:cNvPr>
          <p:cNvSpPr txBox="1"/>
          <p:nvPr/>
        </p:nvSpPr>
        <p:spPr>
          <a:xfrm>
            <a:off x="3253229" y="1048592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C92AB7-E48A-4D99-9C02-1C22362FBBEB}"/>
              </a:ext>
            </a:extLst>
          </p:cNvPr>
          <p:cNvSpPr txBox="1"/>
          <p:nvPr/>
        </p:nvSpPr>
        <p:spPr>
          <a:xfrm>
            <a:off x="3821915" y="1048592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D39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453A71-5A0C-44FD-8704-C29BD90DAEB2}"/>
              </a:ext>
            </a:extLst>
          </p:cNvPr>
          <p:cNvSpPr txBox="1"/>
          <p:nvPr/>
        </p:nvSpPr>
        <p:spPr>
          <a:xfrm>
            <a:off x="6131962" y="1048592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b="1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404261-54A9-41F4-97FB-AE5C25E76944}"/>
              </a:ext>
            </a:extLst>
          </p:cNvPr>
          <p:cNvSpPr txBox="1"/>
          <p:nvPr/>
        </p:nvSpPr>
        <p:spPr>
          <a:xfrm>
            <a:off x="4487482" y="1048592"/>
            <a:ext cx="16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처리중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AB6D6B-42A6-44A7-81E6-497B8384A69B}"/>
              </a:ext>
            </a:extLst>
          </p:cNvPr>
          <p:cNvSpPr txBox="1"/>
          <p:nvPr/>
        </p:nvSpPr>
        <p:spPr>
          <a:xfrm>
            <a:off x="2104040" y="1048592"/>
            <a:ext cx="1149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자이스토리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C21A40C-B030-4CAA-B6F6-B5FD3C29D7BF}"/>
              </a:ext>
            </a:extLst>
          </p:cNvPr>
          <p:cNvSpPr/>
          <p:nvPr/>
        </p:nvSpPr>
        <p:spPr>
          <a:xfrm>
            <a:off x="7334935" y="490889"/>
            <a:ext cx="1637596" cy="202778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AF7F3-53FE-4258-B56B-AE8A6DD367AD}"/>
              </a:ext>
            </a:extLst>
          </p:cNvPr>
          <p:cNvSpPr txBox="1"/>
          <p:nvPr/>
        </p:nvSpPr>
        <p:spPr>
          <a:xfrm>
            <a:off x="7349543" y="487820"/>
            <a:ext cx="761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E22299-DF5E-4464-8F1A-7898FCCC0F77}"/>
              </a:ext>
            </a:extLst>
          </p:cNvPr>
          <p:cNvSpPr txBox="1"/>
          <p:nvPr/>
        </p:nvSpPr>
        <p:spPr>
          <a:xfrm>
            <a:off x="7472158" y="81076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340A7E-471B-4576-9C06-1D37B0F32162}"/>
              </a:ext>
            </a:extLst>
          </p:cNvPr>
          <p:cNvSpPr/>
          <p:nvPr/>
        </p:nvSpPr>
        <p:spPr>
          <a:xfrm>
            <a:off x="7903621" y="848401"/>
            <a:ext cx="882650" cy="140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Dropdown Select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73687A-642D-4A54-ABB5-3BFDCDA40DA2}"/>
              </a:ext>
            </a:extLst>
          </p:cNvPr>
          <p:cNvSpPr txBox="1"/>
          <p:nvPr/>
        </p:nvSpPr>
        <p:spPr>
          <a:xfrm>
            <a:off x="7472158" y="1026207"/>
            <a:ext cx="377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A1E989-087D-4EB6-9F96-0B7ADA77EAFD}"/>
              </a:ext>
            </a:extLst>
          </p:cNvPr>
          <p:cNvSpPr/>
          <p:nvPr/>
        </p:nvSpPr>
        <p:spPr>
          <a:xfrm>
            <a:off x="7903621" y="1063845"/>
            <a:ext cx="882650" cy="140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Dropdown Select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759974-0CF3-4AD1-8CF5-AA7CB6324B48}"/>
              </a:ext>
            </a:extLst>
          </p:cNvPr>
          <p:cNvSpPr txBox="1"/>
          <p:nvPr/>
        </p:nvSpPr>
        <p:spPr>
          <a:xfrm>
            <a:off x="7472158" y="1241651"/>
            <a:ext cx="377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D884CD-0263-44A5-86A3-5D138B772E6E}"/>
              </a:ext>
            </a:extLst>
          </p:cNvPr>
          <p:cNvSpPr/>
          <p:nvPr/>
        </p:nvSpPr>
        <p:spPr>
          <a:xfrm>
            <a:off x="7903621" y="1279289"/>
            <a:ext cx="882650" cy="140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Dropdown Select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7628A1-C360-4143-BACA-8BC457391A12}"/>
              </a:ext>
            </a:extLst>
          </p:cNvPr>
          <p:cNvSpPr txBox="1"/>
          <p:nvPr/>
        </p:nvSpPr>
        <p:spPr>
          <a:xfrm>
            <a:off x="7310417" y="1582483"/>
            <a:ext cx="1686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 해설을 확인할 수 있습니다</a:t>
            </a:r>
            <a:r>
              <a:rPr lang="en-US" altLang="ko-KR" sz="800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D09AEC-CD5F-4C85-B055-FE3C07D3DFE5}"/>
              </a:ext>
            </a:extLst>
          </p:cNvPr>
          <p:cNvSpPr txBox="1"/>
          <p:nvPr/>
        </p:nvSpPr>
        <p:spPr>
          <a:xfrm flipH="1">
            <a:off x="3646294" y="4637784"/>
            <a:ext cx="1851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en-US" altLang="ko-KR" sz="1000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Prev</a:t>
            </a:r>
            <a:r>
              <a:rPr lang="en-US" altLang="ko-KR" sz="10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en-US" altLang="ko-KR" sz="10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&gt;</a:t>
            </a:r>
            <a:endParaRPr lang="ko-KR" altLang="en-US" sz="1000" dirty="0" err="1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05166AF-6F90-4023-A94F-805CF58A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B17C659-E792-4631-B391-313CE6DB2FC7}"/>
              </a:ext>
            </a:extLst>
          </p:cNvPr>
          <p:cNvGrpSpPr/>
          <p:nvPr/>
        </p:nvGrpSpPr>
        <p:grpSpPr>
          <a:xfrm>
            <a:off x="8327230" y="384397"/>
            <a:ext cx="64295" cy="66006"/>
            <a:chOff x="4572001" y="1651183"/>
            <a:chExt cx="219074" cy="2124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55A4ED-D56B-483D-8CBC-698083E53315}"/>
                </a:ext>
              </a:extLst>
            </p:cNvPr>
            <p:cNvSpPr/>
            <p:nvPr/>
          </p:nvSpPr>
          <p:spPr>
            <a:xfrm>
              <a:off x="4572001" y="1651183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A4BDA4-5621-4FAF-AF24-9894C5704AD5}"/>
                </a:ext>
              </a:extLst>
            </p:cNvPr>
            <p:cNvSpPr/>
            <p:nvPr/>
          </p:nvSpPr>
          <p:spPr>
            <a:xfrm>
              <a:off x="4572001" y="1734526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348C1AA-EB0C-469B-A430-FFA88DE109C4}"/>
                </a:ext>
              </a:extLst>
            </p:cNvPr>
            <p:cNvSpPr/>
            <p:nvPr/>
          </p:nvSpPr>
          <p:spPr>
            <a:xfrm>
              <a:off x="4572001" y="1817869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7989EF-6FCD-43DE-9C3B-DB87E6E18E4C}"/>
              </a:ext>
            </a:extLst>
          </p:cNvPr>
          <p:cNvSpPr/>
          <p:nvPr/>
        </p:nvSpPr>
        <p:spPr>
          <a:xfrm>
            <a:off x="3377565" y="671998"/>
            <a:ext cx="3994785" cy="1248242"/>
          </a:xfrm>
          <a:prstGeom prst="rect">
            <a:avLst/>
          </a:prstGeom>
          <a:solidFill>
            <a:srgbClr val="FEFFF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CE927-0BDC-4257-B34A-F30465425A05}"/>
              </a:ext>
            </a:extLst>
          </p:cNvPr>
          <p:cNvSpPr txBox="1"/>
          <p:nvPr/>
        </p:nvSpPr>
        <p:spPr>
          <a:xfrm>
            <a:off x="3383007" y="725091"/>
            <a:ext cx="54374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3F64A-DFF3-4D00-A423-973205009318}"/>
              </a:ext>
            </a:extLst>
          </p:cNvPr>
          <p:cNvSpPr/>
          <p:nvPr/>
        </p:nvSpPr>
        <p:spPr>
          <a:xfrm>
            <a:off x="4009621" y="750094"/>
            <a:ext cx="925115" cy="1346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74DC1D-FB28-4276-B6DE-D361C8E5C23D}"/>
              </a:ext>
            </a:extLst>
          </p:cNvPr>
          <p:cNvSpPr/>
          <p:nvPr/>
        </p:nvSpPr>
        <p:spPr>
          <a:xfrm>
            <a:off x="4893469" y="741856"/>
            <a:ext cx="482824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25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525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작성요령</a:t>
            </a:r>
            <a:r>
              <a:rPr lang="en-US" altLang="ko-KR" sz="525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525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0CE46-74C6-4F85-9914-EC2346CC1C1E}"/>
              </a:ext>
            </a:extLst>
          </p:cNvPr>
          <p:cNvSpPr txBox="1"/>
          <p:nvPr/>
        </p:nvSpPr>
        <p:spPr>
          <a:xfrm>
            <a:off x="3562545" y="909756"/>
            <a:ext cx="364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B7D95-476E-4C78-A022-C46E3A36862D}"/>
              </a:ext>
            </a:extLst>
          </p:cNvPr>
          <p:cNvSpPr/>
          <p:nvPr/>
        </p:nvSpPr>
        <p:spPr>
          <a:xfrm>
            <a:off x="4009620" y="934759"/>
            <a:ext cx="3300817" cy="9154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33137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A53749-6D86-4895-A813-C051EC2C937C}"/>
              </a:ext>
            </a:extLst>
          </p:cNvPr>
          <p:cNvSpPr/>
          <p:nvPr/>
        </p:nvSpPr>
        <p:spPr>
          <a:xfrm>
            <a:off x="0" y="-27215"/>
            <a:ext cx="9144000" cy="5143500"/>
          </a:xfrm>
          <a:prstGeom prst="rect">
            <a:avLst/>
          </a:prstGeom>
          <a:solidFill>
            <a:srgbClr val="FEF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F1F457-CED2-444C-BB6B-FB9EC14A61B4}"/>
              </a:ext>
            </a:extLst>
          </p:cNvPr>
          <p:cNvSpPr/>
          <p:nvPr/>
        </p:nvSpPr>
        <p:spPr>
          <a:xfrm>
            <a:off x="7175558" y="174171"/>
            <a:ext cx="1794271" cy="1621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724234-FFC9-45CA-8EFC-A90A17205473}"/>
              </a:ext>
            </a:extLst>
          </p:cNvPr>
          <p:cNvSpPr/>
          <p:nvPr/>
        </p:nvSpPr>
        <p:spPr>
          <a:xfrm>
            <a:off x="174171" y="174171"/>
            <a:ext cx="6827216" cy="4778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A0AB0552-9E15-4EAA-88CE-51440C794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37758"/>
              </p:ext>
            </p:extLst>
          </p:nvPr>
        </p:nvGraphicFramePr>
        <p:xfrm>
          <a:off x="324866" y="642158"/>
          <a:ext cx="6238981" cy="1705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33">
                  <a:extLst>
                    <a:ext uri="{9D8B030D-6E8A-4147-A177-3AD203B41FA5}">
                      <a16:colId xmlns:a16="http://schemas.microsoft.com/office/drawing/2014/main" val="3106673681"/>
                    </a:ext>
                  </a:extLst>
                </a:gridCol>
                <a:gridCol w="605214">
                  <a:extLst>
                    <a:ext uri="{9D8B030D-6E8A-4147-A177-3AD203B41FA5}">
                      <a16:colId xmlns:a16="http://schemas.microsoft.com/office/drawing/2014/main" val="680855760"/>
                    </a:ext>
                  </a:extLst>
                </a:gridCol>
                <a:gridCol w="1230164">
                  <a:extLst>
                    <a:ext uri="{9D8B030D-6E8A-4147-A177-3AD203B41FA5}">
                      <a16:colId xmlns:a16="http://schemas.microsoft.com/office/drawing/2014/main" val="2082353642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3962123720"/>
                    </a:ext>
                  </a:extLst>
                </a:gridCol>
                <a:gridCol w="486092">
                  <a:extLst>
                    <a:ext uri="{9D8B030D-6E8A-4147-A177-3AD203B41FA5}">
                      <a16:colId xmlns:a16="http://schemas.microsoft.com/office/drawing/2014/main" val="12644031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065759"/>
                    </a:ext>
                  </a:extLst>
                </a:gridCol>
                <a:gridCol w="1830843">
                  <a:extLst>
                    <a:ext uri="{9D8B030D-6E8A-4147-A177-3AD203B41FA5}">
                      <a16:colId xmlns:a16="http://schemas.microsoft.com/office/drawing/2014/main" val="2583169310"/>
                    </a:ext>
                  </a:extLst>
                </a:gridCol>
              </a:tblGrid>
              <a:tr h="184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질문일자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47314"/>
                  </a:ext>
                </a:extLst>
              </a:tr>
              <a:tr h="19818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2017-11-07 02:11:31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r>
                        <a:rPr lang="ko-KR" altLang="en-US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자이스토리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(2009)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71678"/>
                  </a:ext>
                </a:extLst>
              </a:tr>
              <a:tr h="1800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15:33:42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 대기중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83968"/>
                  </a:ext>
                </a:extLst>
              </a:tr>
              <a:tr h="1800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15:03:28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번호를 다시 확인해주세요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19488"/>
                  </a:ext>
                </a:extLst>
              </a:tr>
              <a:tr h="1800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15:01:02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실력편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851687"/>
                  </a:ext>
                </a:extLst>
              </a:tr>
              <a:tr h="180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22:03:13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19002"/>
                  </a:ext>
                </a:extLst>
              </a:tr>
              <a:tr h="180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21:58:53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87938"/>
                  </a:ext>
                </a:extLst>
              </a:tr>
              <a:tr h="25765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131042"/>
                  </a:ext>
                </a:extLst>
              </a:tr>
            </a:tbl>
          </a:graphicData>
        </a:graphic>
      </p:graphicFrame>
      <p:sp>
        <p:nvSpPr>
          <p:cNvPr id="73" name="타원 72">
            <a:extLst>
              <a:ext uri="{FF2B5EF4-FFF2-40B4-BE49-F238E27FC236}">
                <a16:creationId xmlns:a16="http://schemas.microsoft.com/office/drawing/2014/main" id="{FF911744-7476-41AB-BA8D-AF0C4A9D4DA9}"/>
              </a:ext>
            </a:extLst>
          </p:cNvPr>
          <p:cNvSpPr/>
          <p:nvPr/>
        </p:nvSpPr>
        <p:spPr>
          <a:xfrm>
            <a:off x="4672091" y="949039"/>
            <a:ext cx="100056" cy="1000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682B3DE-55A8-411F-81EC-B579DB088E48}"/>
              </a:ext>
            </a:extLst>
          </p:cNvPr>
          <p:cNvSpPr/>
          <p:nvPr/>
        </p:nvSpPr>
        <p:spPr>
          <a:xfrm>
            <a:off x="4672091" y="1144358"/>
            <a:ext cx="100056" cy="100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9091F08-14E2-46E7-9C6B-6944E1E1AC4A}"/>
              </a:ext>
            </a:extLst>
          </p:cNvPr>
          <p:cNvSpPr/>
          <p:nvPr/>
        </p:nvSpPr>
        <p:spPr>
          <a:xfrm>
            <a:off x="4672091" y="1344048"/>
            <a:ext cx="100056" cy="1000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5B8E739-1AAA-4C57-97CC-1C102E2B361D}"/>
              </a:ext>
            </a:extLst>
          </p:cNvPr>
          <p:cNvSpPr/>
          <p:nvPr/>
        </p:nvSpPr>
        <p:spPr>
          <a:xfrm>
            <a:off x="4672091" y="1541411"/>
            <a:ext cx="100056" cy="1000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4B4F748-9D26-4E8B-A427-511B7E67F5E2}"/>
              </a:ext>
            </a:extLst>
          </p:cNvPr>
          <p:cNvSpPr/>
          <p:nvPr/>
        </p:nvSpPr>
        <p:spPr>
          <a:xfrm>
            <a:off x="4672091" y="1747185"/>
            <a:ext cx="100056" cy="1000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31B2113-F069-4F27-A06C-4397A6104ADA}"/>
              </a:ext>
            </a:extLst>
          </p:cNvPr>
          <p:cNvSpPr/>
          <p:nvPr/>
        </p:nvSpPr>
        <p:spPr>
          <a:xfrm>
            <a:off x="4672091" y="1952959"/>
            <a:ext cx="100056" cy="1000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71DACB7-5652-45BA-A8B1-412998560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68454"/>
              </p:ext>
            </p:extLst>
          </p:nvPr>
        </p:nvGraphicFramePr>
        <p:xfrm>
          <a:off x="7225627" y="190500"/>
          <a:ext cx="1709556" cy="14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31">
                  <a:extLst>
                    <a:ext uri="{9D8B030D-6E8A-4147-A177-3AD203B41FA5}">
                      <a16:colId xmlns:a16="http://schemas.microsoft.com/office/drawing/2014/main" val="3106673681"/>
                    </a:ext>
                  </a:extLst>
                </a:gridCol>
                <a:gridCol w="1027925">
                  <a:extLst>
                    <a:ext uri="{9D8B030D-6E8A-4147-A177-3AD203B41FA5}">
                      <a16:colId xmlns:a16="http://schemas.microsoft.com/office/drawing/2014/main" val="680855760"/>
                    </a:ext>
                  </a:extLst>
                </a:gridCol>
              </a:tblGrid>
              <a:tr h="347673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4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등록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47314"/>
                  </a:ext>
                </a:extLst>
              </a:tr>
              <a:tr h="261876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71678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자이스토리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83968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개정년도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19488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단원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851687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19002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674C0B4C-E364-490D-9B90-3CEA06BF8830}"/>
              </a:ext>
            </a:extLst>
          </p:cNvPr>
          <p:cNvSpPr txBox="1"/>
          <p:nvPr/>
        </p:nvSpPr>
        <p:spPr>
          <a:xfrm>
            <a:off x="324866" y="334381"/>
            <a:ext cx="90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나의 질문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2F9A27-A0DB-436B-B627-A32C7CF2B465}"/>
              </a:ext>
            </a:extLst>
          </p:cNvPr>
          <p:cNvSpPr/>
          <p:nvPr/>
        </p:nvSpPr>
        <p:spPr>
          <a:xfrm>
            <a:off x="7175558" y="1904295"/>
            <a:ext cx="1794271" cy="18676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9BF05CCC-1826-483F-9401-F4CC24A2F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36741"/>
              </p:ext>
            </p:extLst>
          </p:nvPr>
        </p:nvGraphicFramePr>
        <p:xfrm>
          <a:off x="7225627" y="1920624"/>
          <a:ext cx="1709556" cy="122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773">
                  <a:extLst>
                    <a:ext uri="{9D8B030D-6E8A-4147-A177-3AD203B41FA5}">
                      <a16:colId xmlns:a16="http://schemas.microsoft.com/office/drawing/2014/main" val="3106673681"/>
                    </a:ext>
                  </a:extLst>
                </a:gridCol>
                <a:gridCol w="1035783">
                  <a:extLst>
                    <a:ext uri="{9D8B030D-6E8A-4147-A177-3AD203B41FA5}">
                      <a16:colId xmlns:a16="http://schemas.microsoft.com/office/drawing/2014/main" val="680855760"/>
                    </a:ext>
                  </a:extLst>
                </a:gridCol>
              </a:tblGrid>
              <a:tr h="347673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4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크레딧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47314"/>
                  </a:ext>
                </a:extLst>
              </a:tr>
              <a:tr h="261876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남은 포인트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38,230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71678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질문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83968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 질문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19488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질문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347283"/>
                  </a:ext>
                </a:extLst>
              </a:tr>
            </a:tbl>
          </a:graphicData>
        </a:graphic>
      </p:graphicFrame>
      <p:pic>
        <p:nvPicPr>
          <p:cNvPr id="84" name="그림 83">
            <a:extLst>
              <a:ext uri="{FF2B5EF4-FFF2-40B4-BE49-F238E27FC236}">
                <a16:creationId xmlns:a16="http://schemas.microsoft.com/office/drawing/2014/main" id="{48825B40-6897-4F0A-962D-7A508512C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642"/>
          <a:stretch/>
        </p:blipFill>
        <p:spPr>
          <a:xfrm>
            <a:off x="7175501" y="3887561"/>
            <a:ext cx="1797080" cy="847725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DF7E8D25-97C5-4FF3-8298-5A9E79417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9"/>
          <a:stretch/>
        </p:blipFill>
        <p:spPr>
          <a:xfrm>
            <a:off x="7174153" y="4735286"/>
            <a:ext cx="1797080" cy="21771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E5B4C4B-F07C-46E9-BE4C-55F6C1F5E9BD}"/>
              </a:ext>
            </a:extLst>
          </p:cNvPr>
          <p:cNvSpPr txBox="1"/>
          <p:nvPr/>
        </p:nvSpPr>
        <p:spPr>
          <a:xfrm>
            <a:off x="7484233" y="3392848"/>
            <a:ext cx="1164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내용은 마이페이지에서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확인하실 수 있습니다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600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080B07-4237-423C-A26C-9BF47993DA6A}"/>
              </a:ext>
            </a:extLst>
          </p:cNvPr>
          <p:cNvSpPr/>
          <p:nvPr/>
        </p:nvSpPr>
        <p:spPr>
          <a:xfrm>
            <a:off x="8503382" y="1627906"/>
            <a:ext cx="431800" cy="129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409716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05166AF-6F90-4023-A94F-805CF58A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B17C659-E792-4631-B391-313CE6DB2FC7}"/>
              </a:ext>
            </a:extLst>
          </p:cNvPr>
          <p:cNvGrpSpPr/>
          <p:nvPr/>
        </p:nvGrpSpPr>
        <p:grpSpPr>
          <a:xfrm>
            <a:off x="8327230" y="384397"/>
            <a:ext cx="64295" cy="66006"/>
            <a:chOff x="4572001" y="1651183"/>
            <a:chExt cx="219074" cy="2124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55A4ED-D56B-483D-8CBC-698083E53315}"/>
                </a:ext>
              </a:extLst>
            </p:cNvPr>
            <p:cNvSpPr/>
            <p:nvPr/>
          </p:nvSpPr>
          <p:spPr>
            <a:xfrm>
              <a:off x="4572001" y="1651183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A4BDA4-5621-4FAF-AF24-9894C5704AD5}"/>
                </a:ext>
              </a:extLst>
            </p:cNvPr>
            <p:cNvSpPr/>
            <p:nvPr/>
          </p:nvSpPr>
          <p:spPr>
            <a:xfrm>
              <a:off x="4572001" y="1734526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348C1AA-EB0C-469B-A430-FFA88DE109C4}"/>
                </a:ext>
              </a:extLst>
            </p:cNvPr>
            <p:cNvSpPr/>
            <p:nvPr/>
          </p:nvSpPr>
          <p:spPr>
            <a:xfrm>
              <a:off x="4572001" y="1817869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0CE927-0BDC-4257-B34A-F30465425A05}"/>
              </a:ext>
            </a:extLst>
          </p:cNvPr>
          <p:cNvSpPr txBox="1"/>
          <p:nvPr/>
        </p:nvSpPr>
        <p:spPr>
          <a:xfrm>
            <a:off x="3266952" y="725091"/>
            <a:ext cx="70403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7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단원</a:t>
            </a:r>
            <a:r>
              <a:rPr lang="en-US" altLang="ko-KR" sz="7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3F64A-DFF3-4D00-A423-973205009318}"/>
              </a:ext>
            </a:extLst>
          </p:cNvPr>
          <p:cNvSpPr/>
          <p:nvPr/>
        </p:nvSpPr>
        <p:spPr>
          <a:xfrm>
            <a:off x="4053865" y="750094"/>
            <a:ext cx="925115" cy="1346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74DC1D-FB28-4276-B6DE-D361C8E5C23D}"/>
              </a:ext>
            </a:extLst>
          </p:cNvPr>
          <p:cNvSpPr/>
          <p:nvPr/>
        </p:nvSpPr>
        <p:spPr>
          <a:xfrm>
            <a:off x="4937713" y="896749"/>
            <a:ext cx="482824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25" b="1" u="sng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525" b="1" u="sng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작성요령</a:t>
            </a:r>
            <a:r>
              <a:rPr lang="en-US" altLang="ko-KR" sz="525" b="1" u="sng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525" b="1" u="sng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765E5-70FF-4DFD-B145-C920755B9F0B}"/>
              </a:ext>
            </a:extLst>
          </p:cNvPr>
          <p:cNvSpPr txBox="1"/>
          <p:nvPr/>
        </p:nvSpPr>
        <p:spPr>
          <a:xfrm>
            <a:off x="3427252" y="898823"/>
            <a:ext cx="54373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문항번호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C4A2C-D89A-4D93-9D85-5307D306DEDC}"/>
              </a:ext>
            </a:extLst>
          </p:cNvPr>
          <p:cNvSpPr/>
          <p:nvPr/>
        </p:nvSpPr>
        <p:spPr>
          <a:xfrm>
            <a:off x="4053865" y="923826"/>
            <a:ext cx="925115" cy="1346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6B4A6-E915-46E4-B778-D26981DED874}"/>
              </a:ext>
            </a:extLst>
          </p:cNvPr>
          <p:cNvSpPr txBox="1"/>
          <p:nvPr/>
        </p:nvSpPr>
        <p:spPr>
          <a:xfrm>
            <a:off x="631528" y="757981"/>
            <a:ext cx="746953" cy="207749"/>
          </a:xfrm>
          <a:prstGeom prst="rect">
            <a:avLst/>
          </a:prstGeom>
          <a:solidFill>
            <a:srgbClr val="FEFFF4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7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과목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D237A6B-9864-4548-ACA6-3955051FC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83709"/>
              </p:ext>
            </p:extLst>
          </p:nvPr>
        </p:nvGraphicFramePr>
        <p:xfrm>
          <a:off x="829121" y="1933732"/>
          <a:ext cx="7742558" cy="184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8">
                  <a:extLst>
                    <a:ext uri="{9D8B030D-6E8A-4147-A177-3AD203B41FA5}">
                      <a16:colId xmlns:a16="http://schemas.microsoft.com/office/drawing/2014/main" val="3106673681"/>
                    </a:ext>
                  </a:extLst>
                </a:gridCol>
                <a:gridCol w="751069">
                  <a:extLst>
                    <a:ext uri="{9D8B030D-6E8A-4147-A177-3AD203B41FA5}">
                      <a16:colId xmlns:a16="http://schemas.microsoft.com/office/drawing/2014/main" val="680855760"/>
                    </a:ext>
                  </a:extLst>
                </a:gridCol>
                <a:gridCol w="1526630">
                  <a:extLst>
                    <a:ext uri="{9D8B030D-6E8A-4147-A177-3AD203B41FA5}">
                      <a16:colId xmlns:a16="http://schemas.microsoft.com/office/drawing/2014/main" val="2082353642"/>
                    </a:ext>
                  </a:extLst>
                </a:gridCol>
                <a:gridCol w="766756">
                  <a:extLst>
                    <a:ext uri="{9D8B030D-6E8A-4147-A177-3AD203B41FA5}">
                      <a16:colId xmlns:a16="http://schemas.microsoft.com/office/drawing/2014/main" val="3962123720"/>
                    </a:ext>
                  </a:extLst>
                </a:gridCol>
                <a:gridCol w="603239">
                  <a:extLst>
                    <a:ext uri="{9D8B030D-6E8A-4147-A177-3AD203B41FA5}">
                      <a16:colId xmlns:a16="http://schemas.microsoft.com/office/drawing/2014/main" val="1264403147"/>
                    </a:ext>
                  </a:extLst>
                </a:gridCol>
                <a:gridCol w="258475">
                  <a:extLst>
                    <a:ext uri="{9D8B030D-6E8A-4147-A177-3AD203B41FA5}">
                      <a16:colId xmlns:a16="http://schemas.microsoft.com/office/drawing/2014/main" val="3150065759"/>
                    </a:ext>
                  </a:extLst>
                </a:gridCol>
                <a:gridCol w="2272071">
                  <a:extLst>
                    <a:ext uri="{9D8B030D-6E8A-4147-A177-3AD203B41FA5}">
                      <a16:colId xmlns:a16="http://schemas.microsoft.com/office/drawing/2014/main" val="2583169310"/>
                    </a:ext>
                  </a:extLst>
                </a:gridCol>
              </a:tblGrid>
              <a:tr h="256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질문일자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4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2017-11-07 02:11:31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r>
                        <a:rPr lang="ko-KR" altLang="en-US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자이스토리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(2009)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71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15:33:42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 대기중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8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15:03:28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번호를 다시 확인해주세요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19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15:01:02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실력편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85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22:03:13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1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21:58:53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87938"/>
                  </a:ext>
                </a:extLst>
              </a:tr>
              <a:tr h="397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13104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77D6EEDA-9628-49AF-A8F2-1B0B11D62478}"/>
              </a:ext>
            </a:extLst>
          </p:cNvPr>
          <p:cNvSpPr/>
          <p:nvPr/>
        </p:nvSpPr>
        <p:spPr>
          <a:xfrm>
            <a:off x="6226594" y="2241386"/>
            <a:ext cx="100056" cy="1000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55B468B-22E7-49EC-8CB3-3800FDB92101}"/>
              </a:ext>
            </a:extLst>
          </p:cNvPr>
          <p:cNvSpPr/>
          <p:nvPr/>
        </p:nvSpPr>
        <p:spPr>
          <a:xfrm>
            <a:off x="6226594" y="2436705"/>
            <a:ext cx="100056" cy="100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099AC91-E6FC-4D81-8F2F-EBF174357541}"/>
              </a:ext>
            </a:extLst>
          </p:cNvPr>
          <p:cNvSpPr/>
          <p:nvPr/>
        </p:nvSpPr>
        <p:spPr>
          <a:xfrm>
            <a:off x="6226594" y="2636395"/>
            <a:ext cx="100056" cy="1000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6AF96E-3C72-45A1-8F88-D0D2E0F54C57}"/>
              </a:ext>
            </a:extLst>
          </p:cNvPr>
          <p:cNvSpPr/>
          <p:nvPr/>
        </p:nvSpPr>
        <p:spPr>
          <a:xfrm>
            <a:off x="6226594" y="2833758"/>
            <a:ext cx="100056" cy="1000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3A3DADE-6BD3-4151-96BE-571A1200A51F}"/>
              </a:ext>
            </a:extLst>
          </p:cNvPr>
          <p:cNvSpPr/>
          <p:nvPr/>
        </p:nvSpPr>
        <p:spPr>
          <a:xfrm>
            <a:off x="6226594" y="3039532"/>
            <a:ext cx="100056" cy="1000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ED8E27-6072-4A83-8669-9E277FC6748D}"/>
              </a:ext>
            </a:extLst>
          </p:cNvPr>
          <p:cNvSpPr/>
          <p:nvPr/>
        </p:nvSpPr>
        <p:spPr>
          <a:xfrm>
            <a:off x="6226594" y="3245306"/>
            <a:ext cx="100056" cy="1000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2E33558-815B-43D6-B267-B8E76CC7F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33" r="44533" b="91243"/>
          <a:stretch/>
        </p:blipFill>
        <p:spPr>
          <a:xfrm>
            <a:off x="4053864" y="116457"/>
            <a:ext cx="1018095" cy="4504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FBF8161-FEDE-4464-AD3B-01E82B7B1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51" t="8115" r="44039" b="90231"/>
          <a:stretch/>
        </p:blipFill>
        <p:spPr>
          <a:xfrm rot="10800000">
            <a:off x="4053863" y="71845"/>
            <a:ext cx="1018095" cy="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4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0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311</Words>
  <Application>Microsoft Office PowerPoint</Application>
  <PresentationFormat>화면 슬라이드 쇼(16:9)</PresentationFormat>
  <Paragraphs>153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EunHak Lee</dc:creator>
  <cp:lastModifiedBy>EunHak Lee</cp:lastModifiedBy>
  <cp:revision>46</cp:revision>
  <dcterms:created xsi:type="dcterms:W3CDTF">2017-11-07T14:00:38Z</dcterms:created>
  <dcterms:modified xsi:type="dcterms:W3CDTF">2018-01-01T19:16:51Z</dcterms:modified>
</cp:coreProperties>
</file>