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8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718CDF-5076-44C8-A41F-C23E272BF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4E4D17E-8D18-442C-B6EA-BA95F27EF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CE690C3-3221-4FD0-B37B-3E5AF03B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DFEE629-4C92-461C-8FD3-A80C2341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FBE53D-C93E-4D15-9144-8389E2FA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8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C67C5F-6B94-402C-870A-10A45B48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79896D2-C9D3-41D6-8709-A155057E4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31F266B-2082-43CC-9EB6-5D5DBD88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0C8BC6-C1C1-4799-8210-697B88A0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49CDC45-F3A9-4D4D-9DC9-3537327D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3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AF3CC00-3669-46AF-AA8F-7DDF0A7D9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1BDD695-FB5F-4388-A80B-DC9958C11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405B84-40A3-4081-9EE9-6E8ED7FF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E51AF1E-2310-4664-978C-449B94A9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33E3F72-E4BF-460C-973D-8A5D11B0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1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6667E2-7343-4B6F-A157-51250CFD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22EA309-AD4F-4063-99CD-89B6C4F4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365FED-F448-4D61-BA02-45203FDD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231BD7D-9EEB-4170-944C-A5408C7F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E89F1CB-70C2-4BC9-B41A-251025CE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2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8A4913-9B32-4BED-B376-742B884E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076CA7F-2EDB-4F0E-991A-3DC879B19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27DF61-1912-406A-AF28-636FF67F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EAFF839-1D56-4773-A610-E085ECDC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C630B2-A530-44E4-876A-B96D41F0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5DAF21-CF65-4E06-88C8-881E776B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C4043FB-08AD-4656-988B-8B955705E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230D728-CC03-4510-A2A1-02867BFA8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3FEE36D-3B7D-432B-967B-DB734C0A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D2BB8A6-7055-4A14-9EE6-91017143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78A8B3F-D287-4BF1-8B46-22CCC57B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6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FB949D-5453-4660-ABFF-1B82ED6E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0EAB21A-2692-4407-8F93-922D50782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8F1ACB2-4E4E-4EA1-B115-6ED160D92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CE13B2-EDE9-4C9F-9BC0-2B5181942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04BECE8-D7F0-4599-A251-261D58B7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A11A3F7-CBC8-441F-B15E-621B28F5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2B2D538-6E49-4AD1-9954-DAF646BE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7DE10AD-578E-4482-99C9-AC48E48B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64F3D1-CA50-41C8-8BDB-86BD0BDE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AF4ED8-4F4B-4C03-9C58-D909982C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5CF7A77-00A1-4A21-A250-E1576630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C83E5A9-4B37-4C34-A315-0F19FAC9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3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C558634-6C75-4350-8355-792037E7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9E18F5C-3F44-4651-9646-0070A28E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2C8312F-6A83-4411-99A9-E1E04A5C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12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0F090E-1AD0-41CB-A247-925512D4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67E321-DCE5-4C4A-AAF3-17727B15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4FA6745-235A-4094-A2FF-2F4CE427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6A214EB-A4B3-4724-A2FF-3644F438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25E665A-03EA-42F1-ACCC-25FFC824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3EA5126-11A4-4CBA-AC5A-81827E3B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9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C20EDF-AE79-404F-841A-1C05223D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6B799B2-FA54-4A94-A23C-38848776F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AA7C9A1-2E70-4628-9024-3BF1D8DE5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F83DD0D-308B-4ACC-82E8-A96E6D50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24F78DF-8CF9-46B5-8B7B-9E9816FB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B055CB8-87A5-48A3-ACB2-EBEAB4A3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55D815D-A640-47EE-8ED5-FE63DBAD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7C81DFA-91F3-412D-8D65-384997DB3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B1939BE-04DC-434F-A290-B7A7D3EFD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EB91-1B6D-4DED-988A-0FDF5D914DD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145A54B-3532-40EC-835A-8F6C0EEC2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F7B4DBC-7265-49FF-AECB-FF30F5CB8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ED280-DC7A-4CB6-8253-E3D5BF52E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9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DA53749-6D86-4895-A813-C051EC2C937C}"/>
              </a:ext>
            </a:extLst>
          </p:cNvPr>
          <p:cNvSpPr/>
          <p:nvPr/>
        </p:nvSpPr>
        <p:spPr>
          <a:xfrm>
            <a:off x="0" y="-36287"/>
            <a:ext cx="12192000" cy="6858000"/>
          </a:xfrm>
          <a:prstGeom prst="rect">
            <a:avLst/>
          </a:prstGeom>
          <a:solidFill>
            <a:srgbClr val="FEF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DF1F457-CED2-444C-BB6B-FB9EC14A61B4}"/>
              </a:ext>
            </a:extLst>
          </p:cNvPr>
          <p:cNvSpPr/>
          <p:nvPr/>
        </p:nvSpPr>
        <p:spPr>
          <a:xfrm>
            <a:off x="9567412" y="232229"/>
            <a:ext cx="2392361" cy="21623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724234-FFC9-45CA-8EFC-A90A17205473}"/>
              </a:ext>
            </a:extLst>
          </p:cNvPr>
          <p:cNvSpPr/>
          <p:nvPr/>
        </p:nvSpPr>
        <p:spPr>
          <a:xfrm>
            <a:off x="232228" y="232229"/>
            <a:ext cx="9102955" cy="63717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A0AB0552-9E15-4EAA-88CE-51440C7943F3}"/>
              </a:ext>
            </a:extLst>
          </p:cNvPr>
          <p:cNvGraphicFramePr>
            <a:graphicFrameLocks noGrp="1"/>
          </p:cNvGraphicFramePr>
          <p:nvPr/>
        </p:nvGraphicFramePr>
        <p:xfrm>
          <a:off x="433156" y="856211"/>
          <a:ext cx="8318643" cy="227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11">
                  <a:extLst>
                    <a:ext uri="{9D8B030D-6E8A-4147-A177-3AD203B41FA5}">
                      <a16:colId xmlns:a16="http://schemas.microsoft.com/office/drawing/2014/main" xmlns="" val="3106673681"/>
                    </a:ext>
                  </a:extLst>
                </a:gridCol>
                <a:gridCol w="806952">
                  <a:extLst>
                    <a:ext uri="{9D8B030D-6E8A-4147-A177-3AD203B41FA5}">
                      <a16:colId xmlns:a16="http://schemas.microsoft.com/office/drawing/2014/main" xmlns="" val="680855760"/>
                    </a:ext>
                  </a:extLst>
                </a:gridCol>
                <a:gridCol w="1640219">
                  <a:extLst>
                    <a:ext uri="{9D8B030D-6E8A-4147-A177-3AD203B41FA5}">
                      <a16:colId xmlns:a16="http://schemas.microsoft.com/office/drawing/2014/main" xmlns="" val="2082353642"/>
                    </a:ext>
                  </a:extLst>
                </a:gridCol>
                <a:gridCol w="823807">
                  <a:extLst>
                    <a:ext uri="{9D8B030D-6E8A-4147-A177-3AD203B41FA5}">
                      <a16:colId xmlns:a16="http://schemas.microsoft.com/office/drawing/2014/main" xmlns="" val="3962123720"/>
                    </a:ext>
                  </a:extLst>
                </a:gridCol>
                <a:gridCol w="648123">
                  <a:extLst>
                    <a:ext uri="{9D8B030D-6E8A-4147-A177-3AD203B41FA5}">
                      <a16:colId xmlns:a16="http://schemas.microsoft.com/office/drawing/2014/main" xmlns="" val="126440314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xmlns="" val="3150065759"/>
                    </a:ext>
                  </a:extLst>
                </a:gridCol>
                <a:gridCol w="2441124">
                  <a:extLst>
                    <a:ext uri="{9D8B030D-6E8A-4147-A177-3AD203B41FA5}">
                      <a16:colId xmlns:a16="http://schemas.microsoft.com/office/drawing/2014/main" xmlns="" val="2583169310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질문일자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교재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6947314"/>
                  </a:ext>
                </a:extLst>
              </a:tr>
              <a:tr h="26425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2017-11-07 02:11:31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확률과통계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자이스토리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(2009)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537716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15:33:42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II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기본편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 대기중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726839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15:03:28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II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기본편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번호를 다시 확인해주세요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4319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15:01:02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실력편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285168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2017-11-04 22:03:13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쎈수학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79190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2017-11-04 21:58:53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확률과통계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쎈수학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0487938"/>
                  </a:ext>
                </a:extLst>
              </a:tr>
              <a:tr h="34354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91131042"/>
                  </a:ext>
                </a:extLst>
              </a:tr>
            </a:tbl>
          </a:graphicData>
        </a:graphic>
      </p:graphicFrame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FF911744-7476-41AB-BA8D-AF0C4A9D4DA9}"/>
              </a:ext>
            </a:extLst>
          </p:cNvPr>
          <p:cNvSpPr/>
          <p:nvPr/>
        </p:nvSpPr>
        <p:spPr>
          <a:xfrm>
            <a:off x="6229455" y="1265385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D682B3DE-55A8-411F-81EC-B579DB088E48}"/>
              </a:ext>
            </a:extLst>
          </p:cNvPr>
          <p:cNvSpPr/>
          <p:nvPr/>
        </p:nvSpPr>
        <p:spPr>
          <a:xfrm>
            <a:off x="6229455" y="1525811"/>
            <a:ext cx="133408" cy="1334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39091F08-14E2-46E7-9C6B-6944E1E1AC4A}"/>
              </a:ext>
            </a:extLst>
          </p:cNvPr>
          <p:cNvSpPr/>
          <p:nvPr/>
        </p:nvSpPr>
        <p:spPr>
          <a:xfrm>
            <a:off x="6229455" y="1792064"/>
            <a:ext cx="133408" cy="1334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E5B8E739-1AAA-4C57-97CC-1C102E2B361D}"/>
              </a:ext>
            </a:extLst>
          </p:cNvPr>
          <p:cNvSpPr/>
          <p:nvPr/>
        </p:nvSpPr>
        <p:spPr>
          <a:xfrm>
            <a:off x="6229455" y="2055215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54B4F748-9D26-4E8B-A427-511B7E67F5E2}"/>
              </a:ext>
            </a:extLst>
          </p:cNvPr>
          <p:cNvSpPr/>
          <p:nvPr/>
        </p:nvSpPr>
        <p:spPr>
          <a:xfrm>
            <a:off x="6229455" y="2329580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31B2113-F069-4F27-A06C-4397A6104ADA}"/>
              </a:ext>
            </a:extLst>
          </p:cNvPr>
          <p:cNvSpPr/>
          <p:nvPr/>
        </p:nvSpPr>
        <p:spPr>
          <a:xfrm>
            <a:off x="6229455" y="2603945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A71DACB7-5652-45BA-A8B1-412998560B25}"/>
              </a:ext>
            </a:extLst>
          </p:cNvPr>
          <p:cNvGraphicFramePr>
            <a:graphicFrameLocks noGrp="1"/>
          </p:cNvGraphicFramePr>
          <p:nvPr/>
        </p:nvGraphicFramePr>
        <p:xfrm>
          <a:off x="9634169" y="254000"/>
          <a:ext cx="2279408" cy="1906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41">
                  <a:extLst>
                    <a:ext uri="{9D8B030D-6E8A-4147-A177-3AD203B41FA5}">
                      <a16:colId xmlns:a16="http://schemas.microsoft.com/office/drawing/2014/main" xmlns="" val="3106673681"/>
                    </a:ext>
                  </a:extLst>
                </a:gridCol>
                <a:gridCol w="1370567">
                  <a:extLst>
                    <a:ext uri="{9D8B030D-6E8A-4147-A177-3AD203B41FA5}">
                      <a16:colId xmlns:a16="http://schemas.microsoft.com/office/drawing/2014/main" xmlns="" val="680855760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5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등록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06947314"/>
                  </a:ext>
                </a:extLst>
              </a:tr>
              <a:tr h="349168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</a:t>
                      </a: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53771678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교재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자이스토리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72683968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개정년도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4319488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단원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2851687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문항번호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7919002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74C0B4C-E364-490D-9B90-3CEA06BF8830}"/>
              </a:ext>
            </a:extLst>
          </p:cNvPr>
          <p:cNvSpPr txBox="1"/>
          <p:nvPr/>
        </p:nvSpPr>
        <p:spPr>
          <a:xfrm>
            <a:off x="463399" y="445841"/>
            <a:ext cx="114967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나의 질문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3D2F9A27-A0DB-436B-B627-A32C7CF2B465}"/>
              </a:ext>
            </a:extLst>
          </p:cNvPr>
          <p:cNvSpPr/>
          <p:nvPr/>
        </p:nvSpPr>
        <p:spPr>
          <a:xfrm>
            <a:off x="9567412" y="2539061"/>
            <a:ext cx="2392361" cy="24901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9BF05CCC-1826-483F-9401-F4CC24A2F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06771"/>
              </p:ext>
            </p:extLst>
          </p:nvPr>
        </p:nvGraphicFramePr>
        <p:xfrm>
          <a:off x="9634169" y="2560832"/>
          <a:ext cx="2279408" cy="163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364">
                  <a:extLst>
                    <a:ext uri="{9D8B030D-6E8A-4147-A177-3AD203B41FA5}">
                      <a16:colId xmlns:a16="http://schemas.microsoft.com/office/drawing/2014/main" xmlns="" val="3106673681"/>
                    </a:ext>
                  </a:extLst>
                </a:gridCol>
                <a:gridCol w="1381044">
                  <a:extLst>
                    <a:ext uri="{9D8B030D-6E8A-4147-A177-3AD203B41FA5}">
                      <a16:colId xmlns:a16="http://schemas.microsoft.com/office/drawing/2014/main" xmlns="" val="680855760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5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06947314"/>
                  </a:ext>
                </a:extLst>
              </a:tr>
              <a:tr h="349168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남은 포인트</a:t>
                      </a: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 38,230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53771678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질문 수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72683968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오늘 질문 수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4319488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질문 수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6347283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EE5B4C4B-F07C-46E9-BE4C-55F6C1F5E9BD}"/>
              </a:ext>
            </a:extLst>
          </p:cNvPr>
          <p:cNvSpPr txBox="1"/>
          <p:nvPr/>
        </p:nvSpPr>
        <p:spPr>
          <a:xfrm>
            <a:off x="10008687" y="4523798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자세한 내용은 마이페이지에서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확인하실 수 있습니다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 err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A1080B07-4237-423C-A26C-9BF47993DA6A}"/>
              </a:ext>
            </a:extLst>
          </p:cNvPr>
          <p:cNvSpPr/>
          <p:nvPr/>
        </p:nvSpPr>
        <p:spPr>
          <a:xfrm>
            <a:off x="11337843" y="2170542"/>
            <a:ext cx="575733" cy="1725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33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제출</a:t>
            </a:r>
            <a:endParaRPr lang="ko-KR" altLang="en-US" sz="933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D2F9A27-A0DB-436B-B627-A32C7CF2B465}"/>
              </a:ext>
            </a:extLst>
          </p:cNvPr>
          <p:cNvSpPr/>
          <p:nvPr/>
        </p:nvSpPr>
        <p:spPr>
          <a:xfrm>
            <a:off x="9567412" y="5173717"/>
            <a:ext cx="2392361" cy="14302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9BF05CCC-1826-483F-9401-F4CC24A2F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92208"/>
              </p:ext>
            </p:extLst>
          </p:nvPr>
        </p:nvGraphicFramePr>
        <p:xfrm>
          <a:off x="9634169" y="5185877"/>
          <a:ext cx="2279408" cy="1134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364">
                  <a:extLst>
                    <a:ext uri="{9D8B030D-6E8A-4147-A177-3AD203B41FA5}">
                      <a16:colId xmlns:a16="http://schemas.microsoft.com/office/drawing/2014/main" xmlns="" val="3106673681"/>
                    </a:ext>
                  </a:extLst>
                </a:gridCol>
                <a:gridCol w="1381044">
                  <a:extLst>
                    <a:ext uri="{9D8B030D-6E8A-4147-A177-3AD203B41FA5}">
                      <a16:colId xmlns:a16="http://schemas.microsoft.com/office/drawing/2014/main" xmlns="" val="680855760"/>
                    </a:ext>
                  </a:extLst>
                </a:gridCol>
              </a:tblGrid>
              <a:tr h="356973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5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</a:t>
                      </a:r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안내 등등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06947314"/>
                  </a:ext>
                </a:extLst>
              </a:tr>
              <a:tr h="189642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53771678"/>
                  </a:ext>
                </a:extLst>
              </a:tr>
              <a:tr h="388079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7268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16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DA53749-6D86-4895-A813-C051EC2C937C}"/>
              </a:ext>
            </a:extLst>
          </p:cNvPr>
          <p:cNvSpPr/>
          <p:nvPr/>
        </p:nvSpPr>
        <p:spPr>
          <a:xfrm>
            <a:off x="0" y="-36287"/>
            <a:ext cx="12192000" cy="6858000"/>
          </a:xfrm>
          <a:prstGeom prst="rect">
            <a:avLst/>
          </a:prstGeom>
          <a:solidFill>
            <a:srgbClr val="FEF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DF1F457-CED2-444C-BB6B-FB9EC14A61B4}"/>
              </a:ext>
            </a:extLst>
          </p:cNvPr>
          <p:cNvSpPr/>
          <p:nvPr/>
        </p:nvSpPr>
        <p:spPr>
          <a:xfrm>
            <a:off x="233958" y="232229"/>
            <a:ext cx="2392361" cy="21623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724234-FFC9-45CA-8EFC-A90A17205473}"/>
              </a:ext>
            </a:extLst>
          </p:cNvPr>
          <p:cNvSpPr/>
          <p:nvPr/>
        </p:nvSpPr>
        <p:spPr>
          <a:xfrm>
            <a:off x="2860096" y="232229"/>
            <a:ext cx="9102955" cy="63717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A0AB0552-9E15-4EAA-88CE-51440C794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49076"/>
              </p:ext>
            </p:extLst>
          </p:nvPr>
        </p:nvGraphicFramePr>
        <p:xfrm>
          <a:off x="3234029" y="856211"/>
          <a:ext cx="8318643" cy="227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11">
                  <a:extLst>
                    <a:ext uri="{9D8B030D-6E8A-4147-A177-3AD203B41FA5}">
                      <a16:colId xmlns:a16="http://schemas.microsoft.com/office/drawing/2014/main" xmlns="" val="3106673681"/>
                    </a:ext>
                  </a:extLst>
                </a:gridCol>
                <a:gridCol w="806952">
                  <a:extLst>
                    <a:ext uri="{9D8B030D-6E8A-4147-A177-3AD203B41FA5}">
                      <a16:colId xmlns:a16="http://schemas.microsoft.com/office/drawing/2014/main" xmlns="" val="680855760"/>
                    </a:ext>
                  </a:extLst>
                </a:gridCol>
                <a:gridCol w="1640219">
                  <a:extLst>
                    <a:ext uri="{9D8B030D-6E8A-4147-A177-3AD203B41FA5}">
                      <a16:colId xmlns:a16="http://schemas.microsoft.com/office/drawing/2014/main" xmlns="" val="2082353642"/>
                    </a:ext>
                  </a:extLst>
                </a:gridCol>
                <a:gridCol w="823807">
                  <a:extLst>
                    <a:ext uri="{9D8B030D-6E8A-4147-A177-3AD203B41FA5}">
                      <a16:colId xmlns:a16="http://schemas.microsoft.com/office/drawing/2014/main" xmlns="" val="3962123720"/>
                    </a:ext>
                  </a:extLst>
                </a:gridCol>
                <a:gridCol w="648123">
                  <a:extLst>
                    <a:ext uri="{9D8B030D-6E8A-4147-A177-3AD203B41FA5}">
                      <a16:colId xmlns:a16="http://schemas.microsoft.com/office/drawing/2014/main" xmlns="" val="126440314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xmlns="" val="3150065759"/>
                    </a:ext>
                  </a:extLst>
                </a:gridCol>
                <a:gridCol w="2441124">
                  <a:extLst>
                    <a:ext uri="{9D8B030D-6E8A-4147-A177-3AD203B41FA5}">
                      <a16:colId xmlns:a16="http://schemas.microsoft.com/office/drawing/2014/main" xmlns="" val="2583169310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질문일자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교재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6947314"/>
                  </a:ext>
                </a:extLst>
              </a:tr>
              <a:tr h="26425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2017-11-07 02:11:31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확률과통계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자이스토리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(2009)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537716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15:33:42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II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기본편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 대기중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726839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15:03:28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II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기본편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번호를 다시 확인해주세요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4319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15:01:02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실력편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285168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2017-11-04 22:03:13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쎈수학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79190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2017-11-04 21:58:53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확률과통계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쎈수학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0487938"/>
                  </a:ext>
                </a:extLst>
              </a:tr>
              <a:tr h="34354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91131042"/>
                  </a:ext>
                </a:extLst>
              </a:tr>
            </a:tbl>
          </a:graphicData>
        </a:graphic>
      </p:graphicFrame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FF911744-7476-41AB-BA8D-AF0C4A9D4DA9}"/>
              </a:ext>
            </a:extLst>
          </p:cNvPr>
          <p:cNvSpPr/>
          <p:nvPr/>
        </p:nvSpPr>
        <p:spPr>
          <a:xfrm>
            <a:off x="9030328" y="1265385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D682B3DE-55A8-411F-81EC-B579DB088E48}"/>
              </a:ext>
            </a:extLst>
          </p:cNvPr>
          <p:cNvSpPr/>
          <p:nvPr/>
        </p:nvSpPr>
        <p:spPr>
          <a:xfrm>
            <a:off x="9030328" y="1525811"/>
            <a:ext cx="133408" cy="1334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39091F08-14E2-46E7-9C6B-6944E1E1AC4A}"/>
              </a:ext>
            </a:extLst>
          </p:cNvPr>
          <p:cNvSpPr/>
          <p:nvPr/>
        </p:nvSpPr>
        <p:spPr>
          <a:xfrm>
            <a:off x="9030328" y="1792064"/>
            <a:ext cx="133408" cy="1334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E5B8E739-1AAA-4C57-97CC-1C102E2B361D}"/>
              </a:ext>
            </a:extLst>
          </p:cNvPr>
          <p:cNvSpPr/>
          <p:nvPr/>
        </p:nvSpPr>
        <p:spPr>
          <a:xfrm>
            <a:off x="9030328" y="2055215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54B4F748-9D26-4E8B-A427-511B7E67F5E2}"/>
              </a:ext>
            </a:extLst>
          </p:cNvPr>
          <p:cNvSpPr/>
          <p:nvPr/>
        </p:nvSpPr>
        <p:spPr>
          <a:xfrm>
            <a:off x="9030328" y="2329580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31B2113-F069-4F27-A06C-4397A6104ADA}"/>
              </a:ext>
            </a:extLst>
          </p:cNvPr>
          <p:cNvSpPr/>
          <p:nvPr/>
        </p:nvSpPr>
        <p:spPr>
          <a:xfrm>
            <a:off x="9030328" y="2603945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A71DACB7-5652-45BA-A8B1-412998560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99132"/>
              </p:ext>
            </p:extLst>
          </p:nvPr>
        </p:nvGraphicFramePr>
        <p:xfrm>
          <a:off x="300715" y="254000"/>
          <a:ext cx="2279408" cy="1906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41">
                  <a:extLst>
                    <a:ext uri="{9D8B030D-6E8A-4147-A177-3AD203B41FA5}">
                      <a16:colId xmlns:a16="http://schemas.microsoft.com/office/drawing/2014/main" xmlns="" val="3106673681"/>
                    </a:ext>
                  </a:extLst>
                </a:gridCol>
                <a:gridCol w="1370567">
                  <a:extLst>
                    <a:ext uri="{9D8B030D-6E8A-4147-A177-3AD203B41FA5}">
                      <a16:colId xmlns:a16="http://schemas.microsoft.com/office/drawing/2014/main" xmlns="" val="680855760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5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등록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06947314"/>
                  </a:ext>
                </a:extLst>
              </a:tr>
              <a:tr h="349168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</a:t>
                      </a: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53771678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교재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자이스토리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72683968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개정년도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4319488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단원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2851687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문항번호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7919002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74C0B4C-E364-490D-9B90-3CEA06BF8830}"/>
              </a:ext>
            </a:extLst>
          </p:cNvPr>
          <p:cNvSpPr txBox="1"/>
          <p:nvPr/>
        </p:nvSpPr>
        <p:spPr>
          <a:xfrm>
            <a:off x="3264272" y="445841"/>
            <a:ext cx="114967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나의 질문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3D2F9A27-A0DB-436B-B627-A32C7CF2B465}"/>
              </a:ext>
            </a:extLst>
          </p:cNvPr>
          <p:cNvSpPr/>
          <p:nvPr/>
        </p:nvSpPr>
        <p:spPr>
          <a:xfrm>
            <a:off x="233958" y="2539061"/>
            <a:ext cx="2392361" cy="24901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9BF05CCC-1826-483F-9401-F4CC24A2F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56322"/>
              </p:ext>
            </p:extLst>
          </p:nvPr>
        </p:nvGraphicFramePr>
        <p:xfrm>
          <a:off x="300715" y="2560832"/>
          <a:ext cx="2279408" cy="163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364">
                  <a:extLst>
                    <a:ext uri="{9D8B030D-6E8A-4147-A177-3AD203B41FA5}">
                      <a16:colId xmlns:a16="http://schemas.microsoft.com/office/drawing/2014/main" xmlns="" val="3106673681"/>
                    </a:ext>
                  </a:extLst>
                </a:gridCol>
                <a:gridCol w="1381044">
                  <a:extLst>
                    <a:ext uri="{9D8B030D-6E8A-4147-A177-3AD203B41FA5}">
                      <a16:colId xmlns:a16="http://schemas.microsoft.com/office/drawing/2014/main" xmlns="" val="680855760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5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06947314"/>
                  </a:ext>
                </a:extLst>
              </a:tr>
              <a:tr h="349168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남은 포인트</a:t>
                      </a: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 38,230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53771678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질문 수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72683968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오늘 질문 수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4319488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질문 수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6347283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EE5B4C4B-F07C-46E9-BE4C-55F6C1F5E9BD}"/>
              </a:ext>
            </a:extLst>
          </p:cNvPr>
          <p:cNvSpPr txBox="1"/>
          <p:nvPr/>
        </p:nvSpPr>
        <p:spPr>
          <a:xfrm>
            <a:off x="675233" y="4523798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자세한 내용은 마이페이지에서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확인하실 수 있습니다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 err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A1080B07-4237-423C-A26C-9BF47993DA6A}"/>
              </a:ext>
            </a:extLst>
          </p:cNvPr>
          <p:cNvSpPr/>
          <p:nvPr/>
        </p:nvSpPr>
        <p:spPr>
          <a:xfrm>
            <a:off x="2004389" y="2170542"/>
            <a:ext cx="575733" cy="1725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33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제출</a:t>
            </a:r>
            <a:endParaRPr lang="ko-KR" altLang="en-US" sz="933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D2F9A27-A0DB-436B-B627-A32C7CF2B465}"/>
              </a:ext>
            </a:extLst>
          </p:cNvPr>
          <p:cNvSpPr/>
          <p:nvPr/>
        </p:nvSpPr>
        <p:spPr>
          <a:xfrm>
            <a:off x="233868" y="5170972"/>
            <a:ext cx="2392361" cy="14302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9BF05CCC-1826-483F-9401-F4CC24A2F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1201"/>
              </p:ext>
            </p:extLst>
          </p:nvPr>
        </p:nvGraphicFramePr>
        <p:xfrm>
          <a:off x="300625" y="5183132"/>
          <a:ext cx="2279408" cy="1134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364">
                  <a:extLst>
                    <a:ext uri="{9D8B030D-6E8A-4147-A177-3AD203B41FA5}">
                      <a16:colId xmlns:a16="http://schemas.microsoft.com/office/drawing/2014/main" xmlns="" val="3106673681"/>
                    </a:ext>
                  </a:extLst>
                </a:gridCol>
                <a:gridCol w="1381044">
                  <a:extLst>
                    <a:ext uri="{9D8B030D-6E8A-4147-A177-3AD203B41FA5}">
                      <a16:colId xmlns:a16="http://schemas.microsoft.com/office/drawing/2014/main" xmlns="" val="680855760"/>
                    </a:ext>
                  </a:extLst>
                </a:gridCol>
              </a:tblGrid>
              <a:tr h="356973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5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</a:t>
                      </a:r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안내 등등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06947314"/>
                  </a:ext>
                </a:extLst>
              </a:tr>
              <a:tr h="189642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53771678"/>
                  </a:ext>
                </a:extLst>
              </a:tr>
              <a:tr h="388079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7268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11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805166AF-6F90-4023-A94F-805CF58A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EB17C659-E792-4631-B391-313CE6DB2FC7}"/>
              </a:ext>
            </a:extLst>
          </p:cNvPr>
          <p:cNvGrpSpPr/>
          <p:nvPr/>
        </p:nvGrpSpPr>
        <p:grpSpPr>
          <a:xfrm>
            <a:off x="11102974" y="512529"/>
            <a:ext cx="85727" cy="88008"/>
            <a:chOff x="4572001" y="1651183"/>
            <a:chExt cx="219074" cy="21240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855A4ED-D56B-483D-8CBC-698083E53315}"/>
                </a:ext>
              </a:extLst>
            </p:cNvPr>
            <p:cNvSpPr/>
            <p:nvPr/>
          </p:nvSpPr>
          <p:spPr>
            <a:xfrm>
              <a:off x="4572001" y="1651183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EBA4BDA4-5621-4FAF-AF24-9894C5704AD5}"/>
                </a:ext>
              </a:extLst>
            </p:cNvPr>
            <p:cNvSpPr/>
            <p:nvPr/>
          </p:nvSpPr>
          <p:spPr>
            <a:xfrm>
              <a:off x="4572001" y="1734526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D348C1AA-EB0C-469B-A430-FFA88DE109C4}"/>
                </a:ext>
              </a:extLst>
            </p:cNvPr>
            <p:cNvSpPr/>
            <p:nvPr/>
          </p:nvSpPr>
          <p:spPr>
            <a:xfrm>
              <a:off x="4572001" y="1817869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0CE927-0BDC-4257-B34A-F30465425A05}"/>
              </a:ext>
            </a:extLst>
          </p:cNvPr>
          <p:cNvSpPr txBox="1"/>
          <p:nvPr/>
        </p:nvSpPr>
        <p:spPr>
          <a:xfrm>
            <a:off x="4415889" y="966789"/>
            <a:ext cx="8787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단원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FB3F64A-DFF3-4D00-A423-973205009318}"/>
              </a:ext>
            </a:extLst>
          </p:cNvPr>
          <p:cNvSpPr/>
          <p:nvPr/>
        </p:nvSpPr>
        <p:spPr>
          <a:xfrm>
            <a:off x="5405154" y="1000125"/>
            <a:ext cx="1233487" cy="17954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D74DC1D-FB28-4276-B6DE-D361C8E5C23D}"/>
              </a:ext>
            </a:extLst>
          </p:cNvPr>
          <p:cNvSpPr/>
          <p:nvPr/>
        </p:nvSpPr>
        <p:spPr>
          <a:xfrm>
            <a:off x="6583618" y="1195666"/>
            <a:ext cx="58862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 u="sng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b="1" u="sng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작성요령</a:t>
            </a:r>
            <a:r>
              <a:rPr lang="en-US" altLang="ko-KR" sz="700" b="1" u="sng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700" b="1" u="sng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1B765E5-70FF-4DFD-B145-C920755B9F0B}"/>
              </a:ext>
            </a:extLst>
          </p:cNvPr>
          <p:cNvSpPr txBox="1"/>
          <p:nvPr/>
        </p:nvSpPr>
        <p:spPr>
          <a:xfrm>
            <a:off x="4629088" y="119843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문항번호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AAC4A2C-D89A-4D93-9D85-5307D306DEDC}"/>
              </a:ext>
            </a:extLst>
          </p:cNvPr>
          <p:cNvSpPr/>
          <p:nvPr/>
        </p:nvSpPr>
        <p:spPr>
          <a:xfrm>
            <a:off x="5405154" y="1231768"/>
            <a:ext cx="1233487" cy="17954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6B4A6-E915-46E4-B778-D26981DED874}"/>
              </a:ext>
            </a:extLst>
          </p:cNvPr>
          <p:cNvSpPr txBox="1"/>
          <p:nvPr/>
        </p:nvSpPr>
        <p:spPr>
          <a:xfrm>
            <a:off x="842038" y="1010642"/>
            <a:ext cx="995937" cy="246221"/>
          </a:xfrm>
          <a:prstGeom prst="rect">
            <a:avLst/>
          </a:prstGeom>
          <a:solidFill>
            <a:srgbClr val="FEFFF4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과목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FD237A6B-9864-4548-ACA6-3955051FCF98}"/>
              </a:ext>
            </a:extLst>
          </p:cNvPr>
          <p:cNvGraphicFramePr>
            <a:graphicFrameLocks noGrp="1"/>
          </p:cNvGraphicFramePr>
          <p:nvPr/>
        </p:nvGraphicFramePr>
        <p:xfrm>
          <a:off x="1105495" y="2578309"/>
          <a:ext cx="10323410" cy="245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757">
                  <a:extLst>
                    <a:ext uri="{9D8B030D-6E8A-4147-A177-3AD203B41FA5}">
                      <a16:colId xmlns:a16="http://schemas.microsoft.com/office/drawing/2014/main" xmlns="" val="3106673681"/>
                    </a:ext>
                  </a:extLst>
                </a:gridCol>
                <a:gridCol w="1001425">
                  <a:extLst>
                    <a:ext uri="{9D8B030D-6E8A-4147-A177-3AD203B41FA5}">
                      <a16:colId xmlns:a16="http://schemas.microsoft.com/office/drawing/2014/main" xmlns="" val="680855760"/>
                    </a:ext>
                  </a:extLst>
                </a:gridCol>
                <a:gridCol w="2035507">
                  <a:extLst>
                    <a:ext uri="{9D8B030D-6E8A-4147-A177-3AD203B41FA5}">
                      <a16:colId xmlns:a16="http://schemas.microsoft.com/office/drawing/2014/main" xmlns="" val="2082353642"/>
                    </a:ext>
                  </a:extLst>
                </a:gridCol>
                <a:gridCol w="1022341">
                  <a:extLst>
                    <a:ext uri="{9D8B030D-6E8A-4147-A177-3AD203B41FA5}">
                      <a16:colId xmlns:a16="http://schemas.microsoft.com/office/drawing/2014/main" xmlns="" val="3962123720"/>
                    </a:ext>
                  </a:extLst>
                </a:gridCol>
                <a:gridCol w="804319">
                  <a:extLst>
                    <a:ext uri="{9D8B030D-6E8A-4147-A177-3AD203B41FA5}">
                      <a16:colId xmlns:a16="http://schemas.microsoft.com/office/drawing/2014/main" xmlns="" val="1264403147"/>
                    </a:ext>
                  </a:extLst>
                </a:gridCol>
                <a:gridCol w="344633">
                  <a:extLst>
                    <a:ext uri="{9D8B030D-6E8A-4147-A177-3AD203B41FA5}">
                      <a16:colId xmlns:a16="http://schemas.microsoft.com/office/drawing/2014/main" xmlns="" val="3150065759"/>
                    </a:ext>
                  </a:extLst>
                </a:gridCol>
                <a:gridCol w="3029428">
                  <a:extLst>
                    <a:ext uri="{9D8B030D-6E8A-4147-A177-3AD203B41FA5}">
                      <a16:colId xmlns:a16="http://schemas.microsoft.com/office/drawing/2014/main" xmlns="" val="2583169310"/>
                    </a:ext>
                  </a:extLst>
                </a:gridCol>
              </a:tblGrid>
              <a:tr h="342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질문일자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교재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694731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2017-11-07 02:11:31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확률과통계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자이스토리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(2009)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537716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15:33:42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II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기본편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 대기중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726839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15:03:28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II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기본편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번호를 다시 확인해주세요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4319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2017-11-06 15:01:02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수학의정석 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실력편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285168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2017-11-04 22:03:13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미적분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쎈수학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79190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2017-11-04 21:58:53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확률과통계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쎈수학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답변완료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u="sng" dirty="0">
                          <a:solidFill>
                            <a:srgbClr val="7030A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0487938"/>
                  </a:ext>
                </a:extLst>
              </a:tr>
              <a:tr h="5297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9113104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77D6EEDA-9628-49AF-A8F2-1B0B11D62478}"/>
              </a:ext>
            </a:extLst>
          </p:cNvPr>
          <p:cNvSpPr/>
          <p:nvPr/>
        </p:nvSpPr>
        <p:spPr>
          <a:xfrm>
            <a:off x="8302125" y="2988515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55B468B-22E7-49EC-8CB3-3800FDB92101}"/>
              </a:ext>
            </a:extLst>
          </p:cNvPr>
          <p:cNvSpPr/>
          <p:nvPr/>
        </p:nvSpPr>
        <p:spPr>
          <a:xfrm>
            <a:off x="8302125" y="3248940"/>
            <a:ext cx="133408" cy="1334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1099AC91-E6FC-4D81-8F2F-EBF174357541}"/>
              </a:ext>
            </a:extLst>
          </p:cNvPr>
          <p:cNvSpPr/>
          <p:nvPr/>
        </p:nvSpPr>
        <p:spPr>
          <a:xfrm>
            <a:off x="8302125" y="3515193"/>
            <a:ext cx="133408" cy="1334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466AF96E-3C72-45A1-8F88-D0D2E0F54C57}"/>
              </a:ext>
            </a:extLst>
          </p:cNvPr>
          <p:cNvSpPr/>
          <p:nvPr/>
        </p:nvSpPr>
        <p:spPr>
          <a:xfrm>
            <a:off x="8302125" y="3778344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73A3DADE-6BD3-4151-96BE-571A1200A51F}"/>
              </a:ext>
            </a:extLst>
          </p:cNvPr>
          <p:cNvSpPr/>
          <p:nvPr/>
        </p:nvSpPr>
        <p:spPr>
          <a:xfrm>
            <a:off x="8302125" y="4052709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1FED8E27-6072-4A83-8669-9E277FC6748D}"/>
              </a:ext>
            </a:extLst>
          </p:cNvPr>
          <p:cNvSpPr/>
          <p:nvPr/>
        </p:nvSpPr>
        <p:spPr>
          <a:xfrm>
            <a:off x="8302125" y="4327075"/>
            <a:ext cx="133408" cy="1334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A2E33558-815B-43D6-B267-B8E76CC7F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33" r="44533" b="91243"/>
          <a:stretch/>
        </p:blipFill>
        <p:spPr>
          <a:xfrm>
            <a:off x="5405153" y="155277"/>
            <a:ext cx="1357460" cy="60053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3FBF8161-FEDE-4464-AD3B-01E82B7B1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51" t="8115" r="44039" b="90231"/>
          <a:stretch/>
        </p:blipFill>
        <p:spPr>
          <a:xfrm rot="10800000">
            <a:off x="5405151" y="95793"/>
            <a:ext cx="1357460" cy="1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4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380</Words>
  <Application>Microsoft Office PowerPoint</Application>
  <PresentationFormat>와이드스크린</PresentationFormat>
  <Paragraphs>180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EunHak Lee</dc:creator>
  <cp:lastModifiedBy>Windows 사용자</cp:lastModifiedBy>
  <cp:revision>5</cp:revision>
  <dcterms:created xsi:type="dcterms:W3CDTF">2018-01-01T19:16:57Z</dcterms:created>
  <dcterms:modified xsi:type="dcterms:W3CDTF">2018-01-02T09:59:25Z</dcterms:modified>
</cp:coreProperties>
</file>