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4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8CDF-5076-44C8-A41F-C23E272BF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4D17E-8D18-442C-B6EA-BA95F27EF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90C3-3221-4FD0-B37B-3E5AF03B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E629-4C92-461C-8FD3-A80C2341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BE53D-C93E-4D15-9144-8389E2FA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67C5F-6B94-402C-870A-10A45B4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896D2-C9D3-41D6-8709-A155057E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F266B-2082-43CC-9EB6-5D5DBD88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8BC6-C1C1-4799-8210-697B88A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CDC45-F3A9-4D4D-9DC9-3537327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3CC00-3669-46AF-AA8F-7DDF0A7D9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DD695-FB5F-4388-A80B-DC9958C1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5B84-40A3-4081-9EE9-6E8ED7FF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1AF1E-2310-4664-978C-449B94A9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E3F72-E4BF-460C-973D-8A5D11B0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667E2-7343-4B6F-A157-51250CFD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EA309-AD4F-4063-99CD-89B6C4F4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65FED-F448-4D61-BA02-45203FD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1BD7D-9EEB-4170-944C-A5408C7F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9F1CB-70C2-4BC9-B41A-251025CE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A4913-9B32-4BED-B376-742B884E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6CA7F-2EDB-4F0E-991A-3DC879B1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7DF61-1912-406A-AF28-636FF67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FF839-1D56-4773-A610-E085ECD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630B2-A530-44E4-876A-B96D41F0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DAF21-CF65-4E06-88C8-881E776B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043FB-08AD-4656-988B-8B955705E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0D728-CC03-4510-A2A1-02867BFA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EE36D-3B7D-432B-967B-DB734C0A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BB8A6-7055-4A14-9EE6-9101714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A8B3F-D287-4BF1-8B46-22CCC57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B949D-5453-4660-ABFF-1B82ED6E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AB21A-2692-4407-8F93-922D5078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F1ACB2-4E4E-4EA1-B115-6ED160D9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E13B2-EDE9-4C9F-9BC0-2B5181942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ECE8-D7F0-4599-A251-261D58B7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11A3F7-CBC8-441F-B15E-621B28F5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2D538-6E49-4AD1-9954-DAF646B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DE10AD-578E-4482-99C9-AC48E48B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4F3D1-CA50-41C8-8BDB-86BD0BDE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F4ED8-4F4B-4C03-9C58-D909982C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F7A77-00A1-4A21-A250-E157663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3E5A9-4B37-4C34-A315-0F19FAC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58634-6C75-4350-8355-792037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E18F5C-3F44-4651-9646-0070A28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C8312F-6A83-4411-99A9-E1E04A5C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090E-1AD0-41CB-A247-925512D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7E321-DCE5-4C4A-AAF3-17727B15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6745-235A-4094-A2FF-2F4CE427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14EB-A4B3-4724-A2FF-3644F438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E665A-03EA-42F1-ACCC-25FFC824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5126-11A4-4CBA-AC5A-81827E3B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0EDF-AE79-404F-841A-1C05223D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B799B2-FA54-4A94-A23C-38848776F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7C9A1-2E70-4628-9024-3BF1D8DE5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3DD0D-308B-4ACC-82E8-A96E6D50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F78DF-8CF9-46B5-8B7B-9E9816FB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55CB8-87A5-48A3-ACB2-EBEAB4A3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D815D-A640-47EE-8ED5-FE63DBA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81DFA-91F3-412D-8D65-384997DB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939BE-04DC-434F-A290-B7A7D3EFD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5A54B-3532-40EC-835A-8F6C0EEC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B4DBC-7265-49FF-AECB-FF30F5CB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53749-6D86-4895-A813-C051EC2C937C}"/>
              </a:ext>
            </a:extLst>
          </p:cNvPr>
          <p:cNvSpPr/>
          <p:nvPr/>
        </p:nvSpPr>
        <p:spPr>
          <a:xfrm>
            <a:off x="0" y="-36287"/>
            <a:ext cx="12192000" cy="6858000"/>
          </a:xfrm>
          <a:prstGeom prst="rect">
            <a:avLst/>
          </a:prstGeom>
          <a:solidFill>
            <a:srgbClr val="FEF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F1F457-CED2-444C-BB6B-FB9EC14A61B4}"/>
              </a:ext>
            </a:extLst>
          </p:cNvPr>
          <p:cNvSpPr/>
          <p:nvPr/>
        </p:nvSpPr>
        <p:spPr>
          <a:xfrm>
            <a:off x="9567412" y="232229"/>
            <a:ext cx="2392361" cy="21623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24234-FFC9-45CA-8EFC-A90A17205473}"/>
              </a:ext>
            </a:extLst>
          </p:cNvPr>
          <p:cNvSpPr/>
          <p:nvPr/>
        </p:nvSpPr>
        <p:spPr>
          <a:xfrm>
            <a:off x="232228" y="232229"/>
            <a:ext cx="9102955" cy="6371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0AB0552-9E15-4EAA-88CE-51440C7943F3}"/>
              </a:ext>
            </a:extLst>
          </p:cNvPr>
          <p:cNvGraphicFramePr>
            <a:graphicFrameLocks noGrp="1"/>
          </p:cNvGraphicFramePr>
          <p:nvPr/>
        </p:nvGraphicFramePr>
        <p:xfrm>
          <a:off x="433156" y="856211"/>
          <a:ext cx="8318643" cy="227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1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806952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  <a:gridCol w="1640219">
                  <a:extLst>
                    <a:ext uri="{9D8B030D-6E8A-4147-A177-3AD203B41FA5}">
                      <a16:colId xmlns:a16="http://schemas.microsoft.com/office/drawing/2014/main" val="2082353642"/>
                    </a:ext>
                  </a:extLst>
                </a:gridCol>
                <a:gridCol w="823807">
                  <a:extLst>
                    <a:ext uri="{9D8B030D-6E8A-4147-A177-3AD203B41FA5}">
                      <a16:colId xmlns:a16="http://schemas.microsoft.com/office/drawing/2014/main" val="396212372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val="12644031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150065759"/>
                    </a:ext>
                  </a:extLst>
                </a:gridCol>
                <a:gridCol w="2441124">
                  <a:extLst>
                    <a:ext uri="{9D8B030D-6E8A-4147-A177-3AD203B41FA5}">
                      <a16:colId xmlns:a16="http://schemas.microsoft.com/office/drawing/2014/main" val="258316931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26425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5168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19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87938"/>
                  </a:ext>
                </a:extLst>
              </a:tr>
              <a:tr h="3435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31042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id="{FF911744-7476-41AB-BA8D-AF0C4A9D4DA9}"/>
              </a:ext>
            </a:extLst>
          </p:cNvPr>
          <p:cNvSpPr/>
          <p:nvPr/>
        </p:nvSpPr>
        <p:spPr>
          <a:xfrm>
            <a:off x="6229455" y="126538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82B3DE-55A8-411F-81EC-B579DB088E48}"/>
              </a:ext>
            </a:extLst>
          </p:cNvPr>
          <p:cNvSpPr/>
          <p:nvPr/>
        </p:nvSpPr>
        <p:spPr>
          <a:xfrm>
            <a:off x="6229455" y="1525811"/>
            <a:ext cx="133408" cy="1334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9091F08-14E2-46E7-9C6B-6944E1E1AC4A}"/>
              </a:ext>
            </a:extLst>
          </p:cNvPr>
          <p:cNvSpPr/>
          <p:nvPr/>
        </p:nvSpPr>
        <p:spPr>
          <a:xfrm>
            <a:off x="6229455" y="1792064"/>
            <a:ext cx="133408" cy="1334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5B8E739-1AAA-4C57-97CC-1C102E2B361D}"/>
              </a:ext>
            </a:extLst>
          </p:cNvPr>
          <p:cNvSpPr/>
          <p:nvPr/>
        </p:nvSpPr>
        <p:spPr>
          <a:xfrm>
            <a:off x="6229455" y="205521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4B4F748-9D26-4E8B-A427-511B7E67F5E2}"/>
              </a:ext>
            </a:extLst>
          </p:cNvPr>
          <p:cNvSpPr/>
          <p:nvPr/>
        </p:nvSpPr>
        <p:spPr>
          <a:xfrm>
            <a:off x="6229455" y="2329580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1B2113-F069-4F27-A06C-4397A6104ADA}"/>
              </a:ext>
            </a:extLst>
          </p:cNvPr>
          <p:cNvSpPr/>
          <p:nvPr/>
        </p:nvSpPr>
        <p:spPr>
          <a:xfrm>
            <a:off x="6229455" y="260394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71DACB7-5652-45BA-A8B1-412998560B25}"/>
              </a:ext>
            </a:extLst>
          </p:cNvPr>
          <p:cNvGraphicFramePr>
            <a:graphicFrameLocks noGrp="1"/>
          </p:cNvGraphicFramePr>
          <p:nvPr/>
        </p:nvGraphicFramePr>
        <p:xfrm>
          <a:off x="9634169" y="254000"/>
          <a:ext cx="2279408" cy="190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41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1370567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등록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34916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개정년도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단원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51687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문항번호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19002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674C0B4C-E364-490D-9B90-3CEA06BF8830}"/>
              </a:ext>
            </a:extLst>
          </p:cNvPr>
          <p:cNvSpPr txBox="1"/>
          <p:nvPr/>
        </p:nvSpPr>
        <p:spPr>
          <a:xfrm>
            <a:off x="463399" y="445841"/>
            <a:ext cx="11496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2F9A27-A0DB-436B-B627-A32C7CF2B465}"/>
              </a:ext>
            </a:extLst>
          </p:cNvPr>
          <p:cNvSpPr/>
          <p:nvPr/>
        </p:nvSpPr>
        <p:spPr>
          <a:xfrm>
            <a:off x="9567412" y="2539061"/>
            <a:ext cx="2392361" cy="2490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BF05CCC-1826-483F-9401-F4CC24A2F4FB}"/>
              </a:ext>
            </a:extLst>
          </p:cNvPr>
          <p:cNvGraphicFramePr>
            <a:graphicFrameLocks noGrp="1"/>
          </p:cNvGraphicFramePr>
          <p:nvPr/>
        </p:nvGraphicFramePr>
        <p:xfrm>
          <a:off x="9634169" y="2560832"/>
          <a:ext cx="2279408" cy="163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64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1381044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크레딧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34916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남은 포인트</a:t>
                      </a: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38,230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347283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id="{48825B40-6897-4F0A-962D-7A508512C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42"/>
          <a:stretch/>
        </p:blipFill>
        <p:spPr>
          <a:xfrm>
            <a:off x="9567335" y="5183415"/>
            <a:ext cx="2396107" cy="11303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F7E8D25-97C5-4FF3-8298-5A9E79417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9"/>
          <a:stretch/>
        </p:blipFill>
        <p:spPr>
          <a:xfrm>
            <a:off x="9565537" y="6313715"/>
            <a:ext cx="2396107" cy="29028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E5B4C4B-F07C-46E9-BE4C-55F6C1F5E9BD}"/>
              </a:ext>
            </a:extLst>
          </p:cNvPr>
          <p:cNvSpPr txBox="1"/>
          <p:nvPr/>
        </p:nvSpPr>
        <p:spPr>
          <a:xfrm>
            <a:off x="10008687" y="4523798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내용은 마이페이지에서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확인하실 수 있습니다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080B07-4237-423C-A26C-9BF47993DA6A}"/>
              </a:ext>
            </a:extLst>
          </p:cNvPr>
          <p:cNvSpPr/>
          <p:nvPr/>
        </p:nvSpPr>
        <p:spPr>
          <a:xfrm>
            <a:off x="11337843" y="2170542"/>
            <a:ext cx="575733" cy="172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3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0971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5166AF-6F90-4023-A94F-805CF58A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B17C659-E792-4631-B391-313CE6DB2FC7}"/>
              </a:ext>
            </a:extLst>
          </p:cNvPr>
          <p:cNvGrpSpPr/>
          <p:nvPr/>
        </p:nvGrpSpPr>
        <p:grpSpPr>
          <a:xfrm>
            <a:off x="11102974" y="512529"/>
            <a:ext cx="85727" cy="88008"/>
            <a:chOff x="4572001" y="1651183"/>
            <a:chExt cx="219074" cy="2124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55A4ED-D56B-483D-8CBC-698083E53315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A4BDA4-5621-4FAF-AF24-9894C5704AD5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48C1AA-EB0C-469B-A430-FFA88DE109C4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0CE927-0BDC-4257-B34A-F30465425A05}"/>
              </a:ext>
            </a:extLst>
          </p:cNvPr>
          <p:cNvSpPr txBox="1"/>
          <p:nvPr/>
        </p:nvSpPr>
        <p:spPr>
          <a:xfrm>
            <a:off x="4415889" y="966789"/>
            <a:ext cx="878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3F64A-DFF3-4D00-A423-973205009318}"/>
              </a:ext>
            </a:extLst>
          </p:cNvPr>
          <p:cNvSpPr/>
          <p:nvPr/>
        </p:nvSpPr>
        <p:spPr>
          <a:xfrm>
            <a:off x="5405154" y="1000125"/>
            <a:ext cx="1233487" cy="1795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74DC1D-FB28-4276-B6DE-D361C8E5C23D}"/>
              </a:ext>
            </a:extLst>
          </p:cNvPr>
          <p:cNvSpPr/>
          <p:nvPr/>
        </p:nvSpPr>
        <p:spPr>
          <a:xfrm>
            <a:off x="6583618" y="1195666"/>
            <a:ext cx="5886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작성요령</a:t>
            </a:r>
            <a:r>
              <a:rPr lang="en-US" altLang="ko-KR" sz="700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00" b="1" u="sng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765E5-70FF-4DFD-B145-C920755B9F0B}"/>
              </a:ext>
            </a:extLst>
          </p:cNvPr>
          <p:cNvSpPr txBox="1"/>
          <p:nvPr/>
        </p:nvSpPr>
        <p:spPr>
          <a:xfrm>
            <a:off x="4629088" y="119843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문항번호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C4A2C-D89A-4D93-9D85-5307D306DEDC}"/>
              </a:ext>
            </a:extLst>
          </p:cNvPr>
          <p:cNvSpPr/>
          <p:nvPr/>
        </p:nvSpPr>
        <p:spPr>
          <a:xfrm>
            <a:off x="5405154" y="1231768"/>
            <a:ext cx="1233487" cy="1795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6B4A6-E915-46E4-B778-D26981DED874}"/>
              </a:ext>
            </a:extLst>
          </p:cNvPr>
          <p:cNvSpPr txBox="1"/>
          <p:nvPr/>
        </p:nvSpPr>
        <p:spPr>
          <a:xfrm>
            <a:off x="842038" y="1010642"/>
            <a:ext cx="995937" cy="246221"/>
          </a:xfrm>
          <a:prstGeom prst="rect">
            <a:avLst/>
          </a:prstGeom>
          <a:solidFill>
            <a:srgbClr val="FEFFF4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D237A6B-9864-4548-ACA6-3955051FCF98}"/>
              </a:ext>
            </a:extLst>
          </p:cNvPr>
          <p:cNvGraphicFramePr>
            <a:graphicFrameLocks noGrp="1"/>
          </p:cNvGraphicFramePr>
          <p:nvPr/>
        </p:nvGraphicFramePr>
        <p:xfrm>
          <a:off x="1105495" y="2578309"/>
          <a:ext cx="10323411" cy="245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757">
                  <a:extLst>
                    <a:ext uri="{9D8B030D-6E8A-4147-A177-3AD203B41FA5}">
                      <a16:colId xmlns:a16="http://schemas.microsoft.com/office/drawing/2014/main" val="3106673681"/>
                    </a:ext>
                  </a:extLst>
                </a:gridCol>
                <a:gridCol w="1001425">
                  <a:extLst>
                    <a:ext uri="{9D8B030D-6E8A-4147-A177-3AD203B41FA5}">
                      <a16:colId xmlns:a16="http://schemas.microsoft.com/office/drawing/2014/main" val="680855760"/>
                    </a:ext>
                  </a:extLst>
                </a:gridCol>
                <a:gridCol w="2035507">
                  <a:extLst>
                    <a:ext uri="{9D8B030D-6E8A-4147-A177-3AD203B41FA5}">
                      <a16:colId xmlns:a16="http://schemas.microsoft.com/office/drawing/2014/main" val="2082353642"/>
                    </a:ext>
                  </a:extLst>
                </a:gridCol>
                <a:gridCol w="1022341">
                  <a:extLst>
                    <a:ext uri="{9D8B030D-6E8A-4147-A177-3AD203B41FA5}">
                      <a16:colId xmlns:a16="http://schemas.microsoft.com/office/drawing/2014/main" val="3962123720"/>
                    </a:ext>
                  </a:extLst>
                </a:gridCol>
                <a:gridCol w="804319">
                  <a:extLst>
                    <a:ext uri="{9D8B030D-6E8A-4147-A177-3AD203B41FA5}">
                      <a16:colId xmlns:a16="http://schemas.microsoft.com/office/drawing/2014/main" val="1264403147"/>
                    </a:ext>
                  </a:extLst>
                </a:gridCol>
                <a:gridCol w="344633">
                  <a:extLst>
                    <a:ext uri="{9D8B030D-6E8A-4147-A177-3AD203B41FA5}">
                      <a16:colId xmlns:a16="http://schemas.microsoft.com/office/drawing/2014/main" val="3150065759"/>
                    </a:ext>
                  </a:extLst>
                </a:gridCol>
                <a:gridCol w="3029428">
                  <a:extLst>
                    <a:ext uri="{9D8B030D-6E8A-4147-A177-3AD203B41FA5}">
                      <a16:colId xmlns:a16="http://schemas.microsoft.com/office/drawing/2014/main" val="2583169310"/>
                    </a:ext>
                  </a:extLst>
                </a:gridCol>
              </a:tblGrid>
              <a:tr h="342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4731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716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9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19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5168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19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87938"/>
                  </a:ext>
                </a:extLst>
              </a:tr>
              <a:tr h="5297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3104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77D6EEDA-9628-49AF-A8F2-1B0B11D62478}"/>
              </a:ext>
            </a:extLst>
          </p:cNvPr>
          <p:cNvSpPr/>
          <p:nvPr/>
        </p:nvSpPr>
        <p:spPr>
          <a:xfrm>
            <a:off x="8302125" y="298851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5B468B-22E7-49EC-8CB3-3800FDB92101}"/>
              </a:ext>
            </a:extLst>
          </p:cNvPr>
          <p:cNvSpPr/>
          <p:nvPr/>
        </p:nvSpPr>
        <p:spPr>
          <a:xfrm>
            <a:off x="8302125" y="3248940"/>
            <a:ext cx="133408" cy="1334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99AC91-E6FC-4D81-8F2F-EBF174357541}"/>
              </a:ext>
            </a:extLst>
          </p:cNvPr>
          <p:cNvSpPr/>
          <p:nvPr/>
        </p:nvSpPr>
        <p:spPr>
          <a:xfrm>
            <a:off x="8302125" y="3515193"/>
            <a:ext cx="133408" cy="1334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6AF96E-3C72-45A1-8F88-D0D2E0F54C57}"/>
              </a:ext>
            </a:extLst>
          </p:cNvPr>
          <p:cNvSpPr/>
          <p:nvPr/>
        </p:nvSpPr>
        <p:spPr>
          <a:xfrm>
            <a:off x="8302125" y="3778344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A3DADE-6BD3-4151-96BE-571A1200A51F}"/>
              </a:ext>
            </a:extLst>
          </p:cNvPr>
          <p:cNvSpPr/>
          <p:nvPr/>
        </p:nvSpPr>
        <p:spPr>
          <a:xfrm>
            <a:off x="8302125" y="4052709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ED8E27-6072-4A83-8669-9E277FC6748D}"/>
              </a:ext>
            </a:extLst>
          </p:cNvPr>
          <p:cNvSpPr/>
          <p:nvPr/>
        </p:nvSpPr>
        <p:spPr>
          <a:xfrm>
            <a:off x="8302125" y="432707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2E33558-815B-43D6-B267-B8E76CC7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3" r="44533" b="91243"/>
          <a:stretch/>
        </p:blipFill>
        <p:spPr>
          <a:xfrm>
            <a:off x="5405153" y="155277"/>
            <a:ext cx="1357460" cy="6005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BF8161-FEDE-4464-AD3B-01E82B7B1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1" t="8115" r="44039" b="90231"/>
          <a:stretch/>
        </p:blipFill>
        <p:spPr>
          <a:xfrm rot="10800000">
            <a:off x="5405151" y="95793"/>
            <a:ext cx="1357460" cy="1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4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와이드스크린</PresentationFormat>
  <Paragraphs>110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EunHak Lee</dc:creator>
  <cp:lastModifiedBy>EunHak Lee</cp:lastModifiedBy>
  <cp:revision>1</cp:revision>
  <dcterms:created xsi:type="dcterms:W3CDTF">2018-01-01T19:16:57Z</dcterms:created>
  <dcterms:modified xsi:type="dcterms:W3CDTF">2018-01-01T19:17:18Z</dcterms:modified>
</cp:coreProperties>
</file>