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D7B9-A1AC-4760-8B6C-AC2D2FEFCD47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A4B63-28E8-4565-A325-6BEFB5A893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09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F39D-A1A6-477D-8F91-00B61A1118B5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F134-51D2-4163-85C6-D23BE48C0775}" type="datetime1">
              <a:rPr lang="it-IT" smtClean="0"/>
              <a:t>07/04/2019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EE59-E32F-4D6B-8543-685E29706305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84C5-F324-4693-B1A5-ECFC343285E5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56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868-9E66-41CB-8306-2E67C5011CA8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48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7F9-F3D2-4BDE-A587-EB5005CE0B59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32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364-E5D9-441F-85E9-B0EFDB9989E0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35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2605-1231-41A2-9F24-E03E4340D76A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14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6AC-F94A-4B35-B096-A9F67932D1E9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8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28B0-EF1D-4ADE-BE20-AEEF67A6B756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94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C76-20FB-4FFE-AEE2-D8FE2C139D5B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0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7AE-C0D7-4863-BEFB-3E353F9A0FDC}" type="datetime1">
              <a:rPr lang="it-IT" smtClean="0"/>
              <a:t>07/04/2019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69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C4EF-9DC6-4466-AF3F-488872922599}" type="datetime1">
              <a:rPr lang="it-IT" smtClean="0"/>
              <a:t>07/04/2019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63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58D-3814-49DD-8EE5-F17CBA8A32C2}" type="datetime1">
              <a:rPr lang="it-IT" smtClean="0"/>
              <a:t>07/04/2019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2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1740-1C2E-4C27-A508-AF557E3321ED}" type="datetime1">
              <a:rPr lang="it-IT" smtClean="0"/>
              <a:t>07/04/2019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6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EF9B-FE7A-4CA3-BDA1-6ACC9062DA9E}" type="datetime1">
              <a:rPr lang="it-IT" smtClean="0"/>
              <a:t>07/04/2019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2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B396-1AD5-4D72-A8EE-935E8487A9F7}" type="datetime1">
              <a:rPr lang="it-IT" smtClean="0"/>
              <a:t>07/04/2019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24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86AC30-FA4B-4317-8CD4-C63B5D310D98}" type="datetime1">
              <a:rPr lang="it-IT" smtClean="0"/>
              <a:t>07/04/2019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16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3FF75-29C5-40A5-B2CE-B4A31124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371" y="260499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009BD2"/>
                </a:solidFill>
                <a:latin typeface="+mn-lt"/>
              </a:rPr>
              <a:t>Strumenti per l’esplorazione efficiente della letteratura scientifica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C2CE3D-B796-478E-B46C-475840EA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146" y="5580628"/>
            <a:ext cx="4515610" cy="929229"/>
          </a:xfrm>
        </p:spPr>
        <p:txBody>
          <a:bodyPr/>
          <a:lstStyle/>
          <a:p>
            <a:pPr algn="l"/>
            <a:r>
              <a:rPr lang="it-IT" b="1" dirty="0"/>
              <a:t>Candidato: </a:t>
            </a:r>
            <a:r>
              <a:rPr lang="it-IT" dirty="0"/>
              <a:t>Paolo Crotti</a:t>
            </a:r>
          </a:p>
          <a:p>
            <a:pPr algn="l"/>
            <a:r>
              <a:rPr lang="it-IT" b="1" dirty="0"/>
              <a:t>Relatore: </a:t>
            </a:r>
            <a:r>
              <a:rPr lang="it-IT" dirty="0"/>
              <a:t>Dott. Mauro </a:t>
            </a:r>
            <a:r>
              <a:rPr lang="it-IT" dirty="0" err="1"/>
              <a:t>Andreolini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D2E23-8556-4B59-A3B1-CFF60AFEDC22}"/>
              </a:ext>
            </a:extLst>
          </p:cNvPr>
          <p:cNvSpPr txBox="1"/>
          <p:nvPr/>
        </p:nvSpPr>
        <p:spPr>
          <a:xfrm>
            <a:off x="1504556" y="447298"/>
            <a:ext cx="107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Università degli studi di Modena e Reggio Emilia</a:t>
            </a:r>
          </a:p>
          <a:p>
            <a:pPr algn="ctr"/>
            <a:r>
              <a:rPr lang="it-IT" sz="2800" dirty="0"/>
              <a:t>Dipartimento di Scienze Fisiche, Informatiche e Matematiche</a:t>
            </a:r>
          </a:p>
          <a:p>
            <a:pPr algn="ctr"/>
            <a:r>
              <a:rPr lang="it-IT" sz="2800" dirty="0"/>
              <a:t>Corso di laurea in Informatica A.A. 2018-2019</a:t>
            </a:r>
          </a:p>
        </p:txBody>
      </p:sp>
    </p:spTree>
    <p:extLst>
      <p:ext uri="{BB962C8B-B14F-4D97-AF65-F5344CB8AC3E}">
        <p14:creationId xmlns:p14="http://schemas.microsoft.com/office/powerpoint/2010/main" val="151491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3C9A1B-C5B4-4865-846A-0CCB07DD3039}"/>
              </a:ext>
            </a:extLst>
          </p:cNvPr>
          <p:cNvSpPr txBox="1"/>
          <p:nvPr/>
        </p:nvSpPr>
        <p:spPr>
          <a:xfrm>
            <a:off x="2214693" y="922789"/>
            <a:ext cx="752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9BD2"/>
                </a:solidFill>
              </a:rPr>
              <a:t>Limiti dei Motori di Ricerca</a:t>
            </a:r>
            <a:endParaRPr lang="it-IT" sz="4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E734B1-A862-45EC-BC04-25039E2B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2</a:t>
            </a:fld>
            <a:endParaRPr lang="it-IT" sz="2800" dirty="0">
              <a:solidFill>
                <a:srgbClr val="009BD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836142-48DD-499B-96DC-50568DAB81A7}"/>
              </a:ext>
            </a:extLst>
          </p:cNvPr>
          <p:cNvSpPr txBox="1"/>
          <p:nvPr/>
        </p:nvSpPr>
        <p:spPr>
          <a:xfrm>
            <a:off x="2214693" y="2153516"/>
            <a:ext cx="6753138" cy="290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Disponibilità delle pubblicazioni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Presentazione dei risultati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Stato dell’arte</a:t>
            </a:r>
          </a:p>
        </p:txBody>
      </p:sp>
    </p:spTree>
    <p:extLst>
      <p:ext uri="{BB962C8B-B14F-4D97-AF65-F5344CB8AC3E}">
        <p14:creationId xmlns:p14="http://schemas.microsoft.com/office/powerpoint/2010/main" val="74634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3FE18-0946-4CCE-A39E-05E31090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76" y="450909"/>
            <a:ext cx="10018713" cy="815829"/>
          </a:xfrm>
        </p:spPr>
        <p:txBody>
          <a:bodyPr/>
          <a:lstStyle/>
          <a:p>
            <a:r>
              <a:rPr lang="it-IT" b="1" dirty="0">
                <a:solidFill>
                  <a:srgbClr val="009BD2"/>
                </a:solidFill>
              </a:rPr>
              <a:t>Grafo di Ricerca -- Preparazione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15AF2C8-50DD-41AF-8AE7-8377A5DC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3</a:t>
            </a:fld>
            <a:endParaRPr lang="it-IT" sz="2800" dirty="0">
              <a:solidFill>
                <a:srgbClr val="009BD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B4E091-28E7-4776-A211-0E12B9F3D842}"/>
              </a:ext>
            </a:extLst>
          </p:cNvPr>
          <p:cNvSpPr txBox="1"/>
          <p:nvPr/>
        </p:nvSpPr>
        <p:spPr>
          <a:xfrm>
            <a:off x="2000803" y="1551963"/>
            <a:ext cx="895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Google Scholar  &amp;  Microsoft Academic</a:t>
            </a:r>
          </a:p>
        </p:txBody>
      </p:sp>
    </p:spTree>
    <p:extLst>
      <p:ext uri="{BB962C8B-B14F-4D97-AF65-F5344CB8AC3E}">
        <p14:creationId xmlns:p14="http://schemas.microsoft.com/office/powerpoint/2010/main" val="29619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66E932-0B02-4FB1-AFB3-CB5367C518E5}"/>
              </a:ext>
            </a:extLst>
          </p:cNvPr>
          <p:cNvSpPr txBox="1"/>
          <p:nvPr/>
        </p:nvSpPr>
        <p:spPr>
          <a:xfrm>
            <a:off x="2893101" y="3094267"/>
            <a:ext cx="722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rgbClr val="009BD2"/>
                </a:solidFill>
              </a:rPr>
              <a:t>Grazie per l’attenzione</a:t>
            </a:r>
            <a:endParaRPr lang="it-IT" sz="5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EA07AC-0F53-4E2B-BD04-797917D6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4</a:t>
            </a:fld>
            <a:endParaRPr lang="it-IT" sz="2800" dirty="0">
              <a:solidFill>
                <a:srgbClr val="009B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1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36</TotalTime>
  <Words>72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Source Sans Pro</vt:lpstr>
      <vt:lpstr>Parallasse</vt:lpstr>
      <vt:lpstr>Strumenti per l’esplorazione efficiente della letteratura scientifica</vt:lpstr>
      <vt:lpstr>Presentazione standard di PowerPoint</vt:lpstr>
      <vt:lpstr>Grafo di Ricerca -- Preparazione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Strumenti per l’esplorazione efficiente della letteratura scientifica</dc:title>
  <dc:creator>paolo crotti</dc:creator>
  <cp:lastModifiedBy>paolo crotti</cp:lastModifiedBy>
  <cp:revision>7</cp:revision>
  <dcterms:created xsi:type="dcterms:W3CDTF">2019-04-07T14:12:16Z</dcterms:created>
  <dcterms:modified xsi:type="dcterms:W3CDTF">2019-04-07T20:06:08Z</dcterms:modified>
</cp:coreProperties>
</file>