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C8E43-43C5-4C4A-BADC-D42CD584B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5F7A65-B652-4479-ACED-420C4F42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D4CC7-7996-43E5-BE74-699E288A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E8592-BF1D-4305-B9BF-C5B6A7CC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0A175-5092-4525-AB1E-93A85B22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4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E9649-8687-4D60-8B5B-C6BBE9C2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A6A8F1-ABFA-4071-97F3-14E17225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21AE12-F9B2-43B3-B212-C77A717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F6ABA7-865C-4CE9-95A7-264A975E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B2967-664D-4AA8-AA7F-E09C0009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3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5B1953-BCCB-42F2-9562-789E1C115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EDED0F-742B-4444-8A0C-294D7B19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6176E5-B631-47BD-9EAE-2B32454C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E1A7B2-3238-41F6-95B6-2F2C627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B3637-9306-47DB-8B78-75987A28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BB75E-B520-437E-B7E8-9DEFED22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93D47-1BAE-4E6C-A87B-73D06861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5A784C-0D39-41C6-BABD-F46CB7C4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FECB7-EAFF-4D51-9457-258A971D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E2420-5CFC-4777-8869-001C21D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9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485BF-1ECA-4B7F-AB99-086C839F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6A099-A766-4E5D-A61C-6343EF26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D8715-C471-4EAB-9E6C-3E710163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81808F-B956-436E-B164-5A101B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EBC920-9E13-4830-AC42-45D50646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3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BDCD2-33C1-41EA-BB60-0400767D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46B90-1C2D-43F9-86CE-6ACFE91F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8E1A8-CF11-42C1-80E3-C66DAC77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EC935F-D148-4C03-943D-CF01D67F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749C3E-5604-4B95-B325-1D1F6AF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73C25F-6738-45B6-9EE9-D99AFE4E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0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82863-7084-4C97-A4B1-043E75BB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E5C605-64FD-443C-9F72-8A17405B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491746-4BF2-48C1-BD80-A38A708B2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31B5D6-A3B2-4371-81B3-2AF7726B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36A460-55A1-47BC-803C-C0F4D439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761A34-FC6A-4262-B324-69D39CF0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F51236-54CD-4553-BB14-606E87C4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FB0E50-376B-4D10-BFB9-6C5C03D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1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689A6-C95D-40EC-85D4-8DCE8B49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FE0058-F5AA-49E4-A8C9-3C045A50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08C684-71B4-4D43-A5AF-3BB3A20C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A878C-E207-498C-A8B1-69443DAF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58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097FED-5835-4B18-A58E-770E908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C4D820-E267-4E3E-ADC3-C6C4654B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25C37E-6D28-44C9-90AF-EB8DE8A5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D2E459-FE33-4A32-960C-A2DD8C36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4546D8-0B85-4AB3-A767-9CADFD75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2366C6-431D-432B-8F72-39719927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C4CA4C-45D5-4249-BF28-ACA14277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712E64-CF4B-42DF-A717-2A46BB48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8DE804-46D6-4DC4-B986-26986038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0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1DB69-E284-4025-98E0-41E15844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08E6B5-94A7-4187-BBBE-B63F3728A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B7FFF0-7A52-4BEB-9282-11253304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A1BD4D-3089-4D1D-BA73-600F8F50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D61BF5-F93B-46D9-8D8B-3AECDE58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4200DF-86D8-4E49-8A5C-FBABBC6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9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836518-4A91-4BB8-A753-14A53CCF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B1B884-DB17-4310-8AFD-AE90E40B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DC9734-3392-4A48-95A5-1DFC731A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BEEA-FDC8-4703-9042-3C7BE8DF96E8}" type="datetimeFigureOut">
              <a:rPr lang="it-IT" smtClean="0"/>
              <a:t>07/04/2019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FB56B-5E2B-42A6-9AEF-FB8958D0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6F3E-73DE-4201-A620-0C304E9B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0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FF75-29C5-40A5-B2CE-B4A31124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546" y="26049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9BD2"/>
                </a:solidFill>
                <a:latin typeface="+mn-lt"/>
              </a:rPr>
              <a:t>Strumenti per l’esplorazione efficiente della letteratura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C2CE3D-B796-478E-B46C-475840EA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5580628"/>
            <a:ext cx="9144000" cy="929229"/>
          </a:xfrm>
        </p:spPr>
        <p:txBody>
          <a:bodyPr/>
          <a:lstStyle/>
          <a:p>
            <a:pPr algn="l"/>
            <a:r>
              <a:rPr lang="it-IT" b="1" dirty="0"/>
              <a:t>Candidato: </a:t>
            </a:r>
            <a:r>
              <a:rPr lang="it-IT" dirty="0"/>
              <a:t>Paolo Crotti</a:t>
            </a:r>
          </a:p>
          <a:p>
            <a:pPr algn="l"/>
            <a:r>
              <a:rPr lang="it-IT" b="1" dirty="0"/>
              <a:t>Relatore: </a:t>
            </a:r>
            <a:r>
              <a:rPr lang="it-IT" dirty="0"/>
              <a:t>Dott. Mauro </a:t>
            </a:r>
            <a:r>
              <a:rPr lang="it-IT" dirty="0" err="1"/>
              <a:t>Andreolini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D2E23-8556-4B59-A3B1-CFF60AFEDC22}"/>
              </a:ext>
            </a:extLst>
          </p:cNvPr>
          <p:cNvSpPr txBox="1"/>
          <p:nvPr/>
        </p:nvSpPr>
        <p:spPr>
          <a:xfrm>
            <a:off x="433137" y="447298"/>
            <a:ext cx="107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Università degli studi di Modena e Reggio Emilia</a:t>
            </a:r>
          </a:p>
          <a:p>
            <a:pPr algn="ctr"/>
            <a:r>
              <a:rPr lang="it-IT" sz="2800" dirty="0"/>
              <a:t>Dipartimento di Scienze Fisiche, Informatiche e Matematiche</a:t>
            </a:r>
          </a:p>
          <a:p>
            <a:pPr algn="ctr"/>
            <a:r>
              <a:rPr lang="it-IT" sz="2800" dirty="0"/>
              <a:t>Corso di laurea in Informatica A.A. 2018-2019</a:t>
            </a:r>
          </a:p>
        </p:txBody>
      </p:sp>
    </p:spTree>
    <p:extLst>
      <p:ext uri="{BB962C8B-B14F-4D97-AF65-F5344CB8AC3E}">
        <p14:creationId xmlns:p14="http://schemas.microsoft.com/office/powerpoint/2010/main" val="15149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C5C08F-86D1-4FBB-B325-C21260495A44}"/>
              </a:ext>
            </a:extLst>
          </p:cNvPr>
          <p:cNvSpPr txBox="1"/>
          <p:nvPr/>
        </p:nvSpPr>
        <p:spPr>
          <a:xfrm>
            <a:off x="3900881" y="1342239"/>
            <a:ext cx="512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spiego il processo che porta alla creazione del grafo dei campi: come creo gli archi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Ricerca         	</a:t>
            </a:r>
            <a:r>
              <a:rPr lang="it-IT" dirty="0">
                <a:sym typeface="Wingdings" panose="05000000000000000000" pitchFamily="2" charset="2"/>
              </a:rPr>
              <a:t>		campi  </a:t>
            </a:r>
            <a:r>
              <a:rPr lang="it-IT">
                <a:sym typeface="Wingdings" panose="05000000000000000000" pitchFamily="2" charset="2"/>
              </a:rPr>
              <a:t>(immagini)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264FA-BFEF-4F30-BA3B-446392338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8649"/>
            <a:ext cx="9144000" cy="238760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rgbClr val="009BD2"/>
                </a:solidFill>
                <a:latin typeface="+mn-lt"/>
              </a:rPr>
              <a:t>Grazie per l’attenzione</a:t>
            </a:r>
            <a:endParaRPr lang="it-IT" sz="54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202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59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Strumenti per l’esplorazione efficiente della letteratura scientifica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Strumenti per l’esplorazione efficiente della letteratura scientifica</dc:title>
  <dc:creator>paolo crotti</dc:creator>
  <cp:lastModifiedBy>paolo crotti</cp:lastModifiedBy>
  <cp:revision>7</cp:revision>
  <dcterms:created xsi:type="dcterms:W3CDTF">2019-04-07T14:12:16Z</dcterms:created>
  <dcterms:modified xsi:type="dcterms:W3CDTF">2019-04-07T15:12:03Z</dcterms:modified>
</cp:coreProperties>
</file>