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>
      <p:cViewPr varScale="1">
        <p:scale>
          <a:sx n="112" d="100"/>
          <a:sy n="112" d="100"/>
        </p:scale>
        <p:origin x="7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90049-E5BF-493A-9140-F4A4FBABDA5B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9BC159-BAB5-4695-9A5E-00C54384BF72}">
      <dgm:prSet/>
      <dgm:spPr/>
      <dgm:t>
        <a:bodyPr/>
        <a:lstStyle/>
        <a:p>
          <a:r>
            <a:rPr lang="en-US" dirty="0"/>
            <a:t>Download</a:t>
          </a:r>
        </a:p>
      </dgm:t>
    </dgm:pt>
    <dgm:pt modelId="{CD0F5A36-0008-4657-AD40-92B5B314D3A4}" type="parTrans" cxnId="{4181ED46-024F-47E3-B4E2-8C14D39420CE}">
      <dgm:prSet/>
      <dgm:spPr/>
      <dgm:t>
        <a:bodyPr/>
        <a:lstStyle/>
        <a:p>
          <a:endParaRPr lang="en-US"/>
        </a:p>
      </dgm:t>
    </dgm:pt>
    <dgm:pt modelId="{D51CF58C-8C8E-4B3D-B53C-36E108F4C8A6}" type="sibTrans" cxnId="{4181ED46-024F-47E3-B4E2-8C14D39420CE}">
      <dgm:prSet/>
      <dgm:spPr/>
      <dgm:t>
        <a:bodyPr/>
        <a:lstStyle/>
        <a:p>
          <a:endParaRPr lang="en-US"/>
        </a:p>
      </dgm:t>
    </dgm:pt>
    <dgm:pt modelId="{EAD0BC3C-C697-4EAE-B519-D23397793324}">
      <dgm:prSet/>
      <dgm:spPr/>
      <dgm:t>
        <a:bodyPr/>
        <a:lstStyle/>
        <a:p>
          <a:r>
            <a:rPr lang="en-US"/>
            <a:t>Download and extract the Zip file (Resources) from OnTrack.</a:t>
          </a:r>
          <a:endParaRPr lang="en-US" dirty="0"/>
        </a:p>
      </dgm:t>
    </dgm:pt>
    <dgm:pt modelId="{A6511EAF-ED96-43BA-B068-E3C305EC61D6}" type="parTrans" cxnId="{482891EB-F600-45AC-BB73-FD7E486B881B}">
      <dgm:prSet/>
      <dgm:spPr/>
      <dgm:t>
        <a:bodyPr/>
        <a:lstStyle/>
        <a:p>
          <a:endParaRPr lang="en-US"/>
        </a:p>
      </dgm:t>
    </dgm:pt>
    <dgm:pt modelId="{90797907-41FB-4CF8-B3C2-0A0035B813A6}" type="sibTrans" cxnId="{482891EB-F600-45AC-BB73-FD7E486B881B}">
      <dgm:prSet/>
      <dgm:spPr/>
      <dgm:t>
        <a:bodyPr/>
        <a:lstStyle/>
        <a:p>
          <a:endParaRPr lang="en-US"/>
        </a:p>
      </dgm:t>
    </dgm:pt>
    <dgm:pt modelId="{A9AF089D-6408-43E6-9807-0E0216EA11C7}">
      <dgm:prSet/>
      <dgm:spPr/>
      <dgm:t>
        <a:bodyPr/>
        <a:lstStyle/>
        <a:p>
          <a:r>
            <a:rPr lang="en-US" dirty="0"/>
            <a:t>Open</a:t>
          </a:r>
        </a:p>
      </dgm:t>
    </dgm:pt>
    <dgm:pt modelId="{9C991A0A-FF35-461C-9FA9-6ED06325461A}" type="parTrans" cxnId="{C2968820-8A90-4CBD-A457-48E2FD4FA98F}">
      <dgm:prSet/>
      <dgm:spPr/>
      <dgm:t>
        <a:bodyPr/>
        <a:lstStyle/>
        <a:p>
          <a:endParaRPr lang="en-US"/>
        </a:p>
      </dgm:t>
    </dgm:pt>
    <dgm:pt modelId="{2B4E7F4E-B912-4BC7-B5B0-AF5AA0015964}" type="sibTrans" cxnId="{C2968820-8A90-4CBD-A457-48E2FD4FA98F}">
      <dgm:prSet/>
      <dgm:spPr/>
      <dgm:t>
        <a:bodyPr/>
        <a:lstStyle/>
        <a:p>
          <a:endParaRPr lang="en-US"/>
        </a:p>
      </dgm:t>
    </dgm:pt>
    <dgm:pt modelId="{AD1F95DA-CB45-4517-AD40-02061E7357B5}">
      <dgm:prSet/>
      <dgm:spPr/>
      <dgm:t>
        <a:bodyPr/>
        <a:lstStyle/>
        <a:p>
          <a:r>
            <a:rPr lang="en-US" dirty="0"/>
            <a:t>Open the </a:t>
          </a:r>
          <a:r>
            <a:rPr lang="en-US" dirty="0" err="1"/>
            <a:t>ipynb</a:t>
          </a:r>
          <a:r>
            <a:rPr lang="en-US" dirty="0"/>
            <a:t> file </a:t>
          </a:r>
          <a:r>
            <a:rPr lang="en-US"/>
            <a:t>(C2.</a:t>
          </a:r>
          <a:r>
            <a:rPr lang="en-US" dirty="0"/>
            <a:t>ipynb) in </a:t>
          </a:r>
          <a:r>
            <a:rPr lang="en-US" dirty="0" err="1"/>
            <a:t>JupyterLab</a:t>
          </a:r>
          <a:r>
            <a:rPr lang="en-US" dirty="0"/>
            <a:t>.</a:t>
          </a:r>
        </a:p>
      </dgm:t>
    </dgm:pt>
    <dgm:pt modelId="{F55F3770-4503-4792-9BAD-33D51558334D}" type="parTrans" cxnId="{D587CDC9-F2F4-4537-A6B8-1612F7299CC9}">
      <dgm:prSet/>
      <dgm:spPr/>
      <dgm:t>
        <a:bodyPr/>
        <a:lstStyle/>
        <a:p>
          <a:endParaRPr lang="en-US"/>
        </a:p>
      </dgm:t>
    </dgm:pt>
    <dgm:pt modelId="{636E0E21-0A95-4D77-BE6E-BD57B26BA9DE}" type="sibTrans" cxnId="{D587CDC9-F2F4-4537-A6B8-1612F7299CC9}">
      <dgm:prSet/>
      <dgm:spPr/>
      <dgm:t>
        <a:bodyPr/>
        <a:lstStyle/>
        <a:p>
          <a:endParaRPr lang="en-US"/>
        </a:p>
      </dgm:t>
    </dgm:pt>
    <dgm:pt modelId="{24FECC0E-2117-4336-A1FE-B72850243C9F}">
      <dgm:prSet/>
      <dgm:spPr/>
      <dgm:t>
        <a:bodyPr/>
        <a:lstStyle/>
        <a:p>
          <a:r>
            <a:rPr lang="en-US"/>
            <a:t>Read</a:t>
          </a:r>
        </a:p>
      </dgm:t>
    </dgm:pt>
    <dgm:pt modelId="{56736E9D-5D73-4EC5-A727-D76C0E8E2D28}" type="parTrans" cxnId="{19A53EF1-72A5-43D4-BB4D-5EF750952F5D}">
      <dgm:prSet/>
      <dgm:spPr/>
      <dgm:t>
        <a:bodyPr/>
        <a:lstStyle/>
        <a:p>
          <a:endParaRPr lang="en-US"/>
        </a:p>
      </dgm:t>
    </dgm:pt>
    <dgm:pt modelId="{FB4D3D2D-0981-4079-841C-E2FD5A627FDC}" type="sibTrans" cxnId="{19A53EF1-72A5-43D4-BB4D-5EF750952F5D}">
      <dgm:prSet/>
      <dgm:spPr/>
      <dgm:t>
        <a:bodyPr/>
        <a:lstStyle/>
        <a:p>
          <a:endParaRPr lang="en-US"/>
        </a:p>
      </dgm:t>
    </dgm:pt>
    <dgm:pt modelId="{3DCA1F80-CCEB-4E9B-8DB3-8E04476498CB}">
      <dgm:prSet/>
      <dgm:spPr/>
      <dgm:t>
        <a:bodyPr/>
        <a:lstStyle/>
        <a:p>
          <a:r>
            <a:rPr lang="en-US" dirty="0"/>
            <a:t>Read the instructions in the </a:t>
          </a:r>
          <a:r>
            <a:rPr lang="en-US" dirty="0" err="1"/>
            <a:t>ipynb</a:t>
          </a:r>
          <a:r>
            <a:rPr lang="en-US" dirty="0"/>
            <a:t> file  carefully.</a:t>
          </a:r>
        </a:p>
      </dgm:t>
    </dgm:pt>
    <dgm:pt modelId="{9C72E33B-3A94-4791-97F5-48E89FE0A6C3}" type="parTrans" cxnId="{29C69961-195E-4333-9F07-FEAE01B5D98E}">
      <dgm:prSet/>
      <dgm:spPr/>
      <dgm:t>
        <a:bodyPr/>
        <a:lstStyle/>
        <a:p>
          <a:endParaRPr lang="en-US"/>
        </a:p>
      </dgm:t>
    </dgm:pt>
    <dgm:pt modelId="{6E35B614-BFB4-4278-97C5-7D60BCC4D0D1}" type="sibTrans" cxnId="{29C69961-195E-4333-9F07-FEAE01B5D98E}">
      <dgm:prSet/>
      <dgm:spPr/>
      <dgm:t>
        <a:bodyPr/>
        <a:lstStyle/>
        <a:p>
          <a:endParaRPr lang="en-US"/>
        </a:p>
      </dgm:t>
    </dgm:pt>
    <dgm:pt modelId="{8137DF2A-4671-4EC5-A251-F0697ECA5A6B}">
      <dgm:prSet/>
      <dgm:spPr/>
      <dgm:t>
        <a:bodyPr/>
        <a:lstStyle/>
        <a:p>
          <a:r>
            <a:rPr lang="en-US"/>
            <a:t>Complete</a:t>
          </a:r>
        </a:p>
      </dgm:t>
    </dgm:pt>
    <dgm:pt modelId="{1585C57B-7F2C-43A7-9743-86A81D30FA0E}" type="parTrans" cxnId="{6F3C7DE9-D144-4622-BE85-0BCA873A9A49}">
      <dgm:prSet/>
      <dgm:spPr/>
      <dgm:t>
        <a:bodyPr/>
        <a:lstStyle/>
        <a:p>
          <a:endParaRPr lang="en-US"/>
        </a:p>
      </dgm:t>
    </dgm:pt>
    <dgm:pt modelId="{2A6E9166-1459-4E65-B1E3-8035144893D6}" type="sibTrans" cxnId="{6F3C7DE9-D144-4622-BE85-0BCA873A9A49}">
      <dgm:prSet/>
      <dgm:spPr/>
      <dgm:t>
        <a:bodyPr/>
        <a:lstStyle/>
        <a:p>
          <a:endParaRPr lang="en-US"/>
        </a:p>
      </dgm:t>
    </dgm:pt>
    <dgm:pt modelId="{B69E0B15-3C8A-4B3E-BFF9-65FBABE5BD43}">
      <dgm:prSet/>
      <dgm:spPr/>
      <dgm:t>
        <a:bodyPr/>
        <a:lstStyle/>
        <a:p>
          <a:r>
            <a:rPr lang="en-US" dirty="0"/>
            <a:t>Complete the task.</a:t>
          </a:r>
        </a:p>
      </dgm:t>
    </dgm:pt>
    <dgm:pt modelId="{D5F642BE-A3BB-4EC1-9FDB-7393CA842BDA}" type="parTrans" cxnId="{9EE0979C-63CF-4879-A156-E5EF9563C14F}">
      <dgm:prSet/>
      <dgm:spPr/>
      <dgm:t>
        <a:bodyPr/>
        <a:lstStyle/>
        <a:p>
          <a:endParaRPr lang="en-US"/>
        </a:p>
      </dgm:t>
    </dgm:pt>
    <dgm:pt modelId="{C249E5E0-F46F-4968-9775-405F205EF7AB}" type="sibTrans" cxnId="{9EE0979C-63CF-4879-A156-E5EF9563C14F}">
      <dgm:prSet/>
      <dgm:spPr/>
      <dgm:t>
        <a:bodyPr/>
        <a:lstStyle/>
        <a:p>
          <a:endParaRPr lang="en-US"/>
        </a:p>
      </dgm:t>
    </dgm:pt>
    <dgm:pt modelId="{AB323CCD-C993-4B3D-9C89-E48D46620BB1}">
      <dgm:prSet/>
      <dgm:spPr/>
      <dgm:t>
        <a:bodyPr/>
        <a:lstStyle/>
        <a:p>
          <a:r>
            <a:rPr lang="en-US"/>
            <a:t>Submit</a:t>
          </a:r>
        </a:p>
      </dgm:t>
    </dgm:pt>
    <dgm:pt modelId="{BF3E2A89-682A-4D93-BE21-B0BAF0B08D4D}" type="parTrans" cxnId="{5268FE83-B003-4FFC-8900-339AE3793848}">
      <dgm:prSet/>
      <dgm:spPr/>
      <dgm:t>
        <a:bodyPr/>
        <a:lstStyle/>
        <a:p>
          <a:endParaRPr lang="en-US"/>
        </a:p>
      </dgm:t>
    </dgm:pt>
    <dgm:pt modelId="{2C0DAD84-CDC8-40F7-BDD1-1826B799F4DF}" type="sibTrans" cxnId="{5268FE83-B003-4FFC-8900-339AE3793848}">
      <dgm:prSet/>
      <dgm:spPr/>
      <dgm:t>
        <a:bodyPr/>
        <a:lstStyle/>
        <a:p>
          <a:endParaRPr lang="en-US"/>
        </a:p>
      </dgm:t>
    </dgm:pt>
    <dgm:pt modelId="{1DCB21E6-77DA-41E6-8F7A-5B5E1A149653}">
      <dgm:prSet/>
      <dgm:spPr/>
      <dgm:t>
        <a:bodyPr/>
        <a:lstStyle/>
        <a:p>
          <a:r>
            <a:rPr lang="en-US" dirty="0"/>
            <a:t>Submit as instructed in the </a:t>
          </a:r>
          <a:r>
            <a:rPr lang="en-US" dirty="0" err="1"/>
            <a:t>ipynb</a:t>
          </a:r>
          <a:r>
            <a:rPr lang="en-US" dirty="0"/>
            <a:t> file.</a:t>
          </a:r>
        </a:p>
      </dgm:t>
    </dgm:pt>
    <dgm:pt modelId="{586CC72E-815B-4144-9BB4-6EB68DCE062B}" type="parTrans" cxnId="{464B0A35-3E19-4474-9456-25D29FD4A32C}">
      <dgm:prSet/>
      <dgm:spPr/>
      <dgm:t>
        <a:bodyPr/>
        <a:lstStyle/>
        <a:p>
          <a:endParaRPr lang="en-US"/>
        </a:p>
      </dgm:t>
    </dgm:pt>
    <dgm:pt modelId="{C7E93190-DB95-4FE8-85EC-0867BE4C9213}" type="sibTrans" cxnId="{464B0A35-3E19-4474-9456-25D29FD4A32C}">
      <dgm:prSet/>
      <dgm:spPr/>
      <dgm:t>
        <a:bodyPr/>
        <a:lstStyle/>
        <a:p>
          <a:endParaRPr lang="en-US"/>
        </a:p>
      </dgm:t>
    </dgm:pt>
    <dgm:pt modelId="{E568324B-6771-C944-9FCF-CA6D8FB86DA6}" type="pres">
      <dgm:prSet presAssocID="{86990049-E5BF-493A-9140-F4A4FBABDA5B}" presName="Name0" presStyleCnt="0">
        <dgm:presLayoutVars>
          <dgm:dir/>
          <dgm:animLvl val="lvl"/>
          <dgm:resizeHandles val="exact"/>
        </dgm:presLayoutVars>
      </dgm:prSet>
      <dgm:spPr/>
    </dgm:pt>
    <dgm:pt modelId="{DF7CEFF1-0AE8-1248-B82A-C84DE05C5A34}" type="pres">
      <dgm:prSet presAssocID="{709BC159-BAB5-4695-9A5E-00C54384BF72}" presName="composite" presStyleCnt="0"/>
      <dgm:spPr/>
    </dgm:pt>
    <dgm:pt modelId="{A50A4D69-4D35-B74F-8D04-8E1CCC2BCCFA}" type="pres">
      <dgm:prSet presAssocID="{709BC159-BAB5-4695-9A5E-00C54384BF72}" presName="parTx" presStyleLbl="alignNode1" presStyleIdx="0" presStyleCnt="5">
        <dgm:presLayoutVars>
          <dgm:chMax val="0"/>
          <dgm:chPref val="0"/>
        </dgm:presLayoutVars>
      </dgm:prSet>
      <dgm:spPr/>
    </dgm:pt>
    <dgm:pt modelId="{AD1E1000-5BC2-9647-B935-4A4B5D95A0CE}" type="pres">
      <dgm:prSet presAssocID="{709BC159-BAB5-4695-9A5E-00C54384BF72}" presName="desTx" presStyleLbl="alignAccFollowNode1" presStyleIdx="0" presStyleCnt="5">
        <dgm:presLayoutVars/>
      </dgm:prSet>
      <dgm:spPr/>
    </dgm:pt>
    <dgm:pt modelId="{FC6C7D65-1F6D-4143-B628-1E5E1CB5BBCA}" type="pres">
      <dgm:prSet presAssocID="{D51CF58C-8C8E-4B3D-B53C-36E108F4C8A6}" presName="space" presStyleCnt="0"/>
      <dgm:spPr/>
    </dgm:pt>
    <dgm:pt modelId="{59A97FFE-4402-9E42-8E4C-9489610FFA63}" type="pres">
      <dgm:prSet presAssocID="{A9AF089D-6408-43E6-9807-0E0216EA11C7}" presName="composite" presStyleCnt="0"/>
      <dgm:spPr/>
    </dgm:pt>
    <dgm:pt modelId="{7F2338C3-CA98-2A49-87E1-B7A7BFA85BC4}" type="pres">
      <dgm:prSet presAssocID="{A9AF089D-6408-43E6-9807-0E0216EA11C7}" presName="parTx" presStyleLbl="alignNode1" presStyleIdx="1" presStyleCnt="5">
        <dgm:presLayoutVars>
          <dgm:chMax val="0"/>
          <dgm:chPref val="0"/>
        </dgm:presLayoutVars>
      </dgm:prSet>
      <dgm:spPr/>
    </dgm:pt>
    <dgm:pt modelId="{588BD10C-953E-054B-8AEC-0D285332B6B2}" type="pres">
      <dgm:prSet presAssocID="{A9AF089D-6408-43E6-9807-0E0216EA11C7}" presName="desTx" presStyleLbl="alignAccFollowNode1" presStyleIdx="1" presStyleCnt="5">
        <dgm:presLayoutVars/>
      </dgm:prSet>
      <dgm:spPr/>
    </dgm:pt>
    <dgm:pt modelId="{C5D91DD5-6D83-C84F-872B-E6AF16D47A7D}" type="pres">
      <dgm:prSet presAssocID="{2B4E7F4E-B912-4BC7-B5B0-AF5AA0015964}" presName="space" presStyleCnt="0"/>
      <dgm:spPr/>
    </dgm:pt>
    <dgm:pt modelId="{0665B800-3F7B-174D-8C5A-D00B9FA82661}" type="pres">
      <dgm:prSet presAssocID="{24FECC0E-2117-4336-A1FE-B72850243C9F}" presName="composite" presStyleCnt="0"/>
      <dgm:spPr/>
    </dgm:pt>
    <dgm:pt modelId="{A565A881-98DB-C842-B62A-D250338D7933}" type="pres">
      <dgm:prSet presAssocID="{24FECC0E-2117-4336-A1FE-B72850243C9F}" presName="parTx" presStyleLbl="alignNode1" presStyleIdx="2" presStyleCnt="5">
        <dgm:presLayoutVars>
          <dgm:chMax val="0"/>
          <dgm:chPref val="0"/>
        </dgm:presLayoutVars>
      </dgm:prSet>
      <dgm:spPr/>
    </dgm:pt>
    <dgm:pt modelId="{B62E0C8F-DEC6-C049-93F9-DA211951CA49}" type="pres">
      <dgm:prSet presAssocID="{24FECC0E-2117-4336-A1FE-B72850243C9F}" presName="desTx" presStyleLbl="alignAccFollowNode1" presStyleIdx="2" presStyleCnt="5">
        <dgm:presLayoutVars/>
      </dgm:prSet>
      <dgm:spPr/>
    </dgm:pt>
    <dgm:pt modelId="{80D9B0ED-E145-E84F-AFFC-5C03442B1450}" type="pres">
      <dgm:prSet presAssocID="{FB4D3D2D-0981-4079-841C-E2FD5A627FDC}" presName="space" presStyleCnt="0"/>
      <dgm:spPr/>
    </dgm:pt>
    <dgm:pt modelId="{941732D8-B595-E74E-9EB3-CB1B13E385FE}" type="pres">
      <dgm:prSet presAssocID="{8137DF2A-4671-4EC5-A251-F0697ECA5A6B}" presName="composite" presStyleCnt="0"/>
      <dgm:spPr/>
    </dgm:pt>
    <dgm:pt modelId="{F4CC9B8D-EE1C-F44B-B6C4-7218DB495D04}" type="pres">
      <dgm:prSet presAssocID="{8137DF2A-4671-4EC5-A251-F0697ECA5A6B}" presName="parTx" presStyleLbl="alignNode1" presStyleIdx="3" presStyleCnt="5">
        <dgm:presLayoutVars>
          <dgm:chMax val="0"/>
          <dgm:chPref val="0"/>
        </dgm:presLayoutVars>
      </dgm:prSet>
      <dgm:spPr/>
    </dgm:pt>
    <dgm:pt modelId="{FC633BF6-B1E9-A743-B07A-6C7F7447FC14}" type="pres">
      <dgm:prSet presAssocID="{8137DF2A-4671-4EC5-A251-F0697ECA5A6B}" presName="desTx" presStyleLbl="alignAccFollowNode1" presStyleIdx="3" presStyleCnt="5">
        <dgm:presLayoutVars/>
      </dgm:prSet>
      <dgm:spPr/>
    </dgm:pt>
    <dgm:pt modelId="{D147339E-2BF4-7745-B83B-9BF1E94A5684}" type="pres">
      <dgm:prSet presAssocID="{2A6E9166-1459-4E65-B1E3-8035144893D6}" presName="space" presStyleCnt="0"/>
      <dgm:spPr/>
    </dgm:pt>
    <dgm:pt modelId="{1D936E98-9B7A-E248-AC73-5FD25E7BD00B}" type="pres">
      <dgm:prSet presAssocID="{AB323CCD-C993-4B3D-9C89-E48D46620BB1}" presName="composite" presStyleCnt="0"/>
      <dgm:spPr/>
    </dgm:pt>
    <dgm:pt modelId="{6ECBDD5A-12B1-9F49-9B3D-7757BB36F204}" type="pres">
      <dgm:prSet presAssocID="{AB323CCD-C993-4B3D-9C89-E48D46620BB1}" presName="parTx" presStyleLbl="alignNode1" presStyleIdx="4" presStyleCnt="5">
        <dgm:presLayoutVars>
          <dgm:chMax val="0"/>
          <dgm:chPref val="0"/>
        </dgm:presLayoutVars>
      </dgm:prSet>
      <dgm:spPr/>
    </dgm:pt>
    <dgm:pt modelId="{24040728-248B-6644-B1EE-AF21C6C5E05B}" type="pres">
      <dgm:prSet presAssocID="{AB323CCD-C993-4B3D-9C89-E48D46620BB1}" presName="desTx" presStyleLbl="alignAccFollowNode1" presStyleIdx="4" presStyleCnt="5">
        <dgm:presLayoutVars/>
      </dgm:prSet>
      <dgm:spPr/>
    </dgm:pt>
  </dgm:ptLst>
  <dgm:cxnLst>
    <dgm:cxn modelId="{A8D6851F-2131-CA4D-9FC3-BEC71BAA5327}" type="presOf" srcId="{709BC159-BAB5-4695-9A5E-00C54384BF72}" destId="{A50A4D69-4D35-B74F-8D04-8E1CCC2BCCFA}" srcOrd="0" destOrd="0" presId="urn:microsoft.com/office/officeart/2016/7/layout/ChevronBlockProcess"/>
    <dgm:cxn modelId="{C2968820-8A90-4CBD-A457-48E2FD4FA98F}" srcId="{86990049-E5BF-493A-9140-F4A4FBABDA5B}" destId="{A9AF089D-6408-43E6-9807-0E0216EA11C7}" srcOrd="1" destOrd="0" parTransId="{9C991A0A-FF35-461C-9FA9-6ED06325461A}" sibTransId="{2B4E7F4E-B912-4BC7-B5B0-AF5AA0015964}"/>
    <dgm:cxn modelId="{464B0A35-3E19-4474-9456-25D29FD4A32C}" srcId="{AB323CCD-C993-4B3D-9C89-E48D46620BB1}" destId="{1DCB21E6-77DA-41E6-8F7A-5B5E1A149653}" srcOrd="0" destOrd="0" parTransId="{586CC72E-815B-4144-9BB4-6EB68DCE062B}" sibTransId="{C7E93190-DB95-4FE8-85EC-0867BE4C9213}"/>
    <dgm:cxn modelId="{2EE2F141-1195-2940-8E2A-BA55309DFB76}" type="presOf" srcId="{A9AF089D-6408-43E6-9807-0E0216EA11C7}" destId="{7F2338C3-CA98-2A49-87E1-B7A7BFA85BC4}" srcOrd="0" destOrd="0" presId="urn:microsoft.com/office/officeart/2016/7/layout/ChevronBlockProcess"/>
    <dgm:cxn modelId="{4181ED46-024F-47E3-B4E2-8C14D39420CE}" srcId="{86990049-E5BF-493A-9140-F4A4FBABDA5B}" destId="{709BC159-BAB5-4695-9A5E-00C54384BF72}" srcOrd="0" destOrd="0" parTransId="{CD0F5A36-0008-4657-AD40-92B5B314D3A4}" sibTransId="{D51CF58C-8C8E-4B3D-B53C-36E108F4C8A6}"/>
    <dgm:cxn modelId="{29C69961-195E-4333-9F07-FEAE01B5D98E}" srcId="{24FECC0E-2117-4336-A1FE-B72850243C9F}" destId="{3DCA1F80-CCEB-4E9B-8DB3-8E04476498CB}" srcOrd="0" destOrd="0" parTransId="{9C72E33B-3A94-4791-97F5-48E89FE0A6C3}" sibTransId="{6E35B614-BFB4-4278-97C5-7D60BCC4D0D1}"/>
    <dgm:cxn modelId="{50D75A72-A5B2-FE48-9301-73666F380F84}" type="presOf" srcId="{8137DF2A-4671-4EC5-A251-F0697ECA5A6B}" destId="{F4CC9B8D-EE1C-F44B-B6C4-7218DB495D04}" srcOrd="0" destOrd="0" presId="urn:microsoft.com/office/officeart/2016/7/layout/ChevronBlockProcess"/>
    <dgm:cxn modelId="{5268FE83-B003-4FFC-8900-339AE3793848}" srcId="{86990049-E5BF-493A-9140-F4A4FBABDA5B}" destId="{AB323CCD-C993-4B3D-9C89-E48D46620BB1}" srcOrd="4" destOrd="0" parTransId="{BF3E2A89-682A-4D93-BE21-B0BAF0B08D4D}" sibTransId="{2C0DAD84-CDC8-40F7-BDD1-1826B799F4DF}"/>
    <dgm:cxn modelId="{33A05C94-3DAC-AF48-9971-0091AB6DBBE5}" type="presOf" srcId="{B69E0B15-3C8A-4B3E-BFF9-65FBABE5BD43}" destId="{FC633BF6-B1E9-A743-B07A-6C7F7447FC14}" srcOrd="0" destOrd="0" presId="urn:microsoft.com/office/officeart/2016/7/layout/ChevronBlockProcess"/>
    <dgm:cxn modelId="{9EE0979C-63CF-4879-A156-E5EF9563C14F}" srcId="{8137DF2A-4671-4EC5-A251-F0697ECA5A6B}" destId="{B69E0B15-3C8A-4B3E-BFF9-65FBABE5BD43}" srcOrd="0" destOrd="0" parTransId="{D5F642BE-A3BB-4EC1-9FDB-7393CA842BDA}" sibTransId="{C249E5E0-F46F-4968-9775-405F205EF7AB}"/>
    <dgm:cxn modelId="{E56E33A0-D62C-554C-AE98-85B610A4BB4C}" type="presOf" srcId="{AD1F95DA-CB45-4517-AD40-02061E7357B5}" destId="{588BD10C-953E-054B-8AEC-0D285332B6B2}" srcOrd="0" destOrd="0" presId="urn:microsoft.com/office/officeart/2016/7/layout/ChevronBlockProcess"/>
    <dgm:cxn modelId="{D587CDC9-F2F4-4537-A6B8-1612F7299CC9}" srcId="{A9AF089D-6408-43E6-9807-0E0216EA11C7}" destId="{AD1F95DA-CB45-4517-AD40-02061E7357B5}" srcOrd="0" destOrd="0" parTransId="{F55F3770-4503-4792-9BAD-33D51558334D}" sibTransId="{636E0E21-0A95-4D77-BE6E-BD57B26BA9DE}"/>
    <dgm:cxn modelId="{511A85CF-43CC-3E4A-91A7-5867DBCB3432}" type="presOf" srcId="{AB323CCD-C993-4B3D-9C89-E48D46620BB1}" destId="{6ECBDD5A-12B1-9F49-9B3D-7757BB36F204}" srcOrd="0" destOrd="0" presId="urn:microsoft.com/office/officeart/2016/7/layout/ChevronBlockProcess"/>
    <dgm:cxn modelId="{9F45DAD1-62BA-7448-BEC8-CA4314C8C774}" type="presOf" srcId="{EAD0BC3C-C697-4EAE-B519-D23397793324}" destId="{AD1E1000-5BC2-9647-B935-4A4B5D95A0CE}" srcOrd="0" destOrd="0" presId="urn:microsoft.com/office/officeart/2016/7/layout/ChevronBlockProcess"/>
    <dgm:cxn modelId="{204AF6D2-9BBD-AE43-A32C-A553BE69BF3B}" type="presOf" srcId="{24FECC0E-2117-4336-A1FE-B72850243C9F}" destId="{A565A881-98DB-C842-B62A-D250338D7933}" srcOrd="0" destOrd="0" presId="urn:microsoft.com/office/officeart/2016/7/layout/ChevronBlockProcess"/>
    <dgm:cxn modelId="{ACD3C5D7-13F2-4F48-B786-669D2E68D378}" type="presOf" srcId="{1DCB21E6-77DA-41E6-8F7A-5B5E1A149653}" destId="{24040728-248B-6644-B1EE-AF21C6C5E05B}" srcOrd="0" destOrd="0" presId="urn:microsoft.com/office/officeart/2016/7/layout/ChevronBlockProcess"/>
    <dgm:cxn modelId="{6F3C7DE9-D144-4622-BE85-0BCA873A9A49}" srcId="{86990049-E5BF-493A-9140-F4A4FBABDA5B}" destId="{8137DF2A-4671-4EC5-A251-F0697ECA5A6B}" srcOrd="3" destOrd="0" parTransId="{1585C57B-7F2C-43A7-9743-86A81D30FA0E}" sibTransId="{2A6E9166-1459-4E65-B1E3-8035144893D6}"/>
    <dgm:cxn modelId="{482891EB-F600-45AC-BB73-FD7E486B881B}" srcId="{709BC159-BAB5-4695-9A5E-00C54384BF72}" destId="{EAD0BC3C-C697-4EAE-B519-D23397793324}" srcOrd="0" destOrd="0" parTransId="{A6511EAF-ED96-43BA-B068-E3C305EC61D6}" sibTransId="{90797907-41FB-4CF8-B3C2-0A0035B813A6}"/>
    <dgm:cxn modelId="{19A53EF1-72A5-43D4-BB4D-5EF750952F5D}" srcId="{86990049-E5BF-493A-9140-F4A4FBABDA5B}" destId="{24FECC0E-2117-4336-A1FE-B72850243C9F}" srcOrd="2" destOrd="0" parTransId="{56736E9D-5D73-4EC5-A727-D76C0E8E2D28}" sibTransId="{FB4D3D2D-0981-4079-841C-E2FD5A627FDC}"/>
    <dgm:cxn modelId="{B1D65DF4-BEF1-5541-AFFB-B282108ECE60}" type="presOf" srcId="{3DCA1F80-CCEB-4E9B-8DB3-8E04476498CB}" destId="{B62E0C8F-DEC6-C049-93F9-DA211951CA49}" srcOrd="0" destOrd="0" presId="urn:microsoft.com/office/officeart/2016/7/layout/ChevronBlockProcess"/>
    <dgm:cxn modelId="{52E5B8FA-444A-9043-9A13-F0461D877674}" type="presOf" srcId="{86990049-E5BF-493A-9140-F4A4FBABDA5B}" destId="{E568324B-6771-C944-9FCF-CA6D8FB86DA6}" srcOrd="0" destOrd="0" presId="urn:microsoft.com/office/officeart/2016/7/layout/ChevronBlockProcess"/>
    <dgm:cxn modelId="{E701FEA3-54F9-E14F-BC3A-78A195AE5718}" type="presParOf" srcId="{E568324B-6771-C944-9FCF-CA6D8FB86DA6}" destId="{DF7CEFF1-0AE8-1248-B82A-C84DE05C5A34}" srcOrd="0" destOrd="0" presId="urn:microsoft.com/office/officeart/2016/7/layout/ChevronBlockProcess"/>
    <dgm:cxn modelId="{AB9DAE6C-0EB9-714C-9EB6-5A6DB9C4F23C}" type="presParOf" srcId="{DF7CEFF1-0AE8-1248-B82A-C84DE05C5A34}" destId="{A50A4D69-4D35-B74F-8D04-8E1CCC2BCCFA}" srcOrd="0" destOrd="0" presId="urn:microsoft.com/office/officeart/2016/7/layout/ChevronBlockProcess"/>
    <dgm:cxn modelId="{171A828F-DADF-3848-8463-BBB34959FA82}" type="presParOf" srcId="{DF7CEFF1-0AE8-1248-B82A-C84DE05C5A34}" destId="{AD1E1000-5BC2-9647-B935-4A4B5D95A0CE}" srcOrd="1" destOrd="0" presId="urn:microsoft.com/office/officeart/2016/7/layout/ChevronBlockProcess"/>
    <dgm:cxn modelId="{9ACA37DF-54EA-7845-A9DF-6BE4F601D778}" type="presParOf" srcId="{E568324B-6771-C944-9FCF-CA6D8FB86DA6}" destId="{FC6C7D65-1F6D-4143-B628-1E5E1CB5BBCA}" srcOrd="1" destOrd="0" presId="urn:microsoft.com/office/officeart/2016/7/layout/ChevronBlockProcess"/>
    <dgm:cxn modelId="{B7996E0B-84C3-1747-ACA4-D2BE179D4A0C}" type="presParOf" srcId="{E568324B-6771-C944-9FCF-CA6D8FB86DA6}" destId="{59A97FFE-4402-9E42-8E4C-9489610FFA63}" srcOrd="2" destOrd="0" presId="urn:microsoft.com/office/officeart/2016/7/layout/ChevronBlockProcess"/>
    <dgm:cxn modelId="{4DA9BFC3-8157-0B45-B629-B14B6390299D}" type="presParOf" srcId="{59A97FFE-4402-9E42-8E4C-9489610FFA63}" destId="{7F2338C3-CA98-2A49-87E1-B7A7BFA85BC4}" srcOrd="0" destOrd="0" presId="urn:microsoft.com/office/officeart/2016/7/layout/ChevronBlockProcess"/>
    <dgm:cxn modelId="{E2030CB8-8E5B-7F4F-9049-1A485AEB4DC2}" type="presParOf" srcId="{59A97FFE-4402-9E42-8E4C-9489610FFA63}" destId="{588BD10C-953E-054B-8AEC-0D285332B6B2}" srcOrd="1" destOrd="0" presId="urn:microsoft.com/office/officeart/2016/7/layout/ChevronBlockProcess"/>
    <dgm:cxn modelId="{DC42EFAE-A06D-7D4A-94F0-F7B15DB3439F}" type="presParOf" srcId="{E568324B-6771-C944-9FCF-CA6D8FB86DA6}" destId="{C5D91DD5-6D83-C84F-872B-E6AF16D47A7D}" srcOrd="3" destOrd="0" presId="urn:microsoft.com/office/officeart/2016/7/layout/ChevronBlockProcess"/>
    <dgm:cxn modelId="{2FE6A086-7329-A348-A5D8-50B3A17117C5}" type="presParOf" srcId="{E568324B-6771-C944-9FCF-CA6D8FB86DA6}" destId="{0665B800-3F7B-174D-8C5A-D00B9FA82661}" srcOrd="4" destOrd="0" presId="urn:microsoft.com/office/officeart/2016/7/layout/ChevronBlockProcess"/>
    <dgm:cxn modelId="{B2B284BA-16E8-FA49-B6ED-7C81D15502F5}" type="presParOf" srcId="{0665B800-3F7B-174D-8C5A-D00B9FA82661}" destId="{A565A881-98DB-C842-B62A-D250338D7933}" srcOrd="0" destOrd="0" presId="urn:microsoft.com/office/officeart/2016/7/layout/ChevronBlockProcess"/>
    <dgm:cxn modelId="{2BD454E6-B3C3-3744-B7C3-DC6A808531FA}" type="presParOf" srcId="{0665B800-3F7B-174D-8C5A-D00B9FA82661}" destId="{B62E0C8F-DEC6-C049-93F9-DA211951CA49}" srcOrd="1" destOrd="0" presId="urn:microsoft.com/office/officeart/2016/7/layout/ChevronBlockProcess"/>
    <dgm:cxn modelId="{50941B8E-6ECD-9145-9BAA-EFD0630DD16C}" type="presParOf" srcId="{E568324B-6771-C944-9FCF-CA6D8FB86DA6}" destId="{80D9B0ED-E145-E84F-AFFC-5C03442B1450}" srcOrd="5" destOrd="0" presId="urn:microsoft.com/office/officeart/2016/7/layout/ChevronBlockProcess"/>
    <dgm:cxn modelId="{F0863D9A-E62E-6143-9B8D-F8F8FEFF9AB4}" type="presParOf" srcId="{E568324B-6771-C944-9FCF-CA6D8FB86DA6}" destId="{941732D8-B595-E74E-9EB3-CB1B13E385FE}" srcOrd="6" destOrd="0" presId="urn:microsoft.com/office/officeart/2016/7/layout/ChevronBlockProcess"/>
    <dgm:cxn modelId="{A85FCA55-A7CE-174D-BA0C-4E9C01C2EBFF}" type="presParOf" srcId="{941732D8-B595-E74E-9EB3-CB1B13E385FE}" destId="{F4CC9B8D-EE1C-F44B-B6C4-7218DB495D04}" srcOrd="0" destOrd="0" presId="urn:microsoft.com/office/officeart/2016/7/layout/ChevronBlockProcess"/>
    <dgm:cxn modelId="{652FF876-0A94-B243-8D4C-F8C32145AFEF}" type="presParOf" srcId="{941732D8-B595-E74E-9EB3-CB1B13E385FE}" destId="{FC633BF6-B1E9-A743-B07A-6C7F7447FC14}" srcOrd="1" destOrd="0" presId="urn:microsoft.com/office/officeart/2016/7/layout/ChevronBlockProcess"/>
    <dgm:cxn modelId="{53B0EE46-255F-A546-A55D-CDD5C375A8F4}" type="presParOf" srcId="{E568324B-6771-C944-9FCF-CA6D8FB86DA6}" destId="{D147339E-2BF4-7745-B83B-9BF1E94A5684}" srcOrd="7" destOrd="0" presId="urn:microsoft.com/office/officeart/2016/7/layout/ChevronBlockProcess"/>
    <dgm:cxn modelId="{536A5EDE-642A-0D4C-A72F-CEB42144887E}" type="presParOf" srcId="{E568324B-6771-C944-9FCF-CA6D8FB86DA6}" destId="{1D936E98-9B7A-E248-AC73-5FD25E7BD00B}" srcOrd="8" destOrd="0" presId="urn:microsoft.com/office/officeart/2016/7/layout/ChevronBlockProcess"/>
    <dgm:cxn modelId="{6A64B2CD-C699-3547-AB43-9FEFEE0EEEE0}" type="presParOf" srcId="{1D936E98-9B7A-E248-AC73-5FD25E7BD00B}" destId="{6ECBDD5A-12B1-9F49-9B3D-7757BB36F204}" srcOrd="0" destOrd="0" presId="urn:microsoft.com/office/officeart/2016/7/layout/ChevronBlockProcess"/>
    <dgm:cxn modelId="{91C3DFA8-4F28-9C49-8195-9F6AB78B2F0B}" type="presParOf" srcId="{1D936E98-9B7A-E248-AC73-5FD25E7BD00B}" destId="{24040728-248B-6644-B1EE-AF21C6C5E05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A4D69-4D35-B74F-8D04-8E1CCC2BCCFA}">
      <dsp:nvSpPr>
        <dsp:cNvPr id="0" name=""/>
        <dsp:cNvSpPr/>
      </dsp:nvSpPr>
      <dsp:spPr>
        <a:xfrm>
          <a:off x="916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Download</a:t>
          </a:r>
        </a:p>
      </dsp:txBody>
      <dsp:txXfrm>
        <a:off x="208221" y="680819"/>
        <a:ext cx="1813583" cy="663505"/>
      </dsp:txXfrm>
    </dsp:sp>
    <dsp:sp modelId="{AD1E1000-5BC2-9647-B935-4A4B5D95A0CE}">
      <dsp:nvSpPr>
        <dsp:cNvPr id="0" name=""/>
        <dsp:cNvSpPr/>
      </dsp:nvSpPr>
      <dsp:spPr>
        <a:xfrm>
          <a:off x="9169" y="1344325"/>
          <a:ext cx="2012634" cy="16167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 and extract the Zip file (Resources) from OnTrack.</a:t>
          </a:r>
          <a:endParaRPr lang="en-US" sz="2000" kern="1200" dirty="0"/>
        </a:p>
      </dsp:txBody>
      <dsp:txXfrm>
        <a:off x="9169" y="1344325"/>
        <a:ext cx="2012634" cy="1616703"/>
      </dsp:txXfrm>
    </dsp:sp>
    <dsp:sp modelId="{7F2338C3-CA98-2A49-87E1-B7A7BFA85BC4}">
      <dsp:nvSpPr>
        <dsp:cNvPr id="0" name=""/>
        <dsp:cNvSpPr/>
      </dsp:nvSpPr>
      <dsp:spPr>
        <a:xfrm>
          <a:off x="216660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Open</a:t>
          </a:r>
        </a:p>
      </dsp:txBody>
      <dsp:txXfrm>
        <a:off x="2365661" y="680819"/>
        <a:ext cx="1813583" cy="663505"/>
      </dsp:txXfrm>
    </dsp:sp>
    <dsp:sp modelId="{588BD10C-953E-054B-8AEC-0D285332B6B2}">
      <dsp:nvSpPr>
        <dsp:cNvPr id="0" name=""/>
        <dsp:cNvSpPr/>
      </dsp:nvSpPr>
      <dsp:spPr>
        <a:xfrm>
          <a:off x="2166609" y="1344325"/>
          <a:ext cx="2012634" cy="16167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the </a:t>
          </a:r>
          <a:r>
            <a:rPr lang="en-US" sz="2000" kern="1200" dirty="0" err="1"/>
            <a:t>ipynb</a:t>
          </a:r>
          <a:r>
            <a:rPr lang="en-US" sz="2000" kern="1200" dirty="0"/>
            <a:t> file </a:t>
          </a:r>
          <a:r>
            <a:rPr lang="en-US" sz="2000" kern="1200"/>
            <a:t>(C2.</a:t>
          </a:r>
          <a:r>
            <a:rPr lang="en-US" sz="2000" kern="1200" dirty="0"/>
            <a:t>ipynb) in </a:t>
          </a:r>
          <a:r>
            <a:rPr lang="en-US" sz="2000" kern="1200" dirty="0" err="1"/>
            <a:t>JupyterLab</a:t>
          </a:r>
          <a:r>
            <a:rPr lang="en-US" sz="2000" kern="1200" dirty="0"/>
            <a:t>.</a:t>
          </a:r>
        </a:p>
      </dsp:txBody>
      <dsp:txXfrm>
        <a:off x="2166609" y="1344325"/>
        <a:ext cx="2012634" cy="1616703"/>
      </dsp:txXfrm>
    </dsp:sp>
    <dsp:sp modelId="{A565A881-98DB-C842-B62A-D250338D7933}">
      <dsp:nvSpPr>
        <dsp:cNvPr id="0" name=""/>
        <dsp:cNvSpPr/>
      </dsp:nvSpPr>
      <dsp:spPr>
        <a:xfrm>
          <a:off x="432404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4523101" y="680819"/>
        <a:ext cx="1813583" cy="663505"/>
      </dsp:txXfrm>
    </dsp:sp>
    <dsp:sp modelId="{B62E0C8F-DEC6-C049-93F9-DA211951CA49}">
      <dsp:nvSpPr>
        <dsp:cNvPr id="0" name=""/>
        <dsp:cNvSpPr/>
      </dsp:nvSpPr>
      <dsp:spPr>
        <a:xfrm>
          <a:off x="4324049" y="1344325"/>
          <a:ext cx="2012634" cy="16167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the instructions in the </a:t>
          </a:r>
          <a:r>
            <a:rPr lang="en-US" sz="2000" kern="1200" dirty="0" err="1"/>
            <a:t>ipynb</a:t>
          </a:r>
          <a:r>
            <a:rPr lang="en-US" sz="2000" kern="1200" dirty="0"/>
            <a:t> file  carefully.</a:t>
          </a:r>
        </a:p>
      </dsp:txBody>
      <dsp:txXfrm>
        <a:off x="4324049" y="1344325"/>
        <a:ext cx="2012634" cy="1616703"/>
      </dsp:txXfrm>
    </dsp:sp>
    <dsp:sp modelId="{F4CC9B8D-EE1C-F44B-B6C4-7218DB495D04}">
      <dsp:nvSpPr>
        <dsp:cNvPr id="0" name=""/>
        <dsp:cNvSpPr/>
      </dsp:nvSpPr>
      <dsp:spPr>
        <a:xfrm>
          <a:off x="648149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Complete</a:t>
          </a:r>
        </a:p>
      </dsp:txBody>
      <dsp:txXfrm>
        <a:off x="6680542" y="680819"/>
        <a:ext cx="1813583" cy="663505"/>
      </dsp:txXfrm>
    </dsp:sp>
    <dsp:sp modelId="{FC633BF6-B1E9-A743-B07A-6C7F7447FC14}">
      <dsp:nvSpPr>
        <dsp:cNvPr id="0" name=""/>
        <dsp:cNvSpPr/>
      </dsp:nvSpPr>
      <dsp:spPr>
        <a:xfrm>
          <a:off x="6481490" y="1344325"/>
          <a:ext cx="2012634" cy="16167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 the task.</a:t>
          </a:r>
        </a:p>
      </dsp:txBody>
      <dsp:txXfrm>
        <a:off x="6481490" y="1344325"/>
        <a:ext cx="2012634" cy="1616703"/>
      </dsp:txXfrm>
    </dsp:sp>
    <dsp:sp modelId="{6ECBDD5A-12B1-9F49-9B3D-7757BB36F204}">
      <dsp:nvSpPr>
        <dsp:cNvPr id="0" name=""/>
        <dsp:cNvSpPr/>
      </dsp:nvSpPr>
      <dsp:spPr>
        <a:xfrm>
          <a:off x="863893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Submit</a:t>
          </a:r>
        </a:p>
      </dsp:txBody>
      <dsp:txXfrm>
        <a:off x="8837982" y="680819"/>
        <a:ext cx="1813583" cy="663505"/>
      </dsp:txXfrm>
    </dsp:sp>
    <dsp:sp modelId="{24040728-248B-6644-B1EE-AF21C6C5E05B}">
      <dsp:nvSpPr>
        <dsp:cNvPr id="0" name=""/>
        <dsp:cNvSpPr/>
      </dsp:nvSpPr>
      <dsp:spPr>
        <a:xfrm>
          <a:off x="8638930" y="1344325"/>
          <a:ext cx="2012634" cy="16167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as instructed in the </a:t>
          </a:r>
          <a:r>
            <a:rPr lang="en-US" sz="2000" kern="1200" dirty="0" err="1"/>
            <a:t>ipynb</a:t>
          </a:r>
          <a:r>
            <a:rPr lang="en-US" sz="2000" kern="1200" dirty="0"/>
            <a:t> file.</a:t>
          </a:r>
        </a:p>
      </dsp:txBody>
      <dsp:txXfrm>
        <a:off x="8638930" y="1344325"/>
        <a:ext cx="2012634" cy="161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8503-22AF-8842-8D14-8769A7A7E91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F4E8-65E4-954D-9364-5398C276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EB0D-4247-4101-AC63-F6E3A344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8FF3-FC05-3994-825C-76768C5AE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9517-2BA0-4EF4-FAFB-9EC22ADC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DF2F-D114-50EA-C9A3-0BF1C7CB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8263-4655-95DA-2B7E-F65FAD31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1520-833A-EA46-1AB6-06BC494C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FC326-3EE9-831B-4DDD-EB0339C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1139-A878-7482-84D1-76DB2A55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9F0E-4E57-45FA-6CDD-46F36571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D432-C36E-2A61-FD27-C1CD46E6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215F1-DB3C-04E1-4B61-5EF0BF69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7E34-CCF6-D2B9-7628-8FF0DBF2C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74A1-B71D-D841-7F4A-0CAA121D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4EE0-AF59-5B04-BBE1-CD4DC63E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3E71-7563-CD15-3071-7FA903D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4E7E-FF15-0A9A-0769-659B4938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C9CE-5277-D4E9-1DFC-572D4A5F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A3F7-523F-FBD4-E905-7C2BB92B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FC52-217C-CDB7-2326-41E62D0A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3443-82F6-9CF0-C981-9A6C1B41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A66C-623B-4AD0-428D-F82DEB97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65D7-F266-9245-7CBF-387E5034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290C-3C21-4055-5271-AD5AECC7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8FC7-FDF1-ADF6-B89F-29AC9286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3A9F-ECAF-EA3F-677F-67E5527E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03C0-17D9-0A01-9625-94C1BFBA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9946-CBD7-43AF-47ED-21FEE4E2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C166-E39D-657F-9A93-FB87413C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DDB8-133E-6BCE-53FC-10952765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13AD6-F9AC-473C-D94E-1C45FE3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76CA-BBAA-C6FF-8C96-E034313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A698-E4D3-5FCE-3357-2620E24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193B-6B52-4F98-341C-EC314693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B390-008A-012D-73CB-C9C6FDAAD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B15E-568F-7457-EB81-E6C179ED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3DEFB-90F1-08AD-284D-C96AE1182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39258-A413-ED6B-EBD0-F14A9CF5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75D2D-34DA-DE6F-188E-C4953481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A72B3-1A39-1BBB-68D0-5D8FBFC0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E460-AD4B-3B5B-FD0F-1AA7718E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CFA24-040C-2806-6E18-C798820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973FE-93A2-3741-73CA-BA65BC15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5C6A9-EF96-AABB-4AF1-405D9707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39E00-50F6-D63B-396E-DACD626E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FBC0D-40C8-86DF-8724-B05FBE31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C90D3-80DB-4A1D-ECDA-11C1A932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398E-D6B0-0CA1-05AB-56D67B18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F031-367D-D745-ABF5-E10D1F54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E06D-80C6-3D11-603B-B9CBBF59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DC3B7-6C55-AB27-5A46-84EFC3FE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9683-8CE6-7A02-9859-BBEF1E67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E2541-FB54-5CF4-6326-CC9900DD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5634-5CD5-29AB-BF74-5720253C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7FB0-C7B9-291E-6D8E-DD8E49D8C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74D54-59B6-1FED-0E19-5E57CA81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63E2-7790-AFB9-7501-3CC46B17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AAE13-07F3-ABB4-38E8-837A755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3A5F-D4E6-0322-92A7-C0AE2F06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F49BB-E4DD-E128-A013-F4F42294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B886-37C3-8B5E-2480-8E4B84953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F7BC-F5FB-9F4D-55C7-E7561DB9E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220F-7EC8-1513-9B9D-9A7C5A63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984B-2D4E-678F-001E-9296B991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12123-B90C-A4E9-297F-5FFDCE82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07" y="2625805"/>
            <a:ext cx="10687693" cy="1325563"/>
          </a:xfrm>
        </p:spPr>
        <p:txBody>
          <a:bodyPr>
            <a:normAutofit/>
          </a:bodyPr>
          <a:lstStyle/>
          <a:p>
            <a:r>
              <a:rPr lang="en-US" b="1" dirty="0"/>
              <a:t>SIT112-Task C2: Plotting the Avocado Data using Pandas and Seaborn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7B22A52-BE4C-C393-A0D3-4C51A5C3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366995"/>
              </p:ext>
            </p:extLst>
          </p:nvPr>
        </p:nvGraphicFramePr>
        <p:xfrm>
          <a:off x="640092" y="3348382"/>
          <a:ext cx="10859786" cy="364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green and yellow avocado&#10;&#10;Description automatically generated">
            <a:extLst>
              <a:ext uri="{FF2B5EF4-FFF2-40B4-BE49-F238E27FC236}">
                <a16:creationId xmlns:a16="http://schemas.microsoft.com/office/drawing/2014/main" id="{00A1DCDC-28B6-34BC-65D8-52ADBB718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92" y="118761"/>
            <a:ext cx="10859786" cy="26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61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SIT112-Task C2: Plotting the Avocado Data using Pandas and Seaborn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Davoud Mougouei</dc:creator>
  <cp:lastModifiedBy>Davoud Mougouei</cp:lastModifiedBy>
  <cp:revision>42</cp:revision>
  <cp:lastPrinted>2023-03-16T12:26:52Z</cp:lastPrinted>
  <dcterms:created xsi:type="dcterms:W3CDTF">2023-03-16T12:15:25Z</dcterms:created>
  <dcterms:modified xsi:type="dcterms:W3CDTF">2024-02-13T01:44:51Z</dcterms:modified>
</cp:coreProperties>
</file>