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>
      <p:cViewPr varScale="1">
        <p:scale>
          <a:sx n="112" d="100"/>
          <a:sy n="11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/>
            <a:t>Download and extract the Zip file (Resources) from OnTrack.</a:t>
          </a:r>
          <a:endParaRPr lang="en-US" dirty="0"/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 dirty="0"/>
            <a:t> file (P4.ipynb) 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and extract the Zip file (Resources) from OnTrack.</a:t>
          </a:r>
          <a:endParaRPr lang="en-US" sz="2000" kern="1200" dirty="0"/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 dirty="0"/>
            <a:t> file (P4.ipynb) 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625805"/>
            <a:ext cx="10859786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P4: Getting Different Types of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6375"/>
              </p:ext>
            </p:extLst>
          </p:nvPr>
        </p:nvGraphicFramePr>
        <p:xfrm>
          <a:off x="640092" y="334838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B3DA0F59-DF5F-EFC0-4275-DDBD941B4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92" y="118761"/>
            <a:ext cx="10859786" cy="2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P4: Getting Different Types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42</cp:revision>
  <cp:lastPrinted>2023-03-16T12:26:52Z</cp:lastPrinted>
  <dcterms:created xsi:type="dcterms:W3CDTF">2023-03-16T12:15:25Z</dcterms:created>
  <dcterms:modified xsi:type="dcterms:W3CDTF">2024-02-13T01:45:28Z</dcterms:modified>
</cp:coreProperties>
</file>