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1DD54-51E2-810C-3865-F7969032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AF8C0-C59F-7B04-439A-20B0810DA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D63F-5F4F-7529-E518-7AC9E055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C16E9-E787-A309-F1BC-33C94FE8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AF57A-6017-6A1A-02F7-C31615F8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7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392A3-116C-D5D6-6FDE-3450ECBC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8E1BE-7224-234E-7A2A-FB1D68E8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C73C8-4C7F-6CFA-F743-E3B4B9E6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5C57-5329-83BE-5112-B0D97DF0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19B57-E2C4-BBB6-475B-B93A1CA8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6FA29-F6D1-B388-4339-FDAAA407A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E6C71-E471-0F33-4AD8-7C5549FA5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E4998-683E-E548-BDE0-66F09F87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8391D-14C8-8BAC-AFF2-3F1C411A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CF5F-905B-82DC-CAF7-1E18B8DB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3DFF2-B4A5-6361-72E8-D5FDCDAB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9D0A4-4478-DA7F-5102-D56CCB7A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97B5C-D3C1-F07A-357F-FBA9EE4D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58CD9-E09A-1B4D-BE0A-8CE1C71C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FCE98-400C-35D0-ADFA-031A787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9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66F8F-54DA-5D70-0DF0-697BAE69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1F5E3-AF78-5CD2-7EEB-462A8210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FB8F1-47C7-C052-49DD-EB8AE2B0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20E92-CEA3-1C9D-8EEA-9353A55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D9137-971F-F587-CFA3-3E1388D7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427DF-D7AB-996E-A8E9-7DDCA5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D7E67-F7D3-A64B-4674-84103D4D6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55FDE-1DC0-32D3-EBCF-F9ED65AC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5765F-FED6-2B6F-EBCE-11DF39A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7909A-C5AA-21C9-8B26-C6304F08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B5745-4379-1023-9963-7740494C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8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E8B0-C79F-D94A-0FB1-56CBB270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8D62E-098C-90F6-0931-F443C006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70694-709D-BD39-B4C6-1CE569FBD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73AAF-2AA2-F074-7643-071D862D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E662F-668F-5960-9591-59B426FB0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AE3688-44FA-AF53-6BAD-56AC935F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E38CD-96E7-22AE-F4E4-9B065A5B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B298A0-37A6-0E8F-FC86-50B07C2D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95533-0EBA-28D4-8DA4-621EF906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CBE102-DB4E-373B-D867-7C8E612E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3F729-F92C-5A7F-20B7-198DF1A4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1B6BF-8550-CB7C-5A25-323FABBB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7C3DD-13A0-526F-2235-D547AC8B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4547F2-D202-8F19-1467-3167907E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4DA67-C117-9A6A-2295-7981226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9A9E-0A15-BD92-916D-44C1E696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7C202-DAD0-EC4E-5B32-CB7AC11D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CCC1C-9740-DA77-E585-549DF3B78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58B0B-3B75-9F25-FBAF-060D6734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9B866-4BF5-B11F-8767-44B5A257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D0BE4-C76C-CB43-0792-D91CA36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6D6C3-F6BB-8433-2EE6-E538671F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D03178-898A-069B-97C4-C28330AE1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E785B-AE29-F17A-84F8-A22E30B3A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F3134-7A3E-7F2D-C49B-5980D643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09D2D-0CCB-66FE-4030-4A1715A3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E8054-9668-691A-820F-43F404BF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F2703E-5B8B-8CCF-41BD-33963400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24383-5482-75BB-6682-6FBE05A4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7FD43-FBAC-4968-D247-8A26C1D14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3C8B-C83E-4105-8500-B6F14A75747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0E65B-01E7-E894-1613-AD1FA7768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51E0C-CC17-A1D1-A192-652A78BE8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350A-F0FA-4F3C-BD3D-494A65967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EE2C36-6BEA-2C85-D24A-1C929B3D9D4D}"/>
              </a:ext>
            </a:extLst>
          </p:cNvPr>
          <p:cNvSpPr txBox="1"/>
          <p:nvPr/>
        </p:nvSpPr>
        <p:spPr>
          <a:xfrm>
            <a:off x="509047" y="522344"/>
            <a:ext cx="107277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一：简单的整数划分问题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参考“放苹果”，把</a:t>
            </a:r>
            <a:r>
              <a:rPr lang="en-US" altLang="zh-CN" sz="2000" dirty="0"/>
              <a:t>n</a:t>
            </a:r>
            <a:r>
              <a:rPr lang="zh-CN" altLang="en-US" sz="2000" dirty="0"/>
              <a:t>划分为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份等价于把</a:t>
            </a:r>
            <a:r>
              <a:rPr lang="en-US" altLang="zh-CN" sz="2000" dirty="0"/>
              <a:t>n</a:t>
            </a:r>
            <a:r>
              <a:rPr lang="zh-CN" altLang="en-US" sz="2000" dirty="0"/>
              <a:t>个苹果放到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个相同的盘子中，方案数记为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n,i</a:t>
            </a:r>
            <a:r>
              <a:rPr lang="en-US" altLang="zh-CN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求和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n,i</a:t>
            </a:r>
            <a:r>
              <a:rPr lang="en-US" altLang="zh-CN" sz="2000" dirty="0"/>
              <a:t>),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=1……n</a:t>
            </a:r>
            <a:r>
              <a:rPr lang="zh-CN" altLang="en-US" sz="2000" dirty="0"/>
              <a:t>即可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FFE0D-2901-5C3C-FC9C-C08F22C733C4}"/>
              </a:ext>
            </a:extLst>
          </p:cNvPr>
          <p:cNvSpPr txBox="1"/>
          <p:nvPr/>
        </p:nvSpPr>
        <p:spPr>
          <a:xfrm>
            <a:off x="509046" y="2748641"/>
            <a:ext cx="107277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二：采药 </a:t>
            </a:r>
            <a:r>
              <a:rPr lang="en-US" altLang="zh-CN" sz="2800" dirty="0"/>
              <a:t>—— </a:t>
            </a:r>
            <a:r>
              <a:rPr lang="zh-CN" altLang="en-US" sz="2800" dirty="0"/>
              <a:t>动态规划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设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为对前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种药草决策后，且在最多</a:t>
            </a:r>
            <a:r>
              <a:rPr lang="en-US" altLang="zh-CN" sz="2000" dirty="0"/>
              <a:t>j</a:t>
            </a:r>
            <a:r>
              <a:rPr lang="zh-CN" altLang="en-US" sz="2000" dirty="0"/>
              <a:t>时间内能获得的最大价值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递推关系：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max(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-1][j] (</a:t>
            </a:r>
            <a:r>
              <a:rPr lang="zh-CN" altLang="en-US" sz="2000" dirty="0"/>
              <a:t>决定不采第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种草药），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-1][j-time[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]]+value[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](</a:t>
            </a:r>
            <a:r>
              <a:rPr lang="zh-CN" altLang="en-US" sz="2000" dirty="0"/>
              <a:t>决定采第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种药草，花费</a:t>
            </a:r>
            <a:r>
              <a:rPr lang="en-US" altLang="zh-CN" sz="2000" dirty="0"/>
              <a:t>time[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时间，得到</a:t>
            </a:r>
            <a:r>
              <a:rPr lang="en-US" altLang="zh-CN" sz="2000" dirty="0"/>
              <a:t>value[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价值）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129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EE2C36-6BEA-2C85-D24A-1C929B3D9D4D}"/>
              </a:ext>
            </a:extLst>
          </p:cNvPr>
          <p:cNvSpPr txBox="1"/>
          <p:nvPr/>
        </p:nvSpPr>
        <p:spPr>
          <a:xfrm>
            <a:off x="509047" y="522344"/>
            <a:ext cx="107277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三、拦截导弹</a:t>
            </a:r>
            <a:r>
              <a:rPr lang="en-US" altLang="zh-CN" sz="2800" dirty="0"/>
              <a:t>——</a:t>
            </a:r>
            <a:r>
              <a:rPr lang="zh-CN" altLang="en-US" sz="2800" dirty="0"/>
              <a:t>动态规划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求最长非上升子序列（后一项小于等于前一项）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设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为以第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项为结尾的最长非上升子序列</a:t>
            </a:r>
            <a:r>
              <a:rPr lang="en-US" altLang="zh-CN" sz="20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递推关系：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max(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[k]+1, k =1……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-1 </a:t>
            </a:r>
            <a:r>
              <a:rPr lang="zh-CN" altLang="en-US" sz="2000" dirty="0"/>
              <a:t>且 </a:t>
            </a:r>
            <a:r>
              <a:rPr lang="en-US" altLang="zh-CN" sz="2000" dirty="0"/>
              <a:t>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]&lt;=x[k])</a:t>
            </a:r>
            <a:r>
              <a:rPr lang="zh-CN" altLang="en-US" sz="2000" dirty="0"/>
              <a:t>，注意初始化！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扩展：能优化到</a:t>
            </a:r>
            <a:r>
              <a:rPr lang="en-US" altLang="zh-CN" sz="2000" dirty="0"/>
              <a:t>O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nlogn</a:t>
            </a:r>
            <a:r>
              <a:rPr lang="zh-CN" altLang="en-US" sz="2000" dirty="0"/>
              <a:t>）解决吗？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提示：修改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含义：记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为长度为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的所有非上升子序列中，最后一项可能的最大值，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有序，二分查找进行优化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FFE0D-2901-5C3C-FC9C-C08F22C733C4}"/>
              </a:ext>
            </a:extLst>
          </p:cNvPr>
          <p:cNvSpPr txBox="1"/>
          <p:nvPr/>
        </p:nvSpPr>
        <p:spPr>
          <a:xfrm>
            <a:off x="509046" y="3753998"/>
            <a:ext cx="107277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四、修仙之路</a:t>
            </a:r>
            <a:r>
              <a:rPr lang="en-US" altLang="zh-CN" sz="2800" dirty="0"/>
              <a:t>—— </a:t>
            </a:r>
            <a:r>
              <a:rPr lang="zh-CN" altLang="en-US" sz="2800" dirty="0"/>
              <a:t>动态规划</a:t>
            </a:r>
            <a:r>
              <a:rPr lang="en-US" altLang="zh-CN" sz="2800" dirty="0"/>
              <a:t>/</a:t>
            </a:r>
            <a:r>
              <a:rPr lang="zh-CN" altLang="en-US" sz="2800" dirty="0"/>
              <a:t>记忆化递归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设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为以坐标</a:t>
            </a:r>
            <a:r>
              <a:rPr lang="en-US" altLang="zh-CN" sz="2000" dirty="0" err="1"/>
              <a:t>i,j</a:t>
            </a:r>
            <a:r>
              <a:rPr lang="zh-CN" altLang="en-US" sz="2000" dirty="0"/>
              <a:t>为顶点的最长路线的长度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递推关系：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</a:t>
            </a:r>
            <a:r>
              <a:rPr lang="zh-CN" altLang="en-US" sz="2000" dirty="0"/>
              <a:t>等于</a:t>
            </a:r>
            <a:r>
              <a:rPr lang="en-US" altLang="zh-CN" sz="2000" dirty="0"/>
              <a:t>max(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newi</a:t>
            </a:r>
            <a:r>
              <a:rPr lang="en-US" altLang="zh-CN" sz="2000" dirty="0"/>
              <a:t>][</a:t>
            </a:r>
            <a:r>
              <a:rPr lang="en-US" altLang="zh-CN" sz="2000" dirty="0" err="1"/>
              <a:t>newj</a:t>
            </a:r>
            <a:r>
              <a:rPr lang="en-US" altLang="zh-CN" sz="2000" dirty="0"/>
              <a:t>]+1)(</a:t>
            </a:r>
            <a:r>
              <a:rPr lang="en-US" altLang="zh-CN" sz="2000" dirty="0" err="1"/>
              <a:t>newi,newj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i,j</a:t>
            </a:r>
            <a:r>
              <a:rPr lang="zh-CN" altLang="en-US" sz="2000" dirty="0"/>
              <a:t>四周且比其矮的坐标）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将已经计算过的结果存储下来，不要每次都重新计算！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EC4AD-E626-264F-01D4-2217C027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87" y="4892771"/>
            <a:ext cx="677322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CC4B0A-6EC5-4435-5FCE-BBD210B0658D}"/>
              </a:ext>
            </a:extLst>
          </p:cNvPr>
          <p:cNvSpPr txBox="1"/>
          <p:nvPr/>
        </p:nvSpPr>
        <p:spPr>
          <a:xfrm>
            <a:off x="301658" y="282804"/>
            <a:ext cx="1142528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五、小木棍</a:t>
            </a:r>
            <a:r>
              <a:rPr lang="en-US" altLang="zh-CN" dirty="0"/>
              <a:t>——</a:t>
            </a:r>
            <a:r>
              <a:rPr lang="zh-CN" altLang="en-US" dirty="0"/>
              <a:t>递归（回溯）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首先可以求出总长度，并将木棍排序；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、总长度</a:t>
            </a:r>
            <a:r>
              <a:rPr lang="en-US" altLang="zh-CN" dirty="0"/>
              <a:t>=</a:t>
            </a:r>
            <a:r>
              <a:rPr lang="zh-CN" altLang="en-US" dirty="0"/>
              <a:t>拼好后每根长度*数目，每根长度一定是总长度的因子，从小到大遍历拼好后每根木棍长度</a:t>
            </a:r>
            <a:r>
              <a:rPr lang="en-US" altLang="zh-CN" dirty="0"/>
              <a:t>target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、对每个</a:t>
            </a:r>
            <a:r>
              <a:rPr lang="en-US" altLang="zh-CN" dirty="0"/>
              <a:t>target</a:t>
            </a:r>
            <a:r>
              <a:rPr lang="zh-CN" altLang="en-US" dirty="0"/>
              <a:t>，看是否能用木棍拼出，且正好拼完没有剩余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为记录哪些小木棍用了，使用</a:t>
            </a:r>
            <a:r>
              <a:rPr lang="en-US" altLang="zh-CN" dirty="0"/>
              <a:t>bool</a:t>
            </a:r>
            <a:r>
              <a:rPr lang="zh-CN" altLang="en-US" dirty="0"/>
              <a:t>数组记录每根是否用过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、定义</a:t>
            </a:r>
            <a:r>
              <a:rPr lang="en-US" altLang="zh-CN" dirty="0"/>
              <a:t>match(count, num, index, target, </a:t>
            </a:r>
            <a:r>
              <a:rPr lang="en-US" altLang="zh-CN" dirty="0" err="1"/>
              <a:t>lenth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总共需要拼</a:t>
            </a:r>
            <a:r>
              <a:rPr lang="en-US" altLang="zh-CN" dirty="0"/>
              <a:t>count</a:t>
            </a:r>
            <a:r>
              <a:rPr lang="zh-CN" altLang="en-US" dirty="0"/>
              <a:t>根长为</a:t>
            </a:r>
            <a:r>
              <a:rPr lang="en-US" altLang="zh-CN" dirty="0"/>
              <a:t>target</a:t>
            </a:r>
            <a:r>
              <a:rPr lang="zh-CN" altLang="en-US" dirty="0"/>
              <a:t>木棍，已经拼了</a:t>
            </a:r>
            <a:r>
              <a:rPr lang="en-US" altLang="zh-CN" dirty="0"/>
              <a:t>num</a:t>
            </a:r>
            <a:r>
              <a:rPr lang="zh-CN" altLang="en-US" dirty="0"/>
              <a:t>根，正在使用第</a:t>
            </a:r>
            <a:r>
              <a:rPr lang="en-US" altLang="zh-CN" dirty="0"/>
              <a:t>index</a:t>
            </a:r>
            <a:r>
              <a:rPr lang="zh-CN" altLang="en-US" dirty="0"/>
              <a:t>根小木棍，当前正在拼的长度为</a:t>
            </a:r>
            <a:r>
              <a:rPr lang="en-US" altLang="zh-CN" dirty="0" err="1"/>
              <a:t>lenth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num==target</a:t>
            </a:r>
            <a:r>
              <a:rPr lang="zh-CN" altLang="en-US" dirty="0"/>
              <a:t>说明全拼完了，且当前</a:t>
            </a:r>
            <a:r>
              <a:rPr lang="en-US" altLang="zh-CN" dirty="0"/>
              <a:t>target</a:t>
            </a:r>
            <a:r>
              <a:rPr lang="zh-CN" altLang="en-US" dirty="0"/>
              <a:t>即为最小的答案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一旦长度</a:t>
            </a:r>
            <a:r>
              <a:rPr lang="en-US" altLang="zh-CN" dirty="0" err="1"/>
              <a:t>lenth</a:t>
            </a:r>
            <a:r>
              <a:rPr lang="en-US" altLang="zh-CN" dirty="0"/>
              <a:t>==target</a:t>
            </a:r>
            <a:r>
              <a:rPr lang="zh-CN" altLang="en-US" dirty="0"/>
              <a:t>，说明当前拼完了，拼下一根，递归调用</a:t>
            </a:r>
            <a:r>
              <a:rPr lang="en-US" altLang="zh-CN" dirty="0"/>
              <a:t>match(count, num + 1, 0, target, 0)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、遍历当前可用的小木棍，把当前小木棍</a:t>
            </a:r>
            <a:r>
              <a:rPr lang="en-US" altLang="zh-CN" dirty="0"/>
              <a:t>(index)</a:t>
            </a:r>
            <a:r>
              <a:rPr lang="zh-CN" altLang="en-US" dirty="0"/>
              <a:t>放到现在在拼的木棍中，长度没到</a:t>
            </a:r>
            <a:r>
              <a:rPr lang="en-US" altLang="zh-CN" dirty="0"/>
              <a:t>target</a:t>
            </a:r>
            <a:r>
              <a:rPr lang="zh-CN" altLang="en-US" dirty="0"/>
              <a:t>则将其标记用过，并递归进行后续尝试</a:t>
            </a:r>
            <a:r>
              <a:rPr lang="en-US" altLang="zh-CN" dirty="0"/>
              <a:t> match(count, num + 1, 0, target, 0)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否则将其标记为没用过，递归使用下一根小木棍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、剪枝处理</a:t>
            </a:r>
            <a:r>
              <a:rPr lang="en-US" altLang="zh-CN" dirty="0"/>
              <a:t>:</a:t>
            </a:r>
            <a:r>
              <a:rPr lang="zh-CN" altLang="en-US" dirty="0"/>
              <a:t>若尝试使用当前小木棍且递归尝试后没有成功（即</a:t>
            </a:r>
            <a:r>
              <a:rPr lang="en-US" altLang="zh-CN" dirty="0"/>
              <a:t>5</a:t>
            </a:r>
            <a:r>
              <a:rPr lang="zh-CN" altLang="en-US" dirty="0"/>
              <a:t>中否则的情况）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在以下两种情况下可以直接跳出说明拼不成：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）加入当前小木棍后，</a:t>
            </a:r>
            <a:r>
              <a:rPr lang="en-US" altLang="zh-CN" dirty="0" err="1"/>
              <a:t>lenth+stick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target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这是因为，小木棍已经排过序了，后面尝试的木棍都比当前长，这跟小木棍恰好能拼成一根完整的，所以后面比他长的一定不能把这根完整的拼出来，和他一样长的也是等价的，再尝试拼没有意义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lenth</a:t>
            </a:r>
            <a:r>
              <a:rPr lang="en-US" altLang="zh-CN" dirty="0"/>
              <a:t> == 0 </a:t>
            </a:r>
          </a:p>
          <a:p>
            <a:r>
              <a:rPr lang="en-US" altLang="zh-CN" dirty="0"/>
              <a:t>             </a:t>
            </a:r>
            <a:r>
              <a:rPr lang="zh-CN" altLang="en-US" dirty="0"/>
              <a:t>这是因为，这说明，当前小木棍无法作为任意一根完整木棍的一部分（因为已经试过了，</a:t>
            </a:r>
            <a:r>
              <a:rPr lang="en-US" altLang="zh-CN" dirty="0" err="1"/>
              <a:t>lenth</a:t>
            </a:r>
            <a:r>
              <a:rPr lang="en-US" altLang="zh-CN" dirty="0"/>
              <a:t>=0</a:t>
            </a:r>
            <a:r>
              <a:rPr lang="zh-CN" altLang="en-US" dirty="0"/>
              <a:t>说明当前在拼的完整木棍长度还为</a:t>
            </a:r>
            <a:r>
              <a:rPr lang="en-US" altLang="zh-CN" dirty="0"/>
              <a:t>0</a:t>
            </a:r>
            <a:r>
              <a:rPr lang="zh-CN" altLang="en-US" dirty="0"/>
              <a:t>，这根无法把当前小木棍拼进去，之后没拼的任意一根也不可能拼得进去，这里利用了每根木棍拼接所需子木棍顺序无关的性质，以及完整木棍之间的等价性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36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EE2C36-6BEA-2C85-D24A-1C929B3D9D4D}"/>
              </a:ext>
            </a:extLst>
          </p:cNvPr>
          <p:cNvSpPr txBox="1"/>
          <p:nvPr/>
        </p:nvSpPr>
        <p:spPr>
          <a:xfrm>
            <a:off x="546754" y="3190129"/>
            <a:ext cx="1072770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七、最长公共子序列长度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设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为</a:t>
            </a:r>
            <a:r>
              <a:rPr lang="en-US" altLang="zh-CN" sz="2000" dirty="0"/>
              <a:t>A[0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与</a:t>
            </a:r>
            <a:r>
              <a:rPr lang="en-US" altLang="zh-CN" sz="2000" dirty="0"/>
              <a:t>B[0</a:t>
            </a:r>
            <a:r>
              <a:rPr lang="zh-CN" altLang="en-US" sz="2000" dirty="0"/>
              <a:t>：</a:t>
            </a:r>
            <a:r>
              <a:rPr lang="en-US" altLang="zh-CN" sz="2000" dirty="0"/>
              <a:t>j]</a:t>
            </a:r>
            <a:r>
              <a:rPr lang="zh-CN" altLang="en-US" sz="2000" dirty="0"/>
              <a:t>的最长公共子序列长度</a:t>
            </a:r>
            <a:r>
              <a:rPr lang="en-US" altLang="zh-CN" sz="20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递推关系：</a:t>
            </a:r>
            <a:endParaRPr lang="en-US" altLang="zh-CN" sz="2000" dirty="0"/>
          </a:p>
          <a:p>
            <a:pPr lvl="1"/>
            <a:r>
              <a:rPr lang="en-US" altLang="zh-CN" sz="2000" dirty="0"/>
              <a:t>     </a:t>
            </a:r>
            <a:r>
              <a:rPr lang="zh-CN" altLang="en-US" sz="2000" dirty="0"/>
              <a:t>若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==B[j],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-1][j-1]+1</a:t>
            </a:r>
          </a:p>
          <a:p>
            <a:pPr lvl="1"/>
            <a:r>
              <a:rPr lang="en-US" altLang="zh-CN" sz="2000" dirty="0"/>
              <a:t>     </a:t>
            </a:r>
            <a:r>
              <a:rPr lang="zh-CN" altLang="en-US" sz="2000" dirty="0"/>
              <a:t>否则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max(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-1][j],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][j-1])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证明参考课上所讲逼夹法，或</a:t>
            </a:r>
            <a:r>
              <a:rPr lang="en-US" altLang="zh-CN" sz="2000" dirty="0"/>
              <a:t>《</a:t>
            </a:r>
            <a:r>
              <a:rPr lang="zh-CN" altLang="en-US" sz="2000" dirty="0"/>
              <a:t>算法导论</a:t>
            </a:r>
            <a:r>
              <a:rPr lang="en-US" altLang="zh-CN" sz="2000" dirty="0"/>
              <a:t>》</a:t>
            </a:r>
            <a:r>
              <a:rPr lang="zh-CN" altLang="en-US" sz="2000" dirty="0"/>
              <a:t>中使用反证法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FFE0D-2901-5C3C-FC9C-C08F22C733C4}"/>
              </a:ext>
            </a:extLst>
          </p:cNvPr>
          <p:cNvSpPr txBox="1"/>
          <p:nvPr/>
        </p:nvSpPr>
        <p:spPr>
          <a:xfrm>
            <a:off x="546754" y="320457"/>
            <a:ext cx="107277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六、回文串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设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为子串</a:t>
            </a:r>
            <a:r>
              <a:rPr lang="en-US" altLang="zh-CN" sz="2000" dirty="0"/>
              <a:t>str[</a:t>
            </a:r>
            <a:r>
              <a:rPr lang="en-US" altLang="zh-CN" sz="2000" dirty="0" err="1"/>
              <a:t>i:j</a:t>
            </a:r>
            <a:r>
              <a:rPr lang="en-US" altLang="zh-CN" sz="2000" dirty="0"/>
              <a:t>]</a:t>
            </a:r>
            <a:r>
              <a:rPr lang="zh-CN" altLang="en-US" sz="2000" dirty="0"/>
              <a:t>变成回文串需要的最小操作数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递推关系：若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 s[j],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i+1</a:t>
            </a:r>
            <a:r>
              <a:rPr lang="en-US" altLang="zh-CN" sz="2000" dirty="0"/>
              <a:t>][j-1] </a:t>
            </a:r>
            <a:r>
              <a:rPr lang="zh-CN" altLang="en-US" sz="2000" dirty="0"/>
              <a:t>即去掉头尾后变成回文的最小操作数</a:t>
            </a:r>
            <a:endParaRPr lang="en-US" altLang="zh-CN" sz="2000" dirty="0"/>
          </a:p>
          <a:p>
            <a:pPr lvl="1"/>
            <a:r>
              <a:rPr lang="zh-CN" altLang="en-US" sz="2000" dirty="0"/>
              <a:t>                       否则：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min(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-1][j],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][j-1],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i+1</a:t>
            </a:r>
            <a:r>
              <a:rPr lang="en-US" altLang="zh-CN" sz="2000" dirty="0"/>
              <a:t>][j-1])+1 </a:t>
            </a:r>
          </a:p>
          <a:p>
            <a:pPr lvl="1"/>
            <a:r>
              <a:rPr lang="zh-CN" altLang="en-US" sz="2000" dirty="0"/>
              <a:t>上面右式中第一项表示删掉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或</a:t>
            </a:r>
            <a:r>
              <a:rPr lang="en-US" altLang="zh-CN" sz="2000" dirty="0"/>
              <a:t>j</a:t>
            </a:r>
            <a:r>
              <a:rPr lang="zh-CN" altLang="en-US" sz="2000" dirty="0"/>
              <a:t>右边增加个字符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，第二项表示删掉</a:t>
            </a:r>
            <a:r>
              <a:rPr lang="en-US" altLang="zh-CN" sz="2000" dirty="0"/>
              <a:t>s[j]</a:t>
            </a:r>
            <a:r>
              <a:rPr lang="zh-CN" altLang="en-US" sz="2000" dirty="0"/>
              <a:t>或增加</a:t>
            </a:r>
            <a:r>
              <a:rPr lang="en-US" altLang="zh-CN" sz="2000" dirty="0"/>
              <a:t>, </a:t>
            </a:r>
            <a:r>
              <a:rPr lang="zh-CN" altLang="en-US" sz="2000" dirty="0"/>
              <a:t>第三项表示将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换成</a:t>
            </a:r>
            <a:r>
              <a:rPr lang="en-US" altLang="zh-CN" sz="2000" dirty="0"/>
              <a:t>s[j]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参考代码中</a:t>
            </a:r>
            <a:r>
              <a:rPr lang="en-US" altLang="zh-CN" sz="2000" dirty="0"/>
              <a:t>6-1</a:t>
            </a:r>
            <a:r>
              <a:rPr lang="zh-CN" altLang="en-US" sz="2000" dirty="0"/>
              <a:t>为动态规划写法，</a:t>
            </a:r>
            <a:r>
              <a:rPr lang="en-US" altLang="zh-CN" sz="2000" dirty="0"/>
              <a:t>6-2</a:t>
            </a:r>
            <a:r>
              <a:rPr lang="zh-CN" altLang="en-US" sz="2000" dirty="0"/>
              <a:t>为记忆化递归写法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记忆化递归：将已经计算过的结果存储下来，不要每次都重新计算！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067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1130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xxr0002@126.com</dc:creator>
  <cp:lastModifiedBy>xxr0002@126.com</cp:lastModifiedBy>
  <cp:revision>1</cp:revision>
  <dcterms:created xsi:type="dcterms:W3CDTF">2023-05-11T13:36:17Z</dcterms:created>
  <dcterms:modified xsi:type="dcterms:W3CDTF">2023-05-11T14:50:50Z</dcterms:modified>
</cp:coreProperties>
</file>