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9" d="100"/>
          <a:sy n="49" d="100"/>
        </p:scale>
        <p:origin x="217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E5EB-67C9-4F28-AED8-394251472F6A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B539-2D00-4372-AD25-232131C65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357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E5EB-67C9-4F28-AED8-394251472F6A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B539-2D00-4372-AD25-232131C65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160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E5EB-67C9-4F28-AED8-394251472F6A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B539-2D00-4372-AD25-232131C65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74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E5EB-67C9-4F28-AED8-394251472F6A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B539-2D00-4372-AD25-232131C65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370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E5EB-67C9-4F28-AED8-394251472F6A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B539-2D00-4372-AD25-232131C65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83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E5EB-67C9-4F28-AED8-394251472F6A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B539-2D00-4372-AD25-232131C65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907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E5EB-67C9-4F28-AED8-394251472F6A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B539-2D00-4372-AD25-232131C65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094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E5EB-67C9-4F28-AED8-394251472F6A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B539-2D00-4372-AD25-232131C65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47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E5EB-67C9-4F28-AED8-394251472F6A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B539-2D00-4372-AD25-232131C65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178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E5EB-67C9-4F28-AED8-394251472F6A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B539-2D00-4372-AD25-232131C65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879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E5EB-67C9-4F28-AED8-394251472F6A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B539-2D00-4372-AD25-232131C65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630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7E5EB-67C9-4F28-AED8-394251472F6A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1B539-2D00-4372-AD25-232131C65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084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1219170" rtl="0" eaLnBrk="1" latinLnBrk="1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1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E8477128-C976-4E33-ADBA-B14F8DDACBCC}"/>
              </a:ext>
            </a:extLst>
          </p:cNvPr>
          <p:cNvGrpSpPr/>
          <p:nvPr/>
        </p:nvGrpSpPr>
        <p:grpSpPr>
          <a:xfrm>
            <a:off x="339282" y="4021375"/>
            <a:ext cx="1779241" cy="2965400"/>
            <a:chOff x="305480" y="476250"/>
            <a:chExt cx="3543300" cy="59055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9969606-FA3F-42C9-B228-4C1FEAA02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480" y="476250"/>
              <a:ext cx="3543300" cy="5905500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35D5CE6-3C46-4B67-8133-05A8FB263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50" y="890568"/>
              <a:ext cx="1939511" cy="1137503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43336CC2-87C5-470C-AB7E-FF4F195EBC92}"/>
              </a:ext>
            </a:extLst>
          </p:cNvPr>
          <p:cNvGrpSpPr/>
          <p:nvPr/>
        </p:nvGrpSpPr>
        <p:grpSpPr>
          <a:xfrm>
            <a:off x="2577162" y="7380660"/>
            <a:ext cx="1779241" cy="2965399"/>
            <a:chOff x="4978273" y="476250"/>
            <a:chExt cx="3543300" cy="5905500"/>
          </a:xfrm>
        </p:grpSpPr>
        <p:pic>
          <p:nvPicPr>
            <p:cNvPr id="10" name="그림 9" descr="텍스트이(가) 표시된 사진&#10;&#10;자동 생성된 설명">
              <a:extLst>
                <a:ext uri="{FF2B5EF4-FFF2-40B4-BE49-F238E27FC236}">
                  <a16:creationId xmlns:a16="http://schemas.microsoft.com/office/drawing/2014/main" id="{19830B70-D99D-4D90-8C09-1E7E60850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8273" y="476250"/>
              <a:ext cx="3543300" cy="5905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90000"/>
                </a:schemeClr>
              </a:solidFill>
            </a:ln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F1BABEB-2431-4536-AA09-9DD784383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0167" y="819232"/>
              <a:ext cx="1939511" cy="1137503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F8E2ECD-B8BC-464F-ABAF-3E2867628B4A}"/>
              </a:ext>
            </a:extLst>
          </p:cNvPr>
          <p:cNvGrpSpPr/>
          <p:nvPr/>
        </p:nvGrpSpPr>
        <p:grpSpPr>
          <a:xfrm>
            <a:off x="2581714" y="4021375"/>
            <a:ext cx="1830149" cy="2965399"/>
            <a:chOff x="4924755" y="476250"/>
            <a:chExt cx="3603228" cy="6005380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7185D9E2-73F8-4ECB-BEBD-343F23FD2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4755" y="476250"/>
              <a:ext cx="3603228" cy="6005380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2ACACC27-21D8-40A4-BE73-95B7168C7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736" y="1340203"/>
              <a:ext cx="3389267" cy="4566695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</p:pic>
        <p:grpSp>
          <p:nvGrpSpPr>
            <p:cNvPr id="15" name="그룹 1002">
              <a:extLst>
                <a:ext uri="{FF2B5EF4-FFF2-40B4-BE49-F238E27FC236}">
                  <a16:creationId xmlns:a16="http://schemas.microsoft.com/office/drawing/2014/main" id="{A6A640F9-72D7-4266-8F3C-A906DDF69310}"/>
                </a:ext>
              </a:extLst>
            </p:cNvPr>
            <p:cNvGrpSpPr/>
            <p:nvPr/>
          </p:nvGrpSpPr>
          <p:grpSpPr>
            <a:xfrm>
              <a:off x="7914087" y="612586"/>
              <a:ext cx="506916" cy="503748"/>
              <a:chOff x="7569768" y="956759"/>
              <a:chExt cx="669594" cy="665409"/>
            </a:xfrm>
          </p:grpSpPr>
          <p:pic>
            <p:nvPicPr>
              <p:cNvPr id="16" name="Object 5">
                <a:extLst>
                  <a:ext uri="{FF2B5EF4-FFF2-40B4-BE49-F238E27FC236}">
                    <a16:creationId xmlns:a16="http://schemas.microsoft.com/office/drawing/2014/main" id="{FF958BE3-21BA-414E-9023-32B64EBD80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569768" y="956759"/>
                <a:ext cx="669594" cy="665409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</p:pic>
        </p:grp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115E11E-14E4-4115-A33C-D349121B60C9}"/>
              </a:ext>
            </a:extLst>
          </p:cNvPr>
          <p:cNvGrpSpPr/>
          <p:nvPr/>
        </p:nvGrpSpPr>
        <p:grpSpPr>
          <a:xfrm>
            <a:off x="5059717" y="4033989"/>
            <a:ext cx="1766737" cy="2965396"/>
            <a:chOff x="4964462" y="476250"/>
            <a:chExt cx="3577910" cy="6005380"/>
          </a:xfrm>
        </p:grpSpPr>
        <p:pic>
          <p:nvPicPr>
            <p:cNvPr id="26" name="그림 25" descr="광장이(가) 표시된 사진&#10;&#10;자동 생성된 설명">
              <a:extLst>
                <a:ext uri="{FF2B5EF4-FFF2-40B4-BE49-F238E27FC236}">
                  <a16:creationId xmlns:a16="http://schemas.microsoft.com/office/drawing/2014/main" id="{BADF115D-35AA-47D0-90A8-981096482B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3"/>
            <a:stretch/>
          </p:blipFill>
          <p:spPr>
            <a:xfrm>
              <a:off x="4964462" y="476250"/>
              <a:ext cx="3577910" cy="6005380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EC84F6EC-97E0-48F0-AB2D-4112B37C8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8580" y="2223769"/>
              <a:ext cx="1824355" cy="1824355"/>
            </a:xfrm>
            <a:prstGeom prst="rect">
              <a:avLst/>
            </a:prstGeom>
          </p:spPr>
        </p:pic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B3DEEF1-6E85-459B-BCCA-F30196CD717B}"/>
                </a:ext>
              </a:extLst>
            </p:cNvPr>
            <p:cNvSpPr/>
            <p:nvPr/>
          </p:nvSpPr>
          <p:spPr>
            <a:xfrm>
              <a:off x="6289429" y="5344315"/>
              <a:ext cx="902655" cy="90265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6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F8437C3-17EC-4A29-A6A5-D241249ED85B}"/>
                </a:ext>
              </a:extLst>
            </p:cNvPr>
            <p:cNvSpPr/>
            <p:nvPr/>
          </p:nvSpPr>
          <p:spPr>
            <a:xfrm>
              <a:off x="6365628" y="5420514"/>
              <a:ext cx="750255" cy="75025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6" dirty="0"/>
            </a:p>
          </p:txBody>
        </p: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74B4BD3E-FAE5-46C4-89AD-AF65B3780E5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530540" y="1914528"/>
              <a:ext cx="452439" cy="397666"/>
            </a:xfrm>
            <a:prstGeom prst="bentConnector3">
              <a:avLst>
                <a:gd name="adj1" fmla="val 9578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A44EFD70-F2CA-4E52-AF72-EBD91489111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497267" y="1921909"/>
              <a:ext cx="452439" cy="397666"/>
            </a:xfrm>
            <a:prstGeom prst="bentConnector3">
              <a:avLst>
                <a:gd name="adj1" fmla="val 9578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id="{563F0200-8799-4860-ACC8-EBD3AC4CB5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7741" y="3977810"/>
              <a:ext cx="452439" cy="397666"/>
            </a:xfrm>
            <a:prstGeom prst="bentConnector3">
              <a:avLst>
                <a:gd name="adj1" fmla="val 9578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8C5C4F7A-DD19-44C0-B049-C46A475D2FE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516569" y="3965427"/>
              <a:ext cx="452439" cy="397666"/>
            </a:xfrm>
            <a:prstGeom prst="bentConnector3">
              <a:avLst>
                <a:gd name="adj1" fmla="val 9578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그림 33" descr="테이블이(가) 표시된 사진&#10;&#10;자동 생성된 설명">
            <a:extLst>
              <a:ext uri="{FF2B5EF4-FFF2-40B4-BE49-F238E27FC236}">
                <a16:creationId xmlns:a16="http://schemas.microsoft.com/office/drawing/2014/main" id="{2081FEAC-B84B-4712-8F84-7C3AE4CEA7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935" y="4033986"/>
            <a:ext cx="1779236" cy="2965396"/>
          </a:xfrm>
          <a:prstGeom prst="rect">
            <a:avLst/>
          </a:prstGeom>
        </p:spPr>
      </p:pic>
      <p:pic>
        <p:nvPicPr>
          <p:cNvPr id="35" name="그림 34" descr="테이블이(가) 표시된 사진&#10;&#10;자동 생성된 설명">
            <a:extLst>
              <a:ext uri="{FF2B5EF4-FFF2-40B4-BE49-F238E27FC236}">
                <a16:creationId xmlns:a16="http://schemas.microsoft.com/office/drawing/2014/main" id="{B4708B5D-CF67-42BF-89D6-DC014F0FA4F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822" y="4033986"/>
            <a:ext cx="1779237" cy="2965396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E36BAC7F-17BD-466F-B350-70A1F3F2493A}"/>
              </a:ext>
            </a:extLst>
          </p:cNvPr>
          <p:cNvGrpSpPr/>
          <p:nvPr/>
        </p:nvGrpSpPr>
        <p:grpSpPr>
          <a:xfrm>
            <a:off x="9834822" y="7380660"/>
            <a:ext cx="1779236" cy="2965394"/>
            <a:chOff x="8537748" y="426310"/>
            <a:chExt cx="3603228" cy="6005380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C0F9E780-A4E0-48BE-8394-C6F2A018FC96}"/>
                </a:ext>
              </a:extLst>
            </p:cNvPr>
            <p:cNvGrpSpPr/>
            <p:nvPr/>
          </p:nvGrpSpPr>
          <p:grpSpPr>
            <a:xfrm>
              <a:off x="8537748" y="426310"/>
              <a:ext cx="3603228" cy="6005380"/>
              <a:chOff x="326089" y="476250"/>
              <a:chExt cx="3603228" cy="6005380"/>
            </a:xfrm>
          </p:grpSpPr>
          <p:pic>
            <p:nvPicPr>
              <p:cNvPr id="44" name="그림 43">
                <a:extLst>
                  <a:ext uri="{FF2B5EF4-FFF2-40B4-BE49-F238E27FC236}">
                    <a16:creationId xmlns:a16="http://schemas.microsoft.com/office/drawing/2014/main" id="{F93C63A0-1224-45BE-82E1-28B734C708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6089" y="476250"/>
                <a:ext cx="3603228" cy="6005380"/>
              </a:xfrm>
              <a:prstGeom prst="rect">
                <a:avLst/>
              </a:prstGeom>
            </p:spPr>
          </p:pic>
          <p:pic>
            <p:nvPicPr>
              <p:cNvPr id="45" name="그림 44" descr="테이블이(가) 표시된 사진&#10;&#10;자동 생성된 설명">
                <a:extLst>
                  <a:ext uri="{FF2B5EF4-FFF2-40B4-BE49-F238E27FC236}">
                    <a16:creationId xmlns:a16="http://schemas.microsoft.com/office/drawing/2014/main" id="{3BDB97ED-F6DB-4C0E-B2CE-3950F361F1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1179" y="1344109"/>
                <a:ext cx="3253698" cy="3558631"/>
              </a:xfrm>
              <a:prstGeom prst="rect">
                <a:avLst/>
              </a:prstGeom>
            </p:spPr>
          </p:pic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10CD0773-8B24-416B-962B-10B168D0E4C7}"/>
                </a:ext>
              </a:extLst>
            </p:cNvPr>
            <p:cNvSpPr/>
            <p:nvPr/>
          </p:nvSpPr>
          <p:spPr>
            <a:xfrm>
              <a:off x="9500362" y="2626483"/>
              <a:ext cx="2466174" cy="548904"/>
            </a:xfrm>
            <a:prstGeom prst="rect">
              <a:avLst/>
            </a:prstGeom>
            <a:solidFill>
              <a:srgbClr val="A5A5A5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7AADD982-8FDC-4229-B3C7-53871DD9FA82}"/>
                </a:ext>
              </a:extLst>
            </p:cNvPr>
            <p:cNvSpPr/>
            <p:nvPr/>
          </p:nvSpPr>
          <p:spPr>
            <a:xfrm>
              <a:off x="9500362" y="3740436"/>
              <a:ext cx="2466174" cy="1112364"/>
            </a:xfrm>
            <a:prstGeom prst="rect">
              <a:avLst/>
            </a:prstGeom>
            <a:solidFill>
              <a:srgbClr val="A5A5A5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59CD89FF-1F99-4597-BFA7-0677F7D42144}"/>
              </a:ext>
            </a:extLst>
          </p:cNvPr>
          <p:cNvGrpSpPr/>
          <p:nvPr/>
        </p:nvGrpSpPr>
        <p:grpSpPr>
          <a:xfrm>
            <a:off x="5032095" y="798101"/>
            <a:ext cx="1737037" cy="2895062"/>
            <a:chOff x="436645" y="426310"/>
            <a:chExt cx="3603228" cy="6005380"/>
          </a:xfrm>
        </p:grpSpPr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DB6FC7C9-7C7C-4E69-9C42-908C62FB1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645" y="426310"/>
              <a:ext cx="3603228" cy="6005380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317DECCD-F84C-40EC-8248-F47406FD1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626" y="1290263"/>
              <a:ext cx="3389267" cy="4566695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</p:pic>
        <p:grpSp>
          <p:nvGrpSpPr>
            <p:cNvPr id="50" name="그룹 1002">
              <a:extLst>
                <a:ext uri="{FF2B5EF4-FFF2-40B4-BE49-F238E27FC236}">
                  <a16:creationId xmlns:a16="http://schemas.microsoft.com/office/drawing/2014/main" id="{CE73BAE6-74A0-4D3A-A3E8-5FAD4FDFC324}"/>
                </a:ext>
              </a:extLst>
            </p:cNvPr>
            <p:cNvGrpSpPr/>
            <p:nvPr/>
          </p:nvGrpSpPr>
          <p:grpSpPr>
            <a:xfrm>
              <a:off x="3425977" y="562646"/>
              <a:ext cx="506916" cy="503748"/>
              <a:chOff x="7569768" y="956759"/>
              <a:chExt cx="669594" cy="665409"/>
            </a:xfrm>
          </p:grpSpPr>
          <p:pic>
            <p:nvPicPr>
              <p:cNvPr id="53" name="Object 5">
                <a:extLst>
                  <a:ext uri="{FF2B5EF4-FFF2-40B4-BE49-F238E27FC236}">
                    <a16:creationId xmlns:a16="http://schemas.microsoft.com/office/drawing/2014/main" id="{26E751C3-F127-4B13-A6E9-CA612EF022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569768" y="956759"/>
                <a:ext cx="669594" cy="665409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</p:pic>
        </p:grpSp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F1160E89-B455-4449-90F0-D2C5B18C92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684"/>
            <a:stretch/>
          </p:blipFill>
          <p:spPr>
            <a:xfrm>
              <a:off x="436645" y="426310"/>
              <a:ext cx="1092360" cy="6005380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0CB72CE5-F5C2-41B1-BCB8-C154991AA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574" y="6170888"/>
              <a:ext cx="204614" cy="204614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AD07072B-1FA4-4373-B91C-043808F5EFB5}"/>
              </a:ext>
            </a:extLst>
          </p:cNvPr>
          <p:cNvSpPr/>
          <p:nvPr/>
        </p:nvSpPr>
        <p:spPr>
          <a:xfrm>
            <a:off x="1830144" y="5797744"/>
            <a:ext cx="731141" cy="11836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600CB883-C90B-4B4A-B4FB-C64D3EA87F63}"/>
              </a:ext>
            </a:extLst>
          </p:cNvPr>
          <p:cNvCxnSpPr>
            <a:cxnSpLocks/>
            <a:stCxn id="105" idx="0"/>
            <a:endCxn id="51" idx="1"/>
          </p:cNvCxnSpPr>
          <p:nvPr/>
        </p:nvCxnSpPr>
        <p:spPr>
          <a:xfrm rot="5400000" flipH="1" flipV="1">
            <a:off x="3007501" y="2009395"/>
            <a:ext cx="1788357" cy="2260832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DFC6F0FB-D54A-4AF6-B057-2B004C73245A}"/>
              </a:ext>
            </a:extLst>
          </p:cNvPr>
          <p:cNvCxnSpPr>
            <a:cxnSpLocks/>
            <a:stCxn id="103" idx="3"/>
            <a:endCxn id="10" idx="1"/>
          </p:cNvCxnSpPr>
          <p:nvPr/>
        </p:nvCxnSpPr>
        <p:spPr>
          <a:xfrm>
            <a:off x="1840562" y="5869698"/>
            <a:ext cx="736600" cy="2993662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화살표: 오른쪽 78">
            <a:extLst>
              <a:ext uri="{FF2B5EF4-FFF2-40B4-BE49-F238E27FC236}">
                <a16:creationId xmlns:a16="http://schemas.microsoft.com/office/drawing/2014/main" id="{F777697C-10C3-4334-885B-6C70A305D537}"/>
              </a:ext>
            </a:extLst>
          </p:cNvPr>
          <p:cNvSpPr/>
          <p:nvPr/>
        </p:nvSpPr>
        <p:spPr>
          <a:xfrm>
            <a:off x="9008171" y="5469292"/>
            <a:ext cx="826650" cy="1188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301904D-A5D1-4D1F-AAE6-1CD2A2DAC4AE}"/>
              </a:ext>
            </a:extLst>
          </p:cNvPr>
          <p:cNvCxnSpPr>
            <a:cxnSpLocks/>
            <a:stCxn id="87" idx="1"/>
            <a:endCxn id="34" idx="2"/>
          </p:cNvCxnSpPr>
          <p:nvPr/>
        </p:nvCxnSpPr>
        <p:spPr>
          <a:xfrm rot="10800000">
            <a:off x="8118553" y="6999383"/>
            <a:ext cx="1958566" cy="2975693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2E2FA39-AE45-48D1-8140-965264620A2E}"/>
              </a:ext>
            </a:extLst>
          </p:cNvPr>
          <p:cNvSpPr/>
          <p:nvPr/>
        </p:nvSpPr>
        <p:spPr>
          <a:xfrm>
            <a:off x="10077119" y="9813486"/>
            <a:ext cx="599746" cy="323177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FD1B5301-7D5D-4771-8FF6-D7A016F072F2}"/>
              </a:ext>
            </a:extLst>
          </p:cNvPr>
          <p:cNvSpPr/>
          <p:nvPr/>
        </p:nvSpPr>
        <p:spPr>
          <a:xfrm>
            <a:off x="10792081" y="9813486"/>
            <a:ext cx="599746" cy="323177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8" name="화살표: 오른쪽 97">
            <a:extLst>
              <a:ext uri="{FF2B5EF4-FFF2-40B4-BE49-F238E27FC236}">
                <a16:creationId xmlns:a16="http://schemas.microsoft.com/office/drawing/2014/main" id="{7ACA2D80-433B-485D-896C-1913C40D4BCB}"/>
              </a:ext>
            </a:extLst>
          </p:cNvPr>
          <p:cNvSpPr/>
          <p:nvPr/>
        </p:nvSpPr>
        <p:spPr>
          <a:xfrm>
            <a:off x="4422281" y="4143224"/>
            <a:ext cx="613260" cy="11574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99" name="화살표: 오른쪽 98">
            <a:extLst>
              <a:ext uri="{FF2B5EF4-FFF2-40B4-BE49-F238E27FC236}">
                <a16:creationId xmlns:a16="http://schemas.microsoft.com/office/drawing/2014/main" id="{5DDD7932-5A12-4255-B050-D463080E9657}"/>
              </a:ext>
            </a:extLst>
          </p:cNvPr>
          <p:cNvSpPr/>
          <p:nvPr/>
        </p:nvSpPr>
        <p:spPr>
          <a:xfrm>
            <a:off x="6237669" y="6627583"/>
            <a:ext cx="991266" cy="1371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37614704-7C65-4E45-8F4E-D2B3DA5BB985}"/>
              </a:ext>
            </a:extLst>
          </p:cNvPr>
          <p:cNvSpPr/>
          <p:nvPr/>
        </p:nvSpPr>
        <p:spPr>
          <a:xfrm>
            <a:off x="621272" y="5708109"/>
            <a:ext cx="1219290" cy="323177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6E61C11-0FAE-476F-8EA5-020F68746E11}"/>
              </a:ext>
            </a:extLst>
          </p:cNvPr>
          <p:cNvSpPr/>
          <p:nvPr/>
        </p:nvSpPr>
        <p:spPr>
          <a:xfrm>
            <a:off x="4053692" y="4046417"/>
            <a:ext cx="344727" cy="323177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9B41CAD-F49F-4600-A5AB-5745DA2C6644}"/>
              </a:ext>
            </a:extLst>
          </p:cNvPr>
          <p:cNvSpPr/>
          <p:nvPr/>
        </p:nvSpPr>
        <p:spPr>
          <a:xfrm>
            <a:off x="2598899" y="4033989"/>
            <a:ext cx="344727" cy="323177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78018B9-B6C3-4CD2-809F-2A12A72F82C8}"/>
              </a:ext>
            </a:extLst>
          </p:cNvPr>
          <p:cNvSpPr/>
          <p:nvPr/>
        </p:nvSpPr>
        <p:spPr>
          <a:xfrm>
            <a:off x="5653788" y="6375809"/>
            <a:ext cx="587024" cy="56968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90F5AC2D-AD87-46FD-BA48-1D344D002A3B}"/>
              </a:ext>
            </a:extLst>
          </p:cNvPr>
          <p:cNvSpPr/>
          <p:nvPr/>
        </p:nvSpPr>
        <p:spPr>
          <a:xfrm rot="5400000">
            <a:off x="10074859" y="7010943"/>
            <a:ext cx="620634" cy="1188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72D69836-377A-49FB-B2AD-5EAE0949AEA3}"/>
              </a:ext>
            </a:extLst>
          </p:cNvPr>
          <p:cNvCxnSpPr>
            <a:cxnSpLocks/>
            <a:stCxn id="88" idx="2"/>
            <a:endCxn id="14" idx="3"/>
          </p:cNvCxnSpPr>
          <p:nvPr/>
        </p:nvCxnSpPr>
        <p:spPr>
          <a:xfrm rot="5400000" flipH="1">
            <a:off x="5444149" y="4488859"/>
            <a:ext cx="4561181" cy="6734428"/>
          </a:xfrm>
          <a:prstGeom prst="bentConnector4">
            <a:avLst>
              <a:gd name="adj1" fmla="val -12649"/>
              <a:gd name="adj2" fmla="val 93175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549DC37-B81D-43B4-BEFA-7586466B809D}"/>
              </a:ext>
            </a:extLst>
          </p:cNvPr>
          <p:cNvSpPr txBox="1"/>
          <p:nvPr/>
        </p:nvSpPr>
        <p:spPr>
          <a:xfrm>
            <a:off x="1369732" y="8188767"/>
            <a:ext cx="886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FF0000"/>
                </a:solidFill>
              </a:rPr>
              <a:t>로그인 실패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0786B2A-5EC9-41A1-B033-348FFF59F594}"/>
              </a:ext>
            </a:extLst>
          </p:cNvPr>
          <p:cNvSpPr txBox="1"/>
          <p:nvPr/>
        </p:nvSpPr>
        <p:spPr>
          <a:xfrm>
            <a:off x="6315735" y="6725164"/>
            <a:ext cx="1193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QR</a:t>
            </a:r>
            <a:r>
              <a:rPr lang="ko-KR" altLang="en-US" sz="1400" dirty="0">
                <a:solidFill>
                  <a:srgbClr val="FF0000"/>
                </a:solidFill>
              </a:rPr>
              <a:t>코드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스캔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D71A561-B43F-4FCA-AAD3-1ABE99A77427}"/>
              </a:ext>
            </a:extLst>
          </p:cNvPr>
          <p:cNvSpPr txBox="1"/>
          <p:nvPr/>
        </p:nvSpPr>
        <p:spPr>
          <a:xfrm>
            <a:off x="10255542" y="7018594"/>
            <a:ext cx="1193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설비 선택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7CEDD89-CA8E-4752-91B8-02CDDF81B02F}"/>
              </a:ext>
            </a:extLst>
          </p:cNvPr>
          <p:cNvSpPr/>
          <p:nvPr/>
        </p:nvSpPr>
        <p:spPr>
          <a:xfrm>
            <a:off x="10083479" y="5906419"/>
            <a:ext cx="673827" cy="85826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A538474-4078-4306-9DDB-27E68A50124C}"/>
              </a:ext>
            </a:extLst>
          </p:cNvPr>
          <p:cNvSpPr txBox="1"/>
          <p:nvPr/>
        </p:nvSpPr>
        <p:spPr>
          <a:xfrm>
            <a:off x="8447258" y="9659597"/>
            <a:ext cx="1193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설비 변경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096879A-9281-4A75-9543-F9EE1D6E225C}"/>
              </a:ext>
            </a:extLst>
          </p:cNvPr>
          <p:cNvSpPr txBox="1"/>
          <p:nvPr/>
        </p:nvSpPr>
        <p:spPr>
          <a:xfrm>
            <a:off x="7521605" y="10411443"/>
            <a:ext cx="1193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작업 종료</a:t>
            </a:r>
          </a:p>
        </p:txBody>
      </p:sp>
    </p:spTree>
    <p:extLst>
      <p:ext uri="{BB962C8B-B14F-4D97-AF65-F5344CB8AC3E}">
        <p14:creationId xmlns:p14="http://schemas.microsoft.com/office/powerpoint/2010/main" val="1114402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</TotalTime>
  <Words>11</Words>
  <Application>Microsoft Office PowerPoint</Application>
  <PresentationFormat>사용자 지정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임한나</dc:creator>
  <cp:lastModifiedBy>임한나</cp:lastModifiedBy>
  <cp:revision>157</cp:revision>
  <dcterms:created xsi:type="dcterms:W3CDTF">2022-03-24T07:31:57Z</dcterms:created>
  <dcterms:modified xsi:type="dcterms:W3CDTF">2022-03-24T10:36:24Z</dcterms:modified>
</cp:coreProperties>
</file>