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3" r:id="rId1"/>
    <p:sldMasterId id="2147483754" r:id="rId2"/>
  </p:sldMasterIdLst>
  <p:notesMasterIdLst>
    <p:notesMasterId r:id="rId16"/>
  </p:notesMasterIdLst>
  <p:sldIdLst>
    <p:sldId id="256" r:id="rId3"/>
    <p:sldId id="257" r:id="rId4"/>
    <p:sldId id="270" r:id="rId5"/>
    <p:sldId id="258" r:id="rId6"/>
    <p:sldId id="259" r:id="rId7"/>
    <p:sldId id="271" r:id="rId8"/>
    <p:sldId id="260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0CFC9-102B-4CD6-ACD9-1B44813565E8}">
          <p14:sldIdLst>
            <p14:sldId id="256"/>
            <p14:sldId id="257"/>
          </p14:sldIdLst>
        </p14:section>
        <p14:section name="로그인" id="{D8E45A66-1EE7-48FA-8AD5-3CD9E07DB6DB}">
          <p14:sldIdLst>
            <p14:sldId id="270"/>
            <p14:sldId id="258"/>
            <p14:sldId id="259"/>
          </p14:sldIdLst>
        </p14:section>
        <p14:section name="전체 공정 (Main)" id="{8748CC74-AB6B-4B0B-A8D7-FA7544F5DC41}">
          <p14:sldIdLst>
            <p14:sldId id="271"/>
            <p14:sldId id="26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4" autoAdjust="0"/>
    <p:restoredTop sz="94660"/>
  </p:normalViewPr>
  <p:slideViewPr>
    <p:cSldViewPr snapToGrid="0">
      <p:cViewPr>
        <p:scale>
          <a:sx n="100" d="100"/>
          <a:sy n="100" d="100"/>
        </p:scale>
        <p:origin x="1380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CDA721-D5FA-42DA-AD49-6046FF8AE269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EC5699-D4F6-4770-B6E2-4B3E5BAA28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E3D9A-278B-4044-A107-8D2D387E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77EC6-6B08-4E85-990D-E380BEA4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228C0-2BAF-4153-8CA6-9ED6BEC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C46B5-C62F-46F9-BDDF-5C086932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F6751-2D9D-4EA7-8CAE-46061C3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4956-230D-43AF-BFF6-8604FF1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9A2CB-1B07-4FF7-9E21-40286574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E86-1C22-4F79-A1C4-F1DDE414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F449-D451-492B-AB1C-895C788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FB417-4E5F-48CC-9245-D99FFB7F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B2A3E-7DEA-4378-A4D0-F152641B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DED95-9FF5-4C2C-8584-9FBB8551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C1F05-E2D4-4FCB-BEB9-9BF715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9CFCE-C171-4AC4-B031-1984624F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90E13-8AC9-41A3-8390-61A94C66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82D883-BED1-488A-8F27-3109A6DB76A8}"/>
              </a:ext>
            </a:extLst>
          </p:cNvPr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Z3RO</a:t>
            </a:r>
            <a:endParaRPr lang="ko-KR" altLang="en-US" sz="27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E794E6-8C1C-4B97-B43E-F3F32EB71B93}"/>
              </a:ext>
            </a:extLst>
          </p:cNvPr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문서 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7" name="Picture 2" descr="포스코ICT">
            <a:extLst>
              <a:ext uri="{FF2B5EF4-FFF2-40B4-BE49-F238E27FC236}">
                <a16:creationId xmlns:a16="http://schemas.microsoft.com/office/drawing/2014/main" id="{ACC8C901-0F24-42F1-BB9A-E9B4F01F2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비트컴퓨터 만성질환관리 서비스">
            <a:extLst>
              <a:ext uri="{FF2B5EF4-FFF2-40B4-BE49-F238E27FC236}">
                <a16:creationId xmlns:a16="http://schemas.microsoft.com/office/drawing/2014/main" id="{BB1BD80E-147D-4608-BA74-A796B36D2A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9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fld id="{A077B2FE-AA5D-42F5-9381-43A634E715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1" name="Picture 2" descr="포스코ICT">
            <a:extLst>
              <a:ext uri="{FF2B5EF4-FFF2-40B4-BE49-F238E27FC236}">
                <a16:creationId xmlns:a16="http://schemas.microsoft.com/office/drawing/2014/main" id="{373B5298-04A0-45D9-AD0B-F632F35D1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비트컴퓨터 만성질환관리 서비스">
            <a:extLst>
              <a:ext uri="{FF2B5EF4-FFF2-40B4-BE49-F238E27FC236}">
                <a16:creationId xmlns:a16="http://schemas.microsoft.com/office/drawing/2014/main" id="{9CD204A8-A890-4CC9-8E20-907B7B5A4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5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3887817"/>
              </p:ext>
            </p:extLst>
          </p:nvPr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3254266914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59089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1802673"/>
              </p:ext>
            </p:extLst>
          </p:nvPr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12" name="Picture 2" descr="포스코ICT">
            <a:extLst>
              <a:ext uri="{FF2B5EF4-FFF2-40B4-BE49-F238E27FC236}">
                <a16:creationId xmlns:a16="http://schemas.microsoft.com/office/drawing/2014/main" id="{4A187323-316C-41DB-ABC3-4E93C13B59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비트컴퓨터 만성질환관리 서비스">
            <a:extLst>
              <a:ext uri="{FF2B5EF4-FFF2-40B4-BE49-F238E27FC236}">
                <a16:creationId xmlns:a16="http://schemas.microsoft.com/office/drawing/2014/main" id="{51074A3D-CC75-4526-A0AE-33E79EC2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9C4BD879-CCE7-4E80-B5A1-B251AFAC5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MES </a:t>
            </a:r>
            <a:r>
              <a:rPr lang="ko-KR" altLang="en-US" dirty="0"/>
              <a:t>생산관리 모니터링 시스템</a:t>
            </a:r>
          </a:p>
          <a:p>
            <a:pPr lvl="0"/>
            <a:endParaRPr lang="ko-KR" altLang="en-US" dirty="0"/>
          </a:p>
        </p:txBody>
      </p:sp>
      <p:sp>
        <p:nvSpPr>
          <p:cNvPr id="48" name="텍스트 개체 틀 44">
            <a:extLst>
              <a:ext uri="{FF2B5EF4-FFF2-40B4-BE49-F238E27FC236}">
                <a16:creationId xmlns:a16="http://schemas.microsoft.com/office/drawing/2014/main" id="{E0BEA5AD-CADC-4ECA-AFD8-37D04146E8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9" name="텍스트 개체 틀 44">
            <a:extLst>
              <a:ext uri="{FF2B5EF4-FFF2-40B4-BE49-F238E27FC236}">
                <a16:creationId xmlns:a16="http://schemas.microsoft.com/office/drawing/2014/main" id="{0FFB8190-10B7-4D21-A7C2-75CC566B08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0" name="텍스트 개체 틀 44">
            <a:extLst>
              <a:ext uri="{FF2B5EF4-FFF2-40B4-BE49-F238E27FC236}">
                <a16:creationId xmlns:a16="http://schemas.microsoft.com/office/drawing/2014/main" id="{33290933-557F-4415-9768-963B4E308D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7989-AA97-4EFD-9F9F-534673DE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68FE-6B20-4B18-A110-1A07E8D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AFB16-832D-484E-8232-E7DF4E8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5F4E6-0746-475D-8E4F-F395A69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57F9-2106-4FBB-9A5D-5CD7A9B4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63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/>
                <a:ea typeface="나눔스퀘어"/>
                <a:cs typeface="+mn-cs"/>
              </a:rPr>
              <a:t>RETURN Z3RO</a:t>
            </a:r>
            <a:endParaRPr lang="ko-KR" altLang="en-US" sz="27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lvl="0">
              <a:defRPr/>
            </a:pPr>
            <a:r>
              <a:rPr lang="ko-KR" altLang="en-US"/>
              <a:t>문서 제목을 입력하시오</a:t>
            </a:r>
          </a:p>
        </p:txBody>
      </p:sp>
      <p:pic>
        <p:nvPicPr>
          <p:cNvPr id="7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>
            <a:biLevel thresh="25000"/>
          </a:blip>
          <a:srcRect/>
          <a:stretch>
            <a:fillRect/>
          </a:stretch>
        </p:blipFill>
        <p:spPr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>
            <a:biLevel thresh="25000"/>
          </a:blip>
          <a:srcRect/>
          <a:stretch>
            <a:fillRect/>
          </a:stretch>
        </p:blipFill>
        <p:spPr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1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fld id="{A077B2FE-AA5D-42F5-9381-43A634E715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lvl="0">
              <a:defRPr/>
            </a:pPr>
            <a:r>
              <a:rPr lang="ko-KR" altLang="en-US"/>
              <a:t>제목을 입력하시오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pic>
        <p:nvPicPr>
          <p:cNvPr id="11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1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marL="0" lvl="0" indent="0">
              <a:buFontTx/>
              <a:buNone/>
              <a:defRPr/>
            </a:pPr>
            <a:r>
              <a:rPr lang="ko-KR" altLang="en-US"/>
              <a:t>제목을 입력하시오</a:t>
            </a:r>
          </a:p>
        </p:txBody>
      </p:sp>
      <p:pic>
        <p:nvPicPr>
          <p:cNvPr id="12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205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  <p:sp>
        <p:nvSpPr>
          <p:cNvPr id="45" name="텍스트 개체 틀 44"/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MES </a:t>
            </a:r>
            <a:r>
              <a:rPr lang="ko-KR" altLang="en-US"/>
              <a:t>생산관리 모니터링 시스템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8" name="텍스트 개체 틀 44"/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텍스트 개체 틀 44"/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B88D-3875-474B-A053-C5705335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BB531-BD8C-49CB-AE9A-CEA9A1DB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DFE05-BC5D-467B-B569-E79E7A6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85B1F-B4E2-46E9-94B1-0A3689BF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57E10-DECF-4632-AA57-6CDF984D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48F2-615B-4FAF-A8E6-34E9965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D94C5-3072-4FA7-9EF3-B7D6FAE3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A0541-482F-4D14-B414-20490423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616B5-4E95-4B10-B86E-B9F05FE8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3C193-BEC2-4110-8EDB-D83CC853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098FD-8BF5-4C9A-955C-7E124CB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3C3-3A66-47EE-85ED-943E579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68D38-C895-4A74-BC0C-33082CA1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FC303-E3B4-4C9B-A18A-EDFBFD8D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C3844-1F2B-457F-A95B-8E5F0A53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A39B9-23BF-405A-936C-C6AE0F217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CF24E-0C04-4856-A305-5B7E6E18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4D7CAA-5855-48FC-96E4-C9FA8A3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221EE-CC6E-4116-BBE6-DEB15F8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1CC9-15FD-475A-83EF-8432BD25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A92A6-A2A3-4A48-B843-0E4B8EE4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A557B-048F-4B9C-9BAA-8E92327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E45D8-5EF3-43F7-A4BF-58E2B2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B6811-22FA-421B-9EE7-DD7799F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5C00A-9533-4B0B-B4F8-12D4D07F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593BA-2F00-458D-A266-7F3B1D11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42BB-B85D-4259-AA40-26962AD6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2055-729F-4A55-BE4E-EC7F9DEA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7C7F1-3007-4231-80F1-1CCDB66D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86429-13ED-433E-9609-704CAC9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93CB5-5FFC-410A-9D0F-1C21AD53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BF718-F873-4D05-85E6-6629743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9BAA-55CD-4C63-A6A4-9C52E133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A037F-0658-4D9A-869B-BC0899A2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8FDF6-0994-4684-9DAA-39D0256F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58D7-6ECC-4D3D-8934-760700A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55B4-93D8-4C8A-8505-8E642A5D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FEC32-9102-4E6A-A15C-F37F84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B6B373-36E8-45BE-B33E-DB9C2ED9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B9AC3-66FA-4345-B45A-35948B9C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AE60-662D-4407-8E43-899BDF33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93B8-7F68-4BE0-9563-E5AE7DD16421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ECE08-2104-458C-8BC2-DE2CB8FB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04D2-BF16-4869-8788-691194FD5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4F9B3-3327-4C7A-9F78-D76716556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803" y="2389643"/>
            <a:ext cx="6920394" cy="1590675"/>
          </a:xfrm>
        </p:spPr>
        <p:txBody>
          <a:bodyPr/>
          <a:lstStyle/>
          <a:p>
            <a:r>
              <a:rPr lang="en-US" altLang="ko-KR" sz="3200" b="1" dirty="0"/>
              <a:t>MES </a:t>
            </a:r>
            <a:r>
              <a:rPr lang="ko-KR" altLang="en-US" sz="3200" b="1" dirty="0"/>
              <a:t>생산관리 모니터링 시스템 개발</a:t>
            </a:r>
            <a:endParaRPr lang="en-US" altLang="ko-KR" sz="3200" b="1" dirty="0"/>
          </a:p>
          <a:p>
            <a:r>
              <a:rPr lang="ko-KR" altLang="en-US" sz="2400" b="1" dirty="0"/>
              <a:t>애플리케이션 화면 설계</a:t>
            </a:r>
          </a:p>
        </p:txBody>
      </p:sp>
    </p:spTree>
    <p:extLst>
      <p:ext uri="{BB962C8B-B14F-4D97-AF65-F5344CB8AC3E}">
        <p14:creationId xmlns:p14="http://schemas.microsoft.com/office/powerpoint/2010/main" val="31830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작업지시서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29151299-5049-4DA4-9731-965B31132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96" y="894994"/>
            <a:ext cx="3346793" cy="55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3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9D7191C0-DBA5-4C8D-8C6D-0632E276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9" y="1012623"/>
            <a:ext cx="3234691" cy="5391151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3F2A479B-6AEA-4CA7-9D86-3762B1C27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95" y="1012623"/>
            <a:ext cx="3234691" cy="539115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954205" y="4469182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7">
            <a:extLst>
              <a:ext uri="{FF2B5EF4-FFF2-40B4-BE49-F238E27FC236}">
                <a16:creationId xmlns:a16="http://schemas.microsoft.com/office/drawing/2014/main" id="{D847120B-7E81-44A3-A016-D2E56D8267E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72713" y="4718742"/>
            <a:ext cx="3166037" cy="994384"/>
          </a:xfrm>
          <a:prstGeom prst="bentConnector3">
            <a:avLst>
              <a:gd name="adj1" fmla="val 60530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C12A87-289F-4A7E-98EE-7324AEEDE6D2}"/>
              </a:ext>
            </a:extLst>
          </p:cNvPr>
          <p:cNvSpPr/>
          <p:nvPr/>
        </p:nvSpPr>
        <p:spPr>
          <a:xfrm>
            <a:off x="5307404" y="5391842"/>
            <a:ext cx="2631435" cy="6425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5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E76BA4F-ECDD-4A5B-856D-32DF4C8A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96" y="1022620"/>
            <a:ext cx="3228692" cy="5381154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3699D97-882D-4873-997C-DDC5E709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9" y="1012623"/>
            <a:ext cx="3234691" cy="539115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2245601" y="5467364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7">
            <a:extLst>
              <a:ext uri="{FF2B5EF4-FFF2-40B4-BE49-F238E27FC236}">
                <a16:creationId xmlns:a16="http://schemas.microsoft.com/office/drawing/2014/main" id="{D847120B-7E81-44A3-A016-D2E56D8267E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3364109" y="3727439"/>
            <a:ext cx="1583018" cy="198948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C3C1F139-4111-496C-90D2-E4F5CED13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99" y="1761519"/>
            <a:ext cx="2931750" cy="32065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99F130-A818-4CE6-A92A-7CB5778E9501}"/>
              </a:ext>
            </a:extLst>
          </p:cNvPr>
          <p:cNvSpPr/>
          <p:nvPr/>
        </p:nvSpPr>
        <p:spPr>
          <a:xfrm>
            <a:off x="5774873" y="2952571"/>
            <a:ext cx="2215676" cy="496018"/>
          </a:xfrm>
          <a:prstGeom prst="rect">
            <a:avLst/>
          </a:prstGeom>
          <a:solidFill>
            <a:srgbClr val="A5A5A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0F08B5-25F1-48CE-A7DA-3F3169D41C39}"/>
              </a:ext>
            </a:extLst>
          </p:cNvPr>
          <p:cNvSpPr/>
          <p:nvPr/>
        </p:nvSpPr>
        <p:spPr>
          <a:xfrm>
            <a:off x="5774873" y="3961436"/>
            <a:ext cx="2215676" cy="1006593"/>
          </a:xfrm>
          <a:prstGeom prst="rect">
            <a:avLst/>
          </a:prstGeom>
          <a:solidFill>
            <a:srgbClr val="A5A5A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769B37-48A6-4733-8691-B72312490D41}"/>
              </a:ext>
            </a:extLst>
          </p:cNvPr>
          <p:cNvSpPr/>
          <p:nvPr/>
        </p:nvSpPr>
        <p:spPr>
          <a:xfrm>
            <a:off x="4947127" y="3400810"/>
            <a:ext cx="3195861" cy="653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29B2C6-799C-4256-8296-BC31489290BD}"/>
              </a:ext>
            </a:extLst>
          </p:cNvPr>
          <p:cNvSpPr/>
          <p:nvPr/>
        </p:nvSpPr>
        <p:spPr>
          <a:xfrm>
            <a:off x="5965420" y="5436341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21E59A-12F6-4AE9-BBD9-DAB3F56B2AC5}"/>
              </a:ext>
            </a:extLst>
          </p:cNvPr>
          <p:cNvGrpSpPr/>
          <p:nvPr/>
        </p:nvGrpSpPr>
        <p:grpSpPr>
          <a:xfrm>
            <a:off x="474428" y="1012623"/>
            <a:ext cx="3228692" cy="5381154"/>
            <a:chOff x="474428" y="1012623"/>
            <a:chExt cx="3228692" cy="538115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962595C-5EFA-40BC-B0F7-0F18276B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28" y="1012623"/>
              <a:ext cx="3228692" cy="5381154"/>
            </a:xfrm>
            <a:prstGeom prst="rect">
              <a:avLst/>
            </a:prstGeom>
          </p:spPr>
        </p:pic>
        <p:pic>
          <p:nvPicPr>
            <p:cNvPr id="23" name="그림 22" descr="테이블이(가) 표시된 사진&#10;&#10;자동 생성된 설명">
              <a:extLst>
                <a:ext uri="{FF2B5EF4-FFF2-40B4-BE49-F238E27FC236}">
                  <a16:creationId xmlns:a16="http://schemas.microsoft.com/office/drawing/2014/main" id="{F54AA0CC-DBE5-4150-AC66-89FA44175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9" y="1761699"/>
              <a:ext cx="2931750" cy="320651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4140D-72AF-4FD2-B478-DE9A7E152146}"/>
                </a:ext>
              </a:extLst>
            </p:cNvPr>
            <p:cNvSpPr/>
            <p:nvPr/>
          </p:nvSpPr>
          <p:spPr>
            <a:xfrm>
              <a:off x="1333653" y="2952751"/>
              <a:ext cx="2215676" cy="496018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0C2C03-632E-4A91-A5F2-A499897275A7}"/>
                </a:ext>
              </a:extLst>
            </p:cNvPr>
            <p:cNvSpPr/>
            <p:nvPr/>
          </p:nvSpPr>
          <p:spPr>
            <a:xfrm>
              <a:off x="1333653" y="3961616"/>
              <a:ext cx="2215676" cy="1006593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C4E3A9-2F1C-4535-8CF8-C80E552A3CBA}"/>
              </a:ext>
            </a:extLst>
          </p:cNvPr>
          <p:cNvGrpSpPr/>
          <p:nvPr/>
        </p:nvGrpSpPr>
        <p:grpSpPr>
          <a:xfrm>
            <a:off x="5129594" y="1031864"/>
            <a:ext cx="3234690" cy="5391150"/>
            <a:chOff x="4924755" y="476250"/>
            <a:chExt cx="3603228" cy="600538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317B213-9A24-4E17-9D1B-1ABC44F34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47" name="그룹 1002">
              <a:extLst>
                <a:ext uri="{FF2B5EF4-FFF2-40B4-BE49-F238E27FC236}">
                  <a16:creationId xmlns:a16="http://schemas.microsoft.com/office/drawing/2014/main" id="{CE64E411-0CE1-48CC-BCF7-D6CC5CC055D5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48" name="Object 5">
                <a:extLst>
                  <a:ext uri="{FF2B5EF4-FFF2-40B4-BE49-F238E27FC236}">
                    <a16:creationId xmlns:a16="http://schemas.microsoft.com/office/drawing/2014/main" id="{7EB19935-4F3A-40D1-877F-4C4D4067C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작업완료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진행상태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 진행 상태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작업상태 바뀜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1524200" y="5431433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B5F4A7-D97D-4663-A17B-4DE1E4CD1E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59" y="1785588"/>
            <a:ext cx="3064160" cy="411934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47C89-43CC-4CDE-910C-03E1B1F9F699}"/>
              </a:ext>
            </a:extLst>
          </p:cNvPr>
          <p:cNvSpPr/>
          <p:nvPr/>
        </p:nvSpPr>
        <p:spPr>
          <a:xfrm>
            <a:off x="5186394" y="2453631"/>
            <a:ext cx="3234690" cy="403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81E02-0188-4776-94A3-B1EB4D65E152}"/>
              </a:ext>
            </a:extLst>
          </p:cNvPr>
          <p:cNvSpPr/>
          <p:nvPr/>
        </p:nvSpPr>
        <p:spPr>
          <a:xfrm>
            <a:off x="7283697" y="4659213"/>
            <a:ext cx="4308055" cy="146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ㅋ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3CD3C-71A9-49F6-8D8B-25CB877E3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구성 및 흐름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1B23-AF72-4CF3-A1C4-D05C762B20CC}"/>
              </a:ext>
            </a:extLst>
          </p:cNvPr>
          <p:cNvSpPr/>
          <p:nvPr/>
        </p:nvSpPr>
        <p:spPr>
          <a:xfrm>
            <a:off x="430556" y="8930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구성 및 흐름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수정해얌ㅎ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338A6-775B-49BA-BAB5-793A458DC069}"/>
              </a:ext>
            </a:extLst>
          </p:cNvPr>
          <p:cNvGrpSpPr/>
          <p:nvPr/>
        </p:nvGrpSpPr>
        <p:grpSpPr>
          <a:xfrm>
            <a:off x="274794" y="990252"/>
            <a:ext cx="116822" cy="116822"/>
            <a:chOff x="1677798" y="1627464"/>
            <a:chExt cx="88084" cy="88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C8D925-1205-406F-ACC1-E812BBDF06C2}"/>
                </a:ext>
              </a:extLst>
            </p:cNvPr>
            <p:cNvSpPr/>
            <p:nvPr/>
          </p:nvSpPr>
          <p:spPr>
            <a:xfrm>
              <a:off x="1677798" y="1627464"/>
              <a:ext cx="58723" cy="58723"/>
            </a:xfrm>
            <a:prstGeom prst="rect">
              <a:avLst/>
            </a:prstGeom>
            <a:solidFill>
              <a:srgbClr val="2D5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58F1E4-0B38-4979-B37C-5E1CEC9149DD}"/>
                </a:ext>
              </a:extLst>
            </p:cNvPr>
            <p:cNvSpPr/>
            <p:nvPr/>
          </p:nvSpPr>
          <p:spPr>
            <a:xfrm>
              <a:off x="1707159" y="1656825"/>
              <a:ext cx="58723" cy="58723"/>
            </a:xfrm>
            <a:prstGeom prst="rect">
              <a:avLst/>
            </a:prstGeom>
            <a:solidFill>
              <a:srgbClr val="2D508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6C18F-FC31-4BEA-8E83-9DEABE25B8DB}"/>
              </a:ext>
            </a:extLst>
          </p:cNvPr>
          <p:cNvSpPr/>
          <p:nvPr/>
        </p:nvSpPr>
        <p:spPr>
          <a:xfrm>
            <a:off x="1220201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5895E-709B-4589-B7C8-D4CE7E3EDB35}"/>
              </a:ext>
            </a:extLst>
          </p:cNvPr>
          <p:cNvSpPr/>
          <p:nvPr/>
        </p:nvSpPr>
        <p:spPr>
          <a:xfrm>
            <a:off x="299718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전체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0E371-C6E2-4E2D-87F2-4298CE3710CA}"/>
              </a:ext>
            </a:extLst>
          </p:cNvPr>
          <p:cNvSpPr/>
          <p:nvPr/>
        </p:nvSpPr>
        <p:spPr>
          <a:xfrm>
            <a:off x="2997188" y="310331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491A6-C01E-4EE8-90DC-ABE069EB30FB}"/>
              </a:ext>
            </a:extLst>
          </p:cNvPr>
          <p:cNvSpPr/>
          <p:nvPr/>
        </p:nvSpPr>
        <p:spPr>
          <a:xfrm>
            <a:off x="4793839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 인식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38FCFD-5E97-4B4F-A9F8-354AFEE7B216}"/>
              </a:ext>
            </a:extLst>
          </p:cNvPr>
          <p:cNvSpPr/>
          <p:nvPr/>
        </p:nvSpPr>
        <p:spPr>
          <a:xfrm>
            <a:off x="658065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 URL </a:t>
            </a:r>
            <a:r>
              <a:rPr lang="ko-KR" altLang="en-US" sz="1400" dirty="0"/>
              <a:t>연결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2D8338-9B50-4B8C-B2BB-8DA046BE8576}"/>
              </a:ext>
            </a:extLst>
          </p:cNvPr>
          <p:cNvSpPr/>
          <p:nvPr/>
        </p:nvSpPr>
        <p:spPr>
          <a:xfrm>
            <a:off x="2997188" y="395197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57F45-2AA4-4F0B-BE50-502918BC6201}"/>
              </a:ext>
            </a:extLst>
          </p:cNvPr>
          <p:cNvSpPr/>
          <p:nvPr/>
        </p:nvSpPr>
        <p:spPr>
          <a:xfrm>
            <a:off x="72836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 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B5F311-48C2-4F81-BAF3-7B6EC99DB1C6}"/>
              </a:ext>
            </a:extLst>
          </p:cNvPr>
          <p:cNvSpPr/>
          <p:nvPr/>
        </p:nvSpPr>
        <p:spPr>
          <a:xfrm>
            <a:off x="98887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작업완료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D89302-EE96-49D1-8D23-C9E3910DB192}"/>
              </a:ext>
            </a:extLst>
          </p:cNvPr>
          <p:cNvSpPr/>
          <p:nvPr/>
        </p:nvSpPr>
        <p:spPr>
          <a:xfrm>
            <a:off x="858624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4E75EA-E2AF-4391-B3A6-EF8D8F4CEFA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628876" y="2236077"/>
            <a:ext cx="368312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BF4EE5-4305-450B-8DB7-921145A257C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405863" y="2236077"/>
            <a:ext cx="387976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231C77-09FE-4425-86BC-2FC8F1177D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02514" y="2236077"/>
            <a:ext cx="378144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31AF16-B57C-4E3F-8A24-3348BB3596C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01526" y="2432836"/>
            <a:ext cx="0" cy="670482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10847C-87B4-411A-A8FA-2395873B919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701526" y="3496837"/>
            <a:ext cx="0" cy="45514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4EF7C9-A459-4D2E-8B97-B3615EBB7A8D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10800000">
            <a:off x="1924540" y="2432836"/>
            <a:ext cx="1072649" cy="1715902"/>
          </a:xfrm>
          <a:prstGeom prst="bentConnector2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050470-DE3E-4BAC-9826-C9265189E5B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29964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BE70AC-8DDE-4210-8F73-0C06B05AF3D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60219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리턴 제로 로고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사번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비밀번호를 입력 후 로그인 버튼을 눌러 로그인할 수 있음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 입력 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별표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버튼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OK 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공정목록화면으로 이동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NOT OK :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팝업창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[4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BDADB-9C03-4EA4-9EB6-8F5EDA46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31" y="837488"/>
            <a:ext cx="3339569" cy="5565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7EC718-1209-4747-BB42-244B3DF48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55" y="1208830"/>
            <a:ext cx="1839119" cy="107862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C53CF8B-5595-45A9-AAC2-DF6807BA6F97}"/>
              </a:ext>
            </a:extLst>
          </p:cNvPr>
          <p:cNvSpPr/>
          <p:nvPr/>
        </p:nvSpPr>
        <p:spPr>
          <a:xfrm>
            <a:off x="3592514" y="162766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7F8108-DB30-44CD-A459-2E8CD29B3213}"/>
              </a:ext>
            </a:extLst>
          </p:cNvPr>
          <p:cNvSpPr/>
          <p:nvPr/>
        </p:nvSpPr>
        <p:spPr>
          <a:xfrm>
            <a:off x="3203444" y="300878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CE9311-540D-4B37-AF8B-F459DBE795B8}"/>
              </a:ext>
            </a:extLst>
          </p:cNvPr>
          <p:cNvSpPr/>
          <p:nvPr/>
        </p:nvSpPr>
        <p:spPr>
          <a:xfrm>
            <a:off x="3203444" y="402050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4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FFF428-1FF9-446C-A538-F6FAC0BC870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430DAB-AAC5-44EC-A2CD-34C6B3E49BB5}"/>
              </a:ext>
            </a:extLst>
          </p:cNvPr>
          <p:cNvGrpSpPr/>
          <p:nvPr/>
        </p:nvGrpSpPr>
        <p:grpSpPr>
          <a:xfrm>
            <a:off x="5140015" y="981614"/>
            <a:ext cx="3228692" cy="5381154"/>
            <a:chOff x="4978273" y="476250"/>
            <a:chExt cx="3543300" cy="5905500"/>
          </a:xfrm>
        </p:grpSpPr>
        <p:pic>
          <p:nvPicPr>
            <p:cNvPr id="27" name="그림 26" descr="텍스트이(가) 표시된 사진&#10;&#10;자동 생성된 설명">
              <a:extLst>
                <a:ext uri="{FF2B5EF4-FFF2-40B4-BE49-F238E27FC236}">
                  <a16:creationId xmlns:a16="http://schemas.microsoft.com/office/drawing/2014/main" id="{40F6F3AB-532F-4F52-BFC5-3B3089BF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73" y="476250"/>
              <a:ext cx="3543300" cy="590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F8FDB7E-43A1-431F-AF27-EB205898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67" y="819232"/>
              <a:ext cx="1939511" cy="113750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BEED7A2-D052-4F50-ADB9-4BB47260F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" y="1012623"/>
            <a:ext cx="3223033" cy="53717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2505F3-7B3B-468A-88D1-3329D872B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6" y="1390154"/>
            <a:ext cx="1767303" cy="1036505"/>
          </a:xfrm>
          <a:prstGeom prst="rect">
            <a:avLst/>
          </a:prstGeom>
        </p:spPr>
      </p:pic>
      <p:pic>
        <p:nvPicPr>
          <p:cNvPr id="19" name="Object 11">
            <a:extLst>
              <a:ext uri="{FF2B5EF4-FFF2-40B4-BE49-F238E27FC236}">
                <a16:creationId xmlns:a16="http://schemas.microsoft.com/office/drawing/2014/main" id="{7F34BD80-03AF-42F1-8B86-4FA89C2355F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3869" y="4298788"/>
            <a:ext cx="411024" cy="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기본 로그인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B1A6CA-9B23-4FC0-8B3F-43CDBB86A17F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8BE1F2-9ADE-4151-AFF2-83805131F709}"/>
              </a:ext>
            </a:extLst>
          </p:cNvPr>
          <p:cNvSpPr txBox="1"/>
          <p:nvPr/>
        </p:nvSpPr>
        <p:spPr>
          <a:xfrm>
            <a:off x="3843037" y="3703199"/>
            <a:ext cx="118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로그인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152F17-2AC9-41C5-9E5D-E2E0C455AD5B}"/>
              </a:ext>
            </a:extLst>
          </p:cNvPr>
          <p:cNvGrpSpPr/>
          <p:nvPr/>
        </p:nvGrpSpPr>
        <p:grpSpPr>
          <a:xfrm>
            <a:off x="5134356" y="1012623"/>
            <a:ext cx="3228692" cy="5381153"/>
            <a:chOff x="5184761" y="1066799"/>
            <a:chExt cx="3031257" cy="505209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62D7C2-6405-4535-AE0D-5A12D1AF2B46}"/>
                </a:ext>
              </a:extLst>
            </p:cNvPr>
            <p:cNvGrpSpPr/>
            <p:nvPr/>
          </p:nvGrpSpPr>
          <p:grpSpPr>
            <a:xfrm>
              <a:off x="5184761" y="1066799"/>
              <a:ext cx="3031257" cy="5052095"/>
              <a:chOff x="4924755" y="476250"/>
              <a:chExt cx="3603228" cy="600538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636C6D6-4D49-4DCD-9BE4-22C45D1C0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1" name="그룹 1002">
                <a:extLst>
                  <a:ext uri="{FF2B5EF4-FFF2-40B4-BE49-F238E27FC236}">
                    <a16:creationId xmlns:a16="http://schemas.microsoft.com/office/drawing/2014/main" id="{0512E3D0-0956-4B98-9275-DEECAD60D789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2" name="Object 5">
                  <a:extLst>
                    <a:ext uri="{FF2B5EF4-FFF2-40B4-BE49-F238E27FC236}">
                      <a16:creationId xmlns:a16="http://schemas.microsoft.com/office/drawing/2014/main" id="{ABFFB11B-B089-4CBC-8FD3-89394B59C1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E104D68-999C-44A1-B68C-D3C862C03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566" y="1773952"/>
              <a:ext cx="2872763" cy="386144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3D99F59-DB2A-4C3B-AFD4-D13AD6C31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" y="1012623"/>
            <a:ext cx="3223033" cy="53717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5CF383-C630-4C58-A423-F5514CBACF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6" y="1390154"/>
            <a:ext cx="1767303" cy="1036505"/>
          </a:xfrm>
          <a:prstGeom prst="rect">
            <a:avLst/>
          </a:prstGeom>
        </p:spPr>
      </p:pic>
      <p:pic>
        <p:nvPicPr>
          <p:cNvPr id="22" name="Object 11">
            <a:extLst>
              <a:ext uri="{FF2B5EF4-FFF2-40B4-BE49-F238E27FC236}">
                <a16:creationId xmlns:a16="http://schemas.microsoft.com/office/drawing/2014/main" id="{C8CFE9F8-E055-4ABA-BAD1-6D77E81F4EB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23869" y="4298788"/>
            <a:ext cx="411024" cy="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공정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2B3A25-0DDF-454E-B48C-AC1D1CF49520}"/>
              </a:ext>
            </a:extLst>
          </p:cNvPr>
          <p:cNvGrpSpPr/>
          <p:nvPr/>
        </p:nvGrpSpPr>
        <p:grpSpPr>
          <a:xfrm>
            <a:off x="3054223" y="905751"/>
            <a:ext cx="3340338" cy="5567230"/>
            <a:chOff x="2844673" y="852620"/>
            <a:chExt cx="3603228" cy="600538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058D31-688A-4D5B-A0B4-7B09883D91E1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039840F-0568-4491-882C-12BE067F2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27" name="그룹 1002">
                <a:extLst>
                  <a:ext uri="{FF2B5EF4-FFF2-40B4-BE49-F238E27FC236}">
                    <a16:creationId xmlns:a16="http://schemas.microsoft.com/office/drawing/2014/main" id="{390AD4E2-660F-482D-9D55-2984962E5223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33" name="Object 5">
                  <a:extLst>
                    <a:ext uri="{FF2B5EF4-FFF2-40B4-BE49-F238E27FC236}">
                      <a16:creationId xmlns:a16="http://schemas.microsoft.com/office/drawing/2014/main" id="{6A136355-30DA-44AE-88AA-A3DA7EBF3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3ACC925-3580-45A3-8C53-D16CB800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6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DE1A2E-30BB-4909-BDCD-EDAF9318EBFB}"/>
              </a:ext>
            </a:extLst>
          </p:cNvPr>
          <p:cNvGrpSpPr/>
          <p:nvPr/>
        </p:nvGrpSpPr>
        <p:grpSpPr>
          <a:xfrm>
            <a:off x="460142" y="1018463"/>
            <a:ext cx="3234690" cy="5391150"/>
            <a:chOff x="2844673" y="852620"/>
            <a:chExt cx="3603228" cy="600538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EF6947-CFA2-483A-846E-F004FDD0C00A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8F05B22-BBAE-48DB-8D30-C3F1E5BE3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31" name="그룹 1002">
                <a:extLst>
                  <a:ext uri="{FF2B5EF4-FFF2-40B4-BE49-F238E27FC236}">
                    <a16:creationId xmlns:a16="http://schemas.microsoft.com/office/drawing/2014/main" id="{A2200F6A-B087-482B-899D-C8EE21FADA6E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32" name="Object 5">
                  <a:extLst>
                    <a:ext uri="{FF2B5EF4-FFF2-40B4-BE49-F238E27FC236}">
                      <a16:creationId xmlns:a16="http://schemas.microsoft.com/office/drawing/2014/main" id="{03A32D59-6082-473C-84E3-0853DCA92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707E83A-54F2-4087-B29D-271315DB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CC0187-47C5-49DF-A996-C5BE29F69EF7}"/>
              </a:ext>
            </a:extLst>
          </p:cNvPr>
          <p:cNvSpPr/>
          <p:nvPr/>
        </p:nvSpPr>
        <p:spPr>
          <a:xfrm>
            <a:off x="478758" y="1065281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BF58C2E-858F-4A0A-9387-117163B61B33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57B853-7913-4B2B-8F0B-2BCDF221D061}"/>
              </a:ext>
            </a:extLst>
          </p:cNvPr>
          <p:cNvGrpSpPr/>
          <p:nvPr/>
        </p:nvGrpSpPr>
        <p:grpSpPr>
          <a:xfrm>
            <a:off x="5133120" y="1018463"/>
            <a:ext cx="3234690" cy="5391150"/>
            <a:chOff x="5133120" y="1018463"/>
            <a:chExt cx="3234690" cy="539115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850F3EF-B849-4FE9-8E6E-47DEB825C08A}"/>
                </a:ext>
              </a:extLst>
            </p:cNvPr>
            <p:cNvGrpSpPr/>
            <p:nvPr/>
          </p:nvGrpSpPr>
          <p:grpSpPr>
            <a:xfrm>
              <a:off x="5133120" y="1018463"/>
              <a:ext cx="3234690" cy="5391150"/>
              <a:chOff x="436645" y="426310"/>
              <a:chExt cx="3603228" cy="600538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63E130D-5A6D-4767-96FC-C9D3FA5A0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45" y="42631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B93FFA75-A17D-4932-87E8-192147B35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626" y="1290263"/>
                <a:ext cx="3389267" cy="456669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0" name="그룹 1002">
                <a:extLst>
                  <a:ext uri="{FF2B5EF4-FFF2-40B4-BE49-F238E27FC236}">
                    <a16:creationId xmlns:a16="http://schemas.microsoft.com/office/drawing/2014/main" id="{87DCB662-8FB9-4512-A72B-F21E50CF53AB}"/>
                  </a:ext>
                </a:extLst>
              </p:cNvPr>
              <p:cNvGrpSpPr/>
              <p:nvPr/>
            </p:nvGrpSpPr>
            <p:grpSpPr>
              <a:xfrm>
                <a:off x="3425977" y="56264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3" name="Object 5">
                  <a:extLst>
                    <a:ext uri="{FF2B5EF4-FFF2-40B4-BE49-F238E27FC236}">
                      <a16:creationId xmlns:a16="http://schemas.microsoft.com/office/drawing/2014/main" id="{D5754DC5-7A93-4EFA-8D5E-FB4CC4FC7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5B07B688-C153-4D7E-B040-B45F6E9E1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684"/>
              <a:stretch/>
            </p:blipFill>
            <p:spPr>
              <a:xfrm>
                <a:off x="436645" y="426310"/>
                <a:ext cx="1092360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D7A7E2D-66B1-41C7-9F7F-97F1B7359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74" y="6170888"/>
                <a:ext cx="204614" cy="204614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49D7DD3-EEB1-46BC-96D8-9132827EF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4" t="25593" r="59450"/>
            <a:stretch/>
          </p:blipFill>
          <p:spPr>
            <a:xfrm>
              <a:off x="6113752" y="2838450"/>
              <a:ext cx="347113" cy="3065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8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E4FACB3-B017-4ADD-AB9F-ECE82A3625E6}"/>
              </a:ext>
            </a:extLst>
          </p:cNvPr>
          <p:cNvGrpSpPr/>
          <p:nvPr/>
        </p:nvGrpSpPr>
        <p:grpSpPr>
          <a:xfrm>
            <a:off x="460142" y="1018463"/>
            <a:ext cx="3234690" cy="5391150"/>
            <a:chOff x="2844673" y="852620"/>
            <a:chExt cx="3603228" cy="600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57C31B-0FCC-4C9E-9B97-3ED4D69D9068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60F57043-42F1-437E-8971-46C45159C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0" name="그룹 1002">
                <a:extLst>
                  <a:ext uri="{FF2B5EF4-FFF2-40B4-BE49-F238E27FC236}">
                    <a16:creationId xmlns:a16="http://schemas.microsoft.com/office/drawing/2014/main" id="{12B0B7D5-C1FB-4E87-A5F5-206701B1503B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1" name="Object 5">
                  <a:extLst>
                    <a:ext uri="{FF2B5EF4-FFF2-40B4-BE49-F238E27FC236}">
                      <a16:creationId xmlns:a16="http://schemas.microsoft.com/office/drawing/2014/main" id="{138BDCFF-FEC7-407F-8D32-54BD2A435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780DF8A-A861-467C-A2DF-5444FA60D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DDBDC0-79DD-483F-ACC5-8C3843D37012}"/>
              </a:ext>
            </a:extLst>
          </p:cNvPr>
          <p:cNvGrpSpPr/>
          <p:nvPr/>
        </p:nvGrpSpPr>
        <p:grpSpPr>
          <a:xfrm>
            <a:off x="5133120" y="1018462"/>
            <a:ext cx="3211962" cy="5391151"/>
            <a:chOff x="4964462" y="476250"/>
            <a:chExt cx="3577910" cy="6005380"/>
          </a:xfrm>
        </p:grpSpPr>
        <p:pic>
          <p:nvPicPr>
            <p:cNvPr id="22" name="그림 21" descr="광장이(가) 표시된 사진&#10;&#10;자동 생성된 설명">
              <a:extLst>
                <a:ext uri="{FF2B5EF4-FFF2-40B4-BE49-F238E27FC236}">
                  <a16:creationId xmlns:a16="http://schemas.microsoft.com/office/drawing/2014/main" id="{B11465BD-6529-4A31-9005-A5E5FB3F7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5F07E41-D334-4CA7-8596-0B53E1BB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B7BA172-0F92-48E8-B485-12F8FE50A34B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DED7B60-6A47-4984-8386-BA6551255B3E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D828887-D2DA-4832-9506-365F44F0E4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270B88F6-0AA0-4C00-A912-35B06145797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34EC03A-5E85-4584-BB39-2632DD9D2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DFEA7D6C-6EFF-4426-BD19-12D239EF11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AC06275-DFE2-4D42-A289-E51C007E3A88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CC0187-47C5-49DF-A996-C5BE29F69EF7}"/>
              </a:ext>
            </a:extLst>
          </p:cNvPr>
          <p:cNvSpPr/>
          <p:nvPr/>
        </p:nvSpPr>
        <p:spPr>
          <a:xfrm>
            <a:off x="3070943" y="1065281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2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공정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5FAAEB-F7F2-429A-ACCB-A2DAF45351AB}"/>
              </a:ext>
            </a:extLst>
          </p:cNvPr>
          <p:cNvGrpSpPr/>
          <p:nvPr/>
        </p:nvGrpSpPr>
        <p:grpSpPr>
          <a:xfrm>
            <a:off x="487633" y="1018462"/>
            <a:ext cx="3211962" cy="5391151"/>
            <a:chOff x="4964462" y="476250"/>
            <a:chExt cx="3577910" cy="6005380"/>
          </a:xfrm>
        </p:grpSpPr>
        <p:pic>
          <p:nvPicPr>
            <p:cNvPr id="31" name="그림 30" descr="광장이(가) 표시된 사진&#10;&#10;자동 생성된 설명">
              <a:extLst>
                <a:ext uri="{FF2B5EF4-FFF2-40B4-BE49-F238E27FC236}">
                  <a16:creationId xmlns:a16="http://schemas.microsoft.com/office/drawing/2014/main" id="{4179C345-D028-4CEB-9D1A-AD560E460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975D40F-EEBF-4FF5-AF7E-646C7D72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8E180EE-5086-427F-B29B-9DD6141ED8F6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6757C68-5EB3-44FC-AFBD-2AB87A92ABC2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7B86E02-A6B4-4DAC-92A3-0BF3A096BA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A16F361-DB39-48CF-963B-030F93C4962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1B30D211-63F0-43A6-925C-DE3233E92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BB327BB-865E-45ED-A083-8BAE0B07792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91B01A7D-F20B-4371-9EFA-2E22A0BAC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85" y="1012623"/>
            <a:ext cx="3234691" cy="539115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B7A37-FAF2-4B97-985F-CBF2B234D4D0}"/>
              </a:ext>
            </a:extLst>
          </p:cNvPr>
          <p:cNvSpPr/>
          <p:nvPr/>
        </p:nvSpPr>
        <p:spPr>
          <a:xfrm>
            <a:off x="1494600" y="5256672"/>
            <a:ext cx="1198027" cy="1077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175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나눔스퀘어</vt:lpstr>
      <vt:lpstr>나눔스퀘어 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진혜린</dc:creator>
  <cp:lastModifiedBy>임한나</cp:lastModifiedBy>
  <cp:revision>280</cp:revision>
  <dcterms:created xsi:type="dcterms:W3CDTF">2022-03-24T07:24:25Z</dcterms:created>
  <dcterms:modified xsi:type="dcterms:W3CDTF">2022-03-26T06:42:19Z</dcterms:modified>
  <cp:version/>
</cp:coreProperties>
</file>