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0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7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E5EB-67C9-4F28-AED8-394251472F6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789EEA-8E8F-4CAC-B232-726137F22D13}"/>
              </a:ext>
            </a:extLst>
          </p:cNvPr>
          <p:cNvGrpSpPr/>
          <p:nvPr/>
        </p:nvGrpSpPr>
        <p:grpSpPr>
          <a:xfrm>
            <a:off x="9834821" y="7446086"/>
            <a:ext cx="1812909" cy="3021515"/>
            <a:chOff x="474428" y="1012623"/>
            <a:chExt cx="3228692" cy="5381154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0A2D5DB-141C-48B5-A820-EB9D574C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28" y="1012623"/>
              <a:ext cx="3228692" cy="5381154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09A4DD4E-615E-45AE-99D5-32D1A11D7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9" y="1761699"/>
              <a:ext cx="2931750" cy="320651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12C6E41-98EE-4174-AC85-83F0231EAAA5}"/>
                </a:ext>
              </a:extLst>
            </p:cNvPr>
            <p:cNvSpPr/>
            <p:nvPr/>
          </p:nvSpPr>
          <p:spPr>
            <a:xfrm>
              <a:off x="1333653" y="2952751"/>
              <a:ext cx="2215676" cy="496018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1C44BE1-6A97-4210-9161-8FC4128DEF1D}"/>
                </a:ext>
              </a:extLst>
            </p:cNvPr>
            <p:cNvSpPr/>
            <p:nvPr/>
          </p:nvSpPr>
          <p:spPr>
            <a:xfrm>
              <a:off x="1333653" y="3961616"/>
              <a:ext cx="2215676" cy="1006593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477128-C976-4E33-ADBA-B14F8DDACBCC}"/>
              </a:ext>
            </a:extLst>
          </p:cNvPr>
          <p:cNvGrpSpPr/>
          <p:nvPr/>
        </p:nvGrpSpPr>
        <p:grpSpPr>
          <a:xfrm>
            <a:off x="339282" y="4021375"/>
            <a:ext cx="1779241" cy="2965400"/>
            <a:chOff x="305480" y="476250"/>
            <a:chExt cx="3543300" cy="5905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969606-FA3F-42C9-B228-4C1FEAA0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80" y="476250"/>
              <a:ext cx="3543300" cy="59055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D5CE6-3C46-4B67-8133-05A8FB263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0" y="890568"/>
              <a:ext cx="1939511" cy="11375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336CC2-87C5-470C-AB7E-FF4F195EBC92}"/>
              </a:ext>
            </a:extLst>
          </p:cNvPr>
          <p:cNvGrpSpPr/>
          <p:nvPr/>
        </p:nvGrpSpPr>
        <p:grpSpPr>
          <a:xfrm>
            <a:off x="2577162" y="7380660"/>
            <a:ext cx="1779241" cy="2965399"/>
            <a:chOff x="4978273" y="476250"/>
            <a:chExt cx="3543300" cy="5905500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830B70-D99D-4D90-8C09-1E7E6085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1BABEB-2431-4536-AA09-9DD784383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8E2ECD-B8BC-464F-ABAF-3E2867628B4A}"/>
              </a:ext>
            </a:extLst>
          </p:cNvPr>
          <p:cNvGrpSpPr/>
          <p:nvPr/>
        </p:nvGrpSpPr>
        <p:grpSpPr>
          <a:xfrm>
            <a:off x="2581714" y="4021375"/>
            <a:ext cx="1830149" cy="2965399"/>
            <a:chOff x="4924755" y="476250"/>
            <a:chExt cx="3603228" cy="60053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185D9E2-73F8-4ECB-BEBD-343F23FD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CACC27-21D8-40A4-BE73-95B7168C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36" y="134020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15" name="그룹 1002">
              <a:extLst>
                <a:ext uri="{FF2B5EF4-FFF2-40B4-BE49-F238E27FC236}">
                  <a16:creationId xmlns:a16="http://schemas.microsoft.com/office/drawing/2014/main" id="{A6A640F9-72D7-4266-8F3C-A906DDF69310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16" name="Object 5">
                <a:extLst>
                  <a:ext uri="{FF2B5EF4-FFF2-40B4-BE49-F238E27FC236}">
                    <a16:creationId xmlns:a16="http://schemas.microsoft.com/office/drawing/2014/main" id="{FF958BE3-21BA-414E-9023-32B64EBD8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15E11E-14E4-4115-A33C-D349121B60C9}"/>
              </a:ext>
            </a:extLst>
          </p:cNvPr>
          <p:cNvGrpSpPr/>
          <p:nvPr/>
        </p:nvGrpSpPr>
        <p:grpSpPr>
          <a:xfrm>
            <a:off x="5059717" y="4033989"/>
            <a:ext cx="1766737" cy="2965396"/>
            <a:chOff x="4964462" y="476250"/>
            <a:chExt cx="3577910" cy="6005380"/>
          </a:xfrm>
        </p:grpSpPr>
        <p:pic>
          <p:nvPicPr>
            <p:cNvPr id="26" name="그림 25" descr="광장이(가) 표시된 사진&#10;&#10;자동 생성된 설명">
              <a:extLst>
                <a:ext uri="{FF2B5EF4-FFF2-40B4-BE49-F238E27FC236}">
                  <a16:creationId xmlns:a16="http://schemas.microsoft.com/office/drawing/2014/main" id="{BADF115D-35AA-47D0-90A8-981096482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84F6EC-97E0-48F0-AB2D-4112B37C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3DEEF1-6E85-459B-BCCA-F30196CD717B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6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8437C3-17EC-4A29-A6A5-D241249ED85B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6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4B4BD3E-FAE5-46C4-89AD-AF65B3780E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44EFD70-F2CA-4E52-AF72-EBD9148911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63F0200-8799-4860-ACC8-EBD3AC4C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8C5C4F7A-DD19-44C0-B049-C46A475D2F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2081FEAC-B84B-4712-8F84-7C3AE4CEA7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35" y="4033986"/>
            <a:ext cx="1779236" cy="2965396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B4708B5D-CF67-42BF-89D6-DC014F0FA4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22" y="4033986"/>
            <a:ext cx="1779237" cy="2965396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D07072B-1FA4-4373-B91C-043808F5EFB5}"/>
              </a:ext>
            </a:extLst>
          </p:cNvPr>
          <p:cNvSpPr/>
          <p:nvPr/>
        </p:nvSpPr>
        <p:spPr>
          <a:xfrm>
            <a:off x="1830144" y="5797744"/>
            <a:ext cx="731141" cy="1183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00CB883-C90B-4B4A-B4FB-C64D3EA87F63}"/>
              </a:ext>
            </a:extLst>
          </p:cNvPr>
          <p:cNvCxnSpPr>
            <a:cxnSpLocks/>
            <a:stCxn id="105" idx="0"/>
          </p:cNvCxnSpPr>
          <p:nvPr/>
        </p:nvCxnSpPr>
        <p:spPr>
          <a:xfrm rot="5400000" flipH="1" flipV="1">
            <a:off x="3007501" y="2009395"/>
            <a:ext cx="1788357" cy="2260832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FC6F0FB-D54A-4AF6-B057-2B004C73245A}"/>
              </a:ext>
            </a:extLst>
          </p:cNvPr>
          <p:cNvCxnSpPr>
            <a:cxnSpLocks/>
            <a:stCxn id="103" idx="3"/>
            <a:endCxn id="10" idx="1"/>
          </p:cNvCxnSpPr>
          <p:nvPr/>
        </p:nvCxnSpPr>
        <p:spPr>
          <a:xfrm>
            <a:off x="1840562" y="5869698"/>
            <a:ext cx="736600" cy="2993662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F777697C-10C3-4334-885B-6C70A305D537}"/>
              </a:ext>
            </a:extLst>
          </p:cNvPr>
          <p:cNvSpPr/>
          <p:nvPr/>
        </p:nvSpPr>
        <p:spPr>
          <a:xfrm>
            <a:off x="9008171" y="5469292"/>
            <a:ext cx="826650" cy="11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D1B5301-7D5D-4771-8FF6-D7A016F072F2}"/>
              </a:ext>
            </a:extLst>
          </p:cNvPr>
          <p:cNvSpPr/>
          <p:nvPr/>
        </p:nvSpPr>
        <p:spPr>
          <a:xfrm>
            <a:off x="10457433" y="9905785"/>
            <a:ext cx="599746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7ACA2D80-433B-485D-896C-1913C40D4BCB}"/>
              </a:ext>
            </a:extLst>
          </p:cNvPr>
          <p:cNvSpPr/>
          <p:nvPr/>
        </p:nvSpPr>
        <p:spPr>
          <a:xfrm>
            <a:off x="4422281" y="4143224"/>
            <a:ext cx="613260" cy="1157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DDD7932-5A12-4255-B050-D463080E9657}"/>
              </a:ext>
            </a:extLst>
          </p:cNvPr>
          <p:cNvSpPr/>
          <p:nvPr/>
        </p:nvSpPr>
        <p:spPr>
          <a:xfrm>
            <a:off x="6237669" y="6627583"/>
            <a:ext cx="991266" cy="1371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614704-7C65-4E45-8F4E-D2B3DA5BB985}"/>
              </a:ext>
            </a:extLst>
          </p:cNvPr>
          <p:cNvSpPr/>
          <p:nvPr/>
        </p:nvSpPr>
        <p:spPr>
          <a:xfrm>
            <a:off x="621272" y="5708109"/>
            <a:ext cx="1219290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E61C11-0FAE-476F-8EA5-020F68746E11}"/>
              </a:ext>
            </a:extLst>
          </p:cNvPr>
          <p:cNvSpPr/>
          <p:nvPr/>
        </p:nvSpPr>
        <p:spPr>
          <a:xfrm>
            <a:off x="4053692" y="4046417"/>
            <a:ext cx="344727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B41CAD-F49F-4600-A5AB-5745DA2C6644}"/>
              </a:ext>
            </a:extLst>
          </p:cNvPr>
          <p:cNvSpPr/>
          <p:nvPr/>
        </p:nvSpPr>
        <p:spPr>
          <a:xfrm>
            <a:off x="2598899" y="4033989"/>
            <a:ext cx="344727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8018B9-B6C3-4CD2-809F-2A12A72F82C8}"/>
              </a:ext>
            </a:extLst>
          </p:cNvPr>
          <p:cNvSpPr/>
          <p:nvPr/>
        </p:nvSpPr>
        <p:spPr>
          <a:xfrm>
            <a:off x="5653788" y="6375809"/>
            <a:ext cx="587024" cy="5696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0F5AC2D-AD87-46FD-BA48-1D344D002A3B}"/>
              </a:ext>
            </a:extLst>
          </p:cNvPr>
          <p:cNvSpPr/>
          <p:nvPr/>
        </p:nvSpPr>
        <p:spPr>
          <a:xfrm rot="5400000">
            <a:off x="10074859" y="7010943"/>
            <a:ext cx="620634" cy="11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2D69836-377A-49FB-B2AD-5EAE0949AEA3}"/>
              </a:ext>
            </a:extLst>
          </p:cNvPr>
          <p:cNvCxnSpPr>
            <a:cxnSpLocks/>
            <a:stCxn id="88" idx="2"/>
            <a:endCxn id="14" idx="3"/>
          </p:cNvCxnSpPr>
          <p:nvPr/>
        </p:nvCxnSpPr>
        <p:spPr>
          <a:xfrm rot="5400000" flipH="1">
            <a:off x="5230676" y="4702332"/>
            <a:ext cx="4653480" cy="6399780"/>
          </a:xfrm>
          <a:prstGeom prst="bentConnector4">
            <a:avLst>
              <a:gd name="adj1" fmla="val -11735"/>
              <a:gd name="adj2" fmla="val 9104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49DC37-B81D-43B4-BEFA-7586466B809D}"/>
              </a:ext>
            </a:extLst>
          </p:cNvPr>
          <p:cNvSpPr txBox="1"/>
          <p:nvPr/>
        </p:nvSpPr>
        <p:spPr>
          <a:xfrm>
            <a:off x="1369732" y="8188767"/>
            <a:ext cx="88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로그인 실패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86B2A-5EC9-41A1-B033-348FFF59F594}"/>
              </a:ext>
            </a:extLst>
          </p:cNvPr>
          <p:cNvSpPr txBox="1"/>
          <p:nvPr/>
        </p:nvSpPr>
        <p:spPr>
          <a:xfrm>
            <a:off x="6315735" y="6725164"/>
            <a:ext cx="119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QR</a:t>
            </a:r>
            <a:r>
              <a:rPr lang="ko-KR" altLang="en-US" sz="1400" dirty="0">
                <a:solidFill>
                  <a:srgbClr val="FF0000"/>
                </a:solidFill>
              </a:rPr>
              <a:t>코드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스캔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71A561-B43F-4FCA-AAD3-1ABE99A77427}"/>
              </a:ext>
            </a:extLst>
          </p:cNvPr>
          <p:cNvSpPr txBox="1"/>
          <p:nvPr/>
        </p:nvSpPr>
        <p:spPr>
          <a:xfrm>
            <a:off x="10255542" y="7018594"/>
            <a:ext cx="11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설비 선택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CEDD89-CA8E-4752-91B8-02CDDF81B02F}"/>
              </a:ext>
            </a:extLst>
          </p:cNvPr>
          <p:cNvSpPr/>
          <p:nvPr/>
        </p:nvSpPr>
        <p:spPr>
          <a:xfrm>
            <a:off x="10083479" y="5906419"/>
            <a:ext cx="673827" cy="858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96879A-9281-4A75-9543-F9EE1D6E225C}"/>
              </a:ext>
            </a:extLst>
          </p:cNvPr>
          <p:cNvSpPr txBox="1"/>
          <p:nvPr/>
        </p:nvSpPr>
        <p:spPr>
          <a:xfrm>
            <a:off x="7521605" y="10411443"/>
            <a:ext cx="11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 완료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DAF906D-A880-4EDC-AAF2-A99F3FC43AED}"/>
              </a:ext>
            </a:extLst>
          </p:cNvPr>
          <p:cNvGrpSpPr/>
          <p:nvPr/>
        </p:nvGrpSpPr>
        <p:grpSpPr>
          <a:xfrm>
            <a:off x="5032094" y="814246"/>
            <a:ext cx="1727350" cy="2878917"/>
            <a:chOff x="5133120" y="1018463"/>
            <a:chExt cx="3234690" cy="5391150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476B3EC3-7024-4890-9CCA-1013BA047217}"/>
                </a:ext>
              </a:extLst>
            </p:cNvPr>
            <p:cNvGrpSpPr/>
            <p:nvPr/>
          </p:nvGrpSpPr>
          <p:grpSpPr>
            <a:xfrm>
              <a:off x="5133120" y="1018463"/>
              <a:ext cx="3234690" cy="5391150"/>
              <a:chOff x="436645" y="426310"/>
              <a:chExt cx="3603228" cy="6005380"/>
            </a:xfrm>
          </p:grpSpPr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6F30E167-33E7-4AA1-A6A2-AF1C2CA7F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45" y="42631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C86D691C-5B65-414E-9D75-A1781CD67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26" y="1290263"/>
                <a:ext cx="3389267" cy="456669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107" name="그룹 1002">
                <a:extLst>
                  <a:ext uri="{FF2B5EF4-FFF2-40B4-BE49-F238E27FC236}">
                    <a16:creationId xmlns:a16="http://schemas.microsoft.com/office/drawing/2014/main" id="{B18553C1-720C-4A98-B3BE-8426B38D7729}"/>
                  </a:ext>
                </a:extLst>
              </p:cNvPr>
              <p:cNvGrpSpPr/>
              <p:nvPr/>
            </p:nvGrpSpPr>
            <p:grpSpPr>
              <a:xfrm>
                <a:off x="3425977" y="562646"/>
                <a:ext cx="506916" cy="503748"/>
                <a:chOff x="7569768" y="956759"/>
                <a:chExt cx="669594" cy="665409"/>
              </a:xfrm>
            </p:grpSpPr>
            <p:pic>
              <p:nvPicPr>
                <p:cNvPr id="110" name="Object 5">
                  <a:extLst>
                    <a:ext uri="{FF2B5EF4-FFF2-40B4-BE49-F238E27FC236}">
                      <a16:creationId xmlns:a16="http://schemas.microsoft.com/office/drawing/2014/main" id="{D83779C6-D484-4355-B9B6-0919516760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7DE08CC8-EE36-4AF3-9CF5-60FB6D167C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684"/>
              <a:stretch/>
            </p:blipFill>
            <p:spPr>
              <a:xfrm>
                <a:off x="436645" y="426310"/>
                <a:ext cx="1092360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AB7D2047-EE15-4AFB-A4D6-0700ED61B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74" y="6170888"/>
                <a:ext cx="204614" cy="204614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379FA91-2AEF-4EDF-97AC-62ACBF64D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4" t="25593" r="59450"/>
            <a:stretch/>
          </p:blipFill>
          <p:spPr>
            <a:xfrm>
              <a:off x="6113752" y="2838450"/>
              <a:ext cx="347113" cy="3065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40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9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임한나</dc:creator>
  <cp:lastModifiedBy>임한나</cp:lastModifiedBy>
  <cp:revision>175</cp:revision>
  <dcterms:created xsi:type="dcterms:W3CDTF">2022-03-24T07:31:57Z</dcterms:created>
  <dcterms:modified xsi:type="dcterms:W3CDTF">2022-03-26T06:42:24Z</dcterms:modified>
</cp:coreProperties>
</file>