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CECDCD"/>
    <a:srgbClr val="E0E0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B0A5C-6284-47C4-A5BC-DF814610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5CD58-18AA-4900-9D06-8B150E67F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4BD3F-34D3-4831-B11B-72B211BA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300BB-11C1-4567-9FF7-E1250B1F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04808-4332-4394-9957-F13B54FD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8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2AAD-236B-40E1-8C18-CDEA5CB7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BE76E-B2B1-4E39-B21A-FDC2425C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40593-5B28-4EAD-8702-FF505F96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75CC5-595C-411B-AFC6-6525DAB0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468FB-A6CA-469C-BFA3-7A7A62D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0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6C0A6-C642-4D2A-A314-F615B4C94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F8EBA-31B8-41A4-A200-2F9C09A5F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16F2E-CF5F-434E-8B3F-366E7D29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85A52-A10A-4773-857A-B6149A11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3AA68-FAD3-4985-8EEB-964E1263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9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7802A-EE1C-43E3-9973-EF700BB1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FC965-69D6-40BE-89F6-9730029E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19667-8660-464F-939D-33DB676E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16431-4699-437B-9963-94510CF5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95A9-3C31-4E3B-B7AA-DEF0D7B5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7F8F5-0A17-4D6F-A9B6-82DA4EE3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F7C88-69F1-44CE-AD71-BF912993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FA1F9-9982-4C1F-A9E8-14D1D1F7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F78DC-5D2B-46E1-AB93-70434253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7B0E2-AB86-411C-B6C4-52E7E08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88BA5-887F-48C2-8F93-C8943156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FF84F-3675-4ECC-A34C-42BFBC90F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9D999-832B-4F06-B671-8AAD9171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3B616-8E0F-4F00-91BE-B0DC71B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56B26-265E-491A-8900-053B509A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0D3D5-924C-479E-A51A-BFC4F89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4F27B-A3E4-4B2E-A8DC-308F0FBA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125B1-4BB7-41C4-BDF7-2F48D07B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B8736-FC48-40C8-AAB0-60B6BEAF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C7C184-6D95-49F4-9884-921AB59D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FB9FCC-FC68-485F-8F4F-986BE8E09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5A112B-6A01-44C4-AA46-3176A6C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2DCF40-4BCF-4CE2-8AAA-11696CF5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DF2C6D-5A6B-44A8-92B5-E21BDA75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8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9A2E1-7290-4F47-A3F2-D268D99F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08D7C-12CF-471B-94AC-81C7318D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B71BF-0381-4BC2-8BC9-01340AFC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D7638-0DCA-4B8B-939F-F99060AA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4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F8CBD-E757-4D8A-AED6-F2A5A18E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2D9CCB-7BCC-40CA-844F-1EA8B1E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52126-46A9-4445-8350-D9215BD9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D3769-08F7-49A5-A221-6D3C516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2FB9-D35F-4627-B03B-D67DD139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CD9C3-6140-498C-BD18-10272A96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5CA72-C911-494A-A034-9DB4EE7F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C9A42-8F8E-4513-8F19-DBC9D48E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47DA4-EBCF-4413-A905-DF022299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3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0B81-85F8-42CB-9841-AAB3CEC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52AE4-4468-4284-86EA-840C7CDB7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05159-2203-4E98-9269-85AA88DB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28989-8366-4189-8CD1-575DE0C4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8C421-9E0F-43E9-91AC-2196919B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6C459-8404-4EBC-BEEE-7B15BE2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89014-C252-4E64-B762-998539CC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B037A-FF1B-4FC0-B7FF-34A83D762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E98EC-0496-4A45-86D8-E1800D0C1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3A3A-F4A5-4E76-A68B-2D9A3EA3E6F5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F95E6-8293-4B33-9E77-5F2FB3737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3250B-4D0C-4887-9B80-C4FCBA17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E8D0-F112-40A8-8DE3-A4392A16A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3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056EFC08-CB3D-4DE8-8241-58E6C103B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0" y="476250"/>
            <a:ext cx="3543300" cy="59055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EFCAD-4A82-4821-BC1E-F96EE22A8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0" y="890568"/>
            <a:ext cx="1939511" cy="1137503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576EFC0-7C70-4072-8017-18C6396B3097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FD7A93-221C-4147-A0A0-51DF5302ED64}"/>
              </a:ext>
            </a:extLst>
          </p:cNvPr>
          <p:cNvGrpSpPr/>
          <p:nvPr/>
        </p:nvGrpSpPr>
        <p:grpSpPr>
          <a:xfrm>
            <a:off x="4978273" y="476250"/>
            <a:ext cx="3543300" cy="5905500"/>
            <a:chOff x="4978273" y="476250"/>
            <a:chExt cx="3543300" cy="5905500"/>
          </a:xfrm>
        </p:grpSpPr>
        <p:pic>
          <p:nvPicPr>
            <p:cNvPr id="34" name="그림 33" descr="텍스트이(가) 표시된 사진&#10;&#10;자동 생성된 설명">
              <a:extLst>
                <a:ext uri="{FF2B5EF4-FFF2-40B4-BE49-F238E27FC236}">
                  <a16:creationId xmlns:a16="http://schemas.microsoft.com/office/drawing/2014/main" id="{0948A349-E3D7-4FAA-9A19-5D69C296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73" y="476250"/>
              <a:ext cx="3543300" cy="590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B0C28DC-F087-484A-A7FF-1B272867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167" y="819232"/>
              <a:ext cx="1939511" cy="1137503"/>
            </a:xfrm>
            <a:prstGeom prst="rect">
              <a:avLst/>
            </a:prstGeom>
          </p:spPr>
        </p:pic>
      </p:grpSp>
      <p:grpSp>
        <p:nvGrpSpPr>
          <p:cNvPr id="37" name="그룹 1004">
            <a:extLst>
              <a:ext uri="{FF2B5EF4-FFF2-40B4-BE49-F238E27FC236}">
                <a16:creationId xmlns:a16="http://schemas.microsoft.com/office/drawing/2014/main" id="{16DECE29-20CA-4BDA-BEC7-879885A64D58}"/>
              </a:ext>
            </a:extLst>
          </p:cNvPr>
          <p:cNvGrpSpPr/>
          <p:nvPr/>
        </p:nvGrpSpPr>
        <p:grpSpPr>
          <a:xfrm>
            <a:off x="2340357" y="4082623"/>
            <a:ext cx="451075" cy="604432"/>
            <a:chOff x="12165949" y="2198996"/>
            <a:chExt cx="4605614" cy="6171429"/>
          </a:xfr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grpSpPr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16702AF3-4191-44EF-A0FC-7ECAE7DDE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65949" y="2198996"/>
              <a:ext cx="4605614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13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9362A54A-09C6-40B2-A942-6039727F60A8}"/>
              </a:ext>
            </a:extLst>
          </p:cNvPr>
          <p:cNvGrpSpPr/>
          <p:nvPr/>
        </p:nvGrpSpPr>
        <p:grpSpPr>
          <a:xfrm>
            <a:off x="4978273" y="476250"/>
            <a:ext cx="3603228" cy="6005380"/>
            <a:chOff x="4924755" y="476250"/>
            <a:chExt cx="3603228" cy="600538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DD05F89-92A4-4F9D-8CE7-05B0AD65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5F318F6-4C2D-4583-9BE7-B3BD5194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36" y="134020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44" name="그룹 1002">
              <a:extLst>
                <a:ext uri="{FF2B5EF4-FFF2-40B4-BE49-F238E27FC236}">
                  <a16:creationId xmlns:a16="http://schemas.microsoft.com/office/drawing/2014/main" id="{8DA326F1-C58B-4EBE-9B21-6B21CFA42BA8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45" name="Object 5">
                <a:extLst>
                  <a:ext uri="{FF2B5EF4-FFF2-40B4-BE49-F238E27FC236}">
                    <a16:creationId xmlns:a16="http://schemas.microsoft.com/office/drawing/2014/main" id="{1930CE78-BA92-40B6-B7AC-AE1812CD2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699B1FE-F385-4F33-B66D-BD9869234C8E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CB6886A-874C-4DCD-A1D7-2C8355747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0" y="476250"/>
            <a:ext cx="3543300" cy="59055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26473A1-4600-4F8F-A0FB-079AA5469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0" y="890568"/>
            <a:ext cx="1939511" cy="1137503"/>
          </a:xfrm>
          <a:prstGeom prst="rect">
            <a:avLst/>
          </a:prstGeom>
        </p:spPr>
      </p:pic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2459980C-FE48-48C3-A5FE-DD9FCB830E5A}"/>
              </a:ext>
            </a:extLst>
          </p:cNvPr>
          <p:cNvGrpSpPr/>
          <p:nvPr/>
        </p:nvGrpSpPr>
        <p:grpSpPr>
          <a:xfrm>
            <a:off x="2340357" y="4082623"/>
            <a:ext cx="451075" cy="604432"/>
            <a:chOff x="12165949" y="2198996"/>
            <a:chExt cx="4605614" cy="6171429"/>
          </a:xfr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grpSpPr>
        <p:pic>
          <p:nvPicPr>
            <p:cNvPr id="50" name="Object 11">
              <a:extLst>
                <a:ext uri="{FF2B5EF4-FFF2-40B4-BE49-F238E27FC236}">
                  <a16:creationId xmlns:a16="http://schemas.microsoft.com/office/drawing/2014/main" id="{DE236877-E79B-40C3-A84D-7F3D84CA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65949" y="2198996"/>
              <a:ext cx="4605614" cy="61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5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4D71E8-9008-4211-9D19-842CCEC51E2F}"/>
              </a:ext>
            </a:extLst>
          </p:cNvPr>
          <p:cNvGrpSpPr/>
          <p:nvPr/>
        </p:nvGrpSpPr>
        <p:grpSpPr>
          <a:xfrm>
            <a:off x="4968327" y="476250"/>
            <a:ext cx="3603228" cy="6005380"/>
            <a:chOff x="436645" y="426310"/>
            <a:chExt cx="3603228" cy="600538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69FC367-5697-44CC-8E42-B152DAA6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45" y="42631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98DFFA3-BAAF-40A1-BB9D-3CA7759FB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26" y="129026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17" name="그룹 1002">
              <a:extLst>
                <a:ext uri="{FF2B5EF4-FFF2-40B4-BE49-F238E27FC236}">
                  <a16:creationId xmlns:a16="http://schemas.microsoft.com/office/drawing/2014/main" id="{B90DEEF7-F733-4042-A6CF-2D5950688831}"/>
                </a:ext>
              </a:extLst>
            </p:cNvPr>
            <p:cNvGrpSpPr/>
            <p:nvPr/>
          </p:nvGrpSpPr>
          <p:grpSpPr>
            <a:xfrm>
              <a:off x="3425977" y="562646"/>
              <a:ext cx="506916" cy="503748"/>
              <a:chOff x="7569768" y="956759"/>
              <a:chExt cx="669594" cy="665409"/>
            </a:xfrm>
          </p:grpSpPr>
          <p:pic>
            <p:nvPicPr>
              <p:cNvPr id="18" name="Object 5">
                <a:extLst>
                  <a:ext uri="{FF2B5EF4-FFF2-40B4-BE49-F238E27FC236}">
                    <a16:creationId xmlns:a16="http://schemas.microsoft.com/office/drawing/2014/main" id="{E288A291-4140-405F-9C0C-6D284E080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023ABC-B874-46DA-A252-951DD4683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84"/>
            <a:stretch/>
          </p:blipFill>
          <p:spPr>
            <a:xfrm>
              <a:off x="436645" y="426310"/>
              <a:ext cx="109236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4A1C35-D24B-44AD-8EFB-0A8D9C5F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74" y="6170888"/>
              <a:ext cx="204614" cy="20461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C5822E3-12D7-4A3F-A8E7-042AC3E2E286}"/>
              </a:ext>
            </a:extLst>
          </p:cNvPr>
          <p:cNvGrpSpPr/>
          <p:nvPr/>
        </p:nvGrpSpPr>
        <p:grpSpPr>
          <a:xfrm>
            <a:off x="318986" y="476250"/>
            <a:ext cx="3603228" cy="6005380"/>
            <a:chOff x="4924755" y="476250"/>
            <a:chExt cx="3603228" cy="600538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40102E7-914A-421B-B172-114175B0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728F489-ED17-4F76-9C77-04BCB8CA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36" y="134020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36" name="그룹 1002">
              <a:extLst>
                <a:ext uri="{FF2B5EF4-FFF2-40B4-BE49-F238E27FC236}">
                  <a16:creationId xmlns:a16="http://schemas.microsoft.com/office/drawing/2014/main" id="{46E3DD91-370E-4CF9-AF4F-CD3E5E28CD6F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37" name="Object 5">
                <a:extLst>
                  <a:ext uri="{FF2B5EF4-FFF2-40B4-BE49-F238E27FC236}">
                    <a16:creationId xmlns:a16="http://schemas.microsoft.com/office/drawing/2014/main" id="{94D61106-B65F-4B78-A919-C2A9FF129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A7BE266-5717-487D-8D35-39431E539C6A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C899F1-53D2-4C5F-8CC0-FCF2272A6FB3}"/>
              </a:ext>
            </a:extLst>
          </p:cNvPr>
          <p:cNvSpPr/>
          <p:nvPr/>
        </p:nvSpPr>
        <p:spPr>
          <a:xfrm>
            <a:off x="406511" y="544087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DE2C9D-BF0C-4F81-814E-15F36E4B0797}"/>
              </a:ext>
            </a:extLst>
          </p:cNvPr>
          <p:cNvGrpSpPr/>
          <p:nvPr/>
        </p:nvGrpSpPr>
        <p:grpSpPr>
          <a:xfrm>
            <a:off x="318069" y="476250"/>
            <a:ext cx="3603228" cy="6005380"/>
            <a:chOff x="4924755" y="476250"/>
            <a:chExt cx="3603228" cy="600538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CE6FE95-FD44-45FA-ACCC-B23E4937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38" name="그룹 1002">
              <a:extLst>
                <a:ext uri="{FF2B5EF4-FFF2-40B4-BE49-F238E27FC236}">
                  <a16:creationId xmlns:a16="http://schemas.microsoft.com/office/drawing/2014/main" id="{195FCF86-2498-47AF-9931-A6C9D8DF716B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39" name="Object 5">
                <a:extLst>
                  <a:ext uri="{FF2B5EF4-FFF2-40B4-BE49-F238E27FC236}">
                    <a16:creationId xmlns:a16="http://schemas.microsoft.com/office/drawing/2014/main" id="{33452DDF-C86D-4631-AEC6-110F27599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75B309B8-E5E3-4662-8624-1CB17B35B98A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2B534BA-2E71-487C-8845-1C68415F548B}"/>
              </a:ext>
            </a:extLst>
          </p:cNvPr>
          <p:cNvGrpSpPr/>
          <p:nvPr/>
        </p:nvGrpSpPr>
        <p:grpSpPr>
          <a:xfrm>
            <a:off x="4964462" y="476250"/>
            <a:ext cx="3577910" cy="6005380"/>
            <a:chOff x="4964462" y="476250"/>
            <a:chExt cx="3577910" cy="6005380"/>
          </a:xfrm>
        </p:grpSpPr>
        <p:pic>
          <p:nvPicPr>
            <p:cNvPr id="49" name="그림 48" descr="광장이(가) 표시된 사진&#10;&#10;자동 생성된 설명">
              <a:extLst>
                <a:ext uri="{FF2B5EF4-FFF2-40B4-BE49-F238E27FC236}">
                  <a16:creationId xmlns:a16="http://schemas.microsoft.com/office/drawing/2014/main" id="{65019D7D-47C6-4842-AF97-120099227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2385205-CE95-4E33-BC55-9EEC141C0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6507C8C-B192-4A16-83C2-67F5DEB7A6E3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0DFFB92-0C95-4830-AC02-B41A5E027847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BFFD393E-8821-4A6D-A196-EBF0A46D614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30449658-E846-418B-BD2A-78D442DB431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325A6688-DEBE-4ABA-AC2F-66F9A9726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C796A2A7-ADDC-469E-AD91-2F66D1592D9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FDCAD35A-6CDC-4459-82B8-B3B8E2D23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7" y="1340203"/>
            <a:ext cx="3389267" cy="456669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52F6B8-8128-49A4-B615-BD9FBEB7FB69}"/>
              </a:ext>
            </a:extLst>
          </p:cNvPr>
          <p:cNvSpPr/>
          <p:nvPr/>
        </p:nvSpPr>
        <p:spPr>
          <a:xfrm>
            <a:off x="3244645" y="562774"/>
            <a:ext cx="599774" cy="603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76268837-0FA9-444A-9D9E-66F55A30CBD9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 descr="테이블이(가) 표시된 사진&#10;&#10;자동 생성된 설명">
            <a:extLst>
              <a:ext uri="{FF2B5EF4-FFF2-40B4-BE49-F238E27FC236}">
                <a16:creationId xmlns:a16="http://schemas.microsoft.com/office/drawing/2014/main" id="{4F8207E7-262F-4FCD-8489-9B30CB68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3" y="476250"/>
            <a:ext cx="3603228" cy="6005380"/>
          </a:xfrm>
          <a:prstGeom prst="rect">
            <a:avLst/>
          </a:prstGeom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BE2BC4F1-D94F-49C4-AB29-4170CB706DC3}"/>
              </a:ext>
            </a:extLst>
          </p:cNvPr>
          <p:cNvGrpSpPr/>
          <p:nvPr/>
        </p:nvGrpSpPr>
        <p:grpSpPr>
          <a:xfrm>
            <a:off x="359600" y="476250"/>
            <a:ext cx="3577910" cy="6005380"/>
            <a:chOff x="4964462" y="476250"/>
            <a:chExt cx="3577910" cy="6005380"/>
          </a:xfrm>
        </p:grpSpPr>
        <p:pic>
          <p:nvPicPr>
            <p:cNvPr id="99" name="그림 98" descr="광장이(가) 표시된 사진&#10;&#10;자동 생성된 설명">
              <a:extLst>
                <a:ext uri="{FF2B5EF4-FFF2-40B4-BE49-F238E27FC236}">
                  <a16:creationId xmlns:a16="http://schemas.microsoft.com/office/drawing/2014/main" id="{43A53A1B-7E4F-448B-A195-195DA63BA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"/>
            <a:stretch/>
          </p:blipFill>
          <p:spPr>
            <a:xfrm>
              <a:off x="4964462" y="476250"/>
              <a:ext cx="3577910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1394F4B-C466-4761-B1D5-11AEA03FB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580" y="2223769"/>
              <a:ext cx="1824355" cy="1824355"/>
            </a:xfrm>
            <a:prstGeom prst="rect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D8548B1-260C-4AE2-A7AD-8F06F45D0C2C}"/>
                </a:ext>
              </a:extLst>
            </p:cNvPr>
            <p:cNvSpPr/>
            <p:nvPr/>
          </p:nvSpPr>
          <p:spPr>
            <a:xfrm>
              <a:off x="6289429" y="5344315"/>
              <a:ext cx="902655" cy="9026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EAD9887-2591-491E-AE99-838D341BB79C}"/>
                </a:ext>
              </a:extLst>
            </p:cNvPr>
            <p:cNvSpPr/>
            <p:nvPr/>
          </p:nvSpPr>
          <p:spPr>
            <a:xfrm>
              <a:off x="6365628" y="5420514"/>
              <a:ext cx="750255" cy="75025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FEF91C14-7BA2-4C63-89E5-E524681051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0540" y="1914528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7CE304A4-2ED4-4940-9865-6B986819338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97267" y="1921909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05F2854-D6C2-4D44-8D0B-A7CF1C716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7741" y="3977810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74A9A09F-3A98-4161-BCC4-37E31D50B24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16569" y="3965427"/>
              <a:ext cx="452439" cy="397666"/>
            </a:xfrm>
            <a:prstGeom prst="bentConnector3">
              <a:avLst>
                <a:gd name="adj1" fmla="val 957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9B44D5C-043B-4A8F-8BAD-6A7D2CF3FF3A}"/>
              </a:ext>
            </a:extLst>
          </p:cNvPr>
          <p:cNvSpPr/>
          <p:nvPr/>
        </p:nvSpPr>
        <p:spPr>
          <a:xfrm>
            <a:off x="1535445" y="5256672"/>
            <a:ext cx="1198027" cy="1077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49EE32E6-C8A2-4E7F-A642-8EA0C45B8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5" y="465205"/>
            <a:ext cx="3603228" cy="600538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B9E993-4E2A-4E2B-A029-35242759241E}"/>
              </a:ext>
            </a:extLst>
          </p:cNvPr>
          <p:cNvSpPr/>
          <p:nvPr/>
        </p:nvSpPr>
        <p:spPr>
          <a:xfrm>
            <a:off x="895118" y="4412032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4E1EDF3-60E5-497C-A86E-2477B2B46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48" y="484661"/>
            <a:ext cx="3603228" cy="6005380"/>
          </a:xfrm>
          <a:prstGeom prst="rect">
            <a:avLst/>
          </a:prstGeom>
        </p:spPr>
      </p:pic>
      <p:cxnSp>
        <p:nvCxnSpPr>
          <p:cNvPr id="14" name="꺾인 연결선 7">
            <a:extLst>
              <a:ext uri="{FF2B5EF4-FFF2-40B4-BE49-F238E27FC236}">
                <a16:creationId xmlns:a16="http://schemas.microsoft.com/office/drawing/2014/main" id="{07A46ABB-A72A-4C34-8B28-FCAD6E1BD86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013626" y="4661592"/>
            <a:ext cx="3298499" cy="106610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3A62E63-A65D-491E-81EE-200F17BA07F8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D72923-6EDB-427B-B423-E1E689F24251}"/>
              </a:ext>
            </a:extLst>
          </p:cNvPr>
          <p:cNvSpPr/>
          <p:nvPr/>
        </p:nvSpPr>
        <p:spPr>
          <a:xfrm>
            <a:off x="5458464" y="5364532"/>
            <a:ext cx="2631435" cy="6425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8A667B9-2CD6-417E-9C88-6FB771F94E6C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5DAED0-3ECF-4E0D-9B63-44A526BA6E8F}"/>
              </a:ext>
            </a:extLst>
          </p:cNvPr>
          <p:cNvGrpSpPr/>
          <p:nvPr/>
        </p:nvGrpSpPr>
        <p:grpSpPr>
          <a:xfrm>
            <a:off x="4932348" y="484661"/>
            <a:ext cx="3603228" cy="6005380"/>
            <a:chOff x="4932348" y="484661"/>
            <a:chExt cx="3603228" cy="6005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195EAB8-9D09-4987-8692-02568F52EF87}"/>
                </a:ext>
              </a:extLst>
            </p:cNvPr>
            <p:cNvGrpSpPr/>
            <p:nvPr/>
          </p:nvGrpSpPr>
          <p:grpSpPr>
            <a:xfrm>
              <a:off x="4932348" y="484661"/>
              <a:ext cx="3603228" cy="6005380"/>
              <a:chOff x="326089" y="476250"/>
              <a:chExt cx="3603228" cy="600538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D029CCC1-9648-4AB0-B17D-A2EAD5936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89" y="476250"/>
                <a:ext cx="3603228" cy="6005380"/>
              </a:xfrm>
              <a:prstGeom prst="rect">
                <a:avLst/>
              </a:prstGeom>
            </p:spPr>
          </p:pic>
          <p:pic>
            <p:nvPicPr>
              <p:cNvPr id="10" name="그림 9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BAB3F361-BFE1-41B6-943E-798C01598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79" y="1344109"/>
                <a:ext cx="3253698" cy="3558631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483942-49C3-49EC-B125-2975B44A7545}"/>
                </a:ext>
              </a:extLst>
            </p:cNvPr>
            <p:cNvSpPr/>
            <p:nvPr/>
          </p:nvSpPr>
          <p:spPr>
            <a:xfrm>
              <a:off x="5894962" y="2684834"/>
              <a:ext cx="2466174" cy="54890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A90DA9-3797-4AE1-A42F-F879E5B62A16}"/>
                </a:ext>
              </a:extLst>
            </p:cNvPr>
            <p:cNvSpPr/>
            <p:nvPr/>
          </p:nvSpPr>
          <p:spPr>
            <a:xfrm>
              <a:off x="5894962" y="3798787"/>
              <a:ext cx="2466174" cy="111236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31B7EC-0582-461A-8680-CD38D0EDE262}"/>
                </a:ext>
              </a:extLst>
            </p:cNvPr>
            <p:cNvSpPr/>
            <p:nvPr/>
          </p:nvSpPr>
          <p:spPr>
            <a:xfrm>
              <a:off x="5058799" y="3179440"/>
              <a:ext cx="3375081" cy="653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0A5ACB8B-C0C8-4638-854F-8AABEB676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5" y="465205"/>
            <a:ext cx="3603228" cy="60053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DE1E61-DC7B-4E6E-8CD5-680C1357A0D5}"/>
              </a:ext>
            </a:extLst>
          </p:cNvPr>
          <p:cNvSpPr/>
          <p:nvPr/>
        </p:nvSpPr>
        <p:spPr>
          <a:xfrm>
            <a:off x="2330218" y="5402632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7">
            <a:extLst>
              <a:ext uri="{FF2B5EF4-FFF2-40B4-BE49-F238E27FC236}">
                <a16:creationId xmlns:a16="http://schemas.microsoft.com/office/drawing/2014/main" id="{F7BA5825-E165-4D46-A0DB-CD4B5CE53157}"/>
              </a:ext>
            </a:extLst>
          </p:cNvPr>
          <p:cNvCxnSpPr>
            <a:cxnSpLocks/>
          </p:cNvCxnSpPr>
          <p:nvPr/>
        </p:nvCxnSpPr>
        <p:spPr>
          <a:xfrm flipV="1">
            <a:off x="3431213" y="3672191"/>
            <a:ext cx="1610073" cy="18360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983D4A4-EC53-4D53-BCE8-B89475144245}"/>
              </a:ext>
            </a:extLst>
          </p:cNvPr>
          <p:cNvGrpSpPr/>
          <p:nvPr/>
        </p:nvGrpSpPr>
        <p:grpSpPr>
          <a:xfrm>
            <a:off x="321435" y="465205"/>
            <a:ext cx="3603228" cy="6005380"/>
            <a:chOff x="4932348" y="484661"/>
            <a:chExt cx="3603228" cy="600538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8631ED8-F752-4059-B1DF-D8F89BC94A5A}"/>
                </a:ext>
              </a:extLst>
            </p:cNvPr>
            <p:cNvGrpSpPr/>
            <p:nvPr/>
          </p:nvGrpSpPr>
          <p:grpSpPr>
            <a:xfrm>
              <a:off x="4932348" y="484661"/>
              <a:ext cx="3603228" cy="6005380"/>
              <a:chOff x="326089" y="476250"/>
              <a:chExt cx="3603228" cy="600538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14ECB77-A508-4EC9-AC75-5BDAEC903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89" y="476250"/>
                <a:ext cx="3603228" cy="6005380"/>
              </a:xfrm>
              <a:prstGeom prst="rect">
                <a:avLst/>
              </a:prstGeom>
            </p:spPr>
          </p:pic>
          <p:pic>
            <p:nvPicPr>
              <p:cNvPr id="17" name="그림 16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348A8D41-D79A-4875-9C81-FA6D2879A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79" y="1344109"/>
                <a:ext cx="3253698" cy="3558631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1B92C06-5011-4E44-832E-B43354B3BC11}"/>
                </a:ext>
              </a:extLst>
            </p:cNvPr>
            <p:cNvSpPr/>
            <p:nvPr/>
          </p:nvSpPr>
          <p:spPr>
            <a:xfrm>
              <a:off x="5894962" y="2684834"/>
              <a:ext cx="2466174" cy="54890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1AFEB3-CD58-46ED-B853-0AAF8DDB7EFE}"/>
                </a:ext>
              </a:extLst>
            </p:cNvPr>
            <p:cNvSpPr/>
            <p:nvPr/>
          </p:nvSpPr>
          <p:spPr>
            <a:xfrm>
              <a:off x="5894962" y="3786087"/>
              <a:ext cx="2466174" cy="111236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44ECD8-9EEF-4F32-9C8F-49897DCFBE97}"/>
              </a:ext>
            </a:extLst>
          </p:cNvPr>
          <p:cNvSpPr/>
          <p:nvPr/>
        </p:nvSpPr>
        <p:spPr>
          <a:xfrm>
            <a:off x="895118" y="5431344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AFC166FE-B6BD-4013-A9D9-84E083118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3" y="465205"/>
            <a:ext cx="3603228" cy="600538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8B9284D-A0A9-4E84-91CB-8651C9DD3BE5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21D5B2-BC0B-4F74-9F62-5019A3BA7040}"/>
              </a:ext>
            </a:extLst>
          </p:cNvPr>
          <p:cNvSpPr/>
          <p:nvPr/>
        </p:nvSpPr>
        <p:spPr>
          <a:xfrm>
            <a:off x="5499100" y="5342444"/>
            <a:ext cx="2578100" cy="588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95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409D4CF-E219-4FBB-92AC-FC21129C6D7A}"/>
              </a:ext>
            </a:extLst>
          </p:cNvPr>
          <p:cNvGrpSpPr/>
          <p:nvPr/>
        </p:nvGrpSpPr>
        <p:grpSpPr>
          <a:xfrm>
            <a:off x="321435" y="465205"/>
            <a:ext cx="3603228" cy="6005380"/>
            <a:chOff x="4932348" y="484661"/>
            <a:chExt cx="3603228" cy="6005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3830473-8AE8-4D64-BC49-F56E0A9A42A1}"/>
                </a:ext>
              </a:extLst>
            </p:cNvPr>
            <p:cNvGrpSpPr/>
            <p:nvPr/>
          </p:nvGrpSpPr>
          <p:grpSpPr>
            <a:xfrm>
              <a:off x="4932348" y="484661"/>
              <a:ext cx="3603228" cy="6005380"/>
              <a:chOff x="326089" y="476250"/>
              <a:chExt cx="3603228" cy="600538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531AB3E-3E3F-4903-9073-94396EAED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089" y="476250"/>
                <a:ext cx="3603228" cy="6005380"/>
              </a:xfrm>
              <a:prstGeom prst="rect">
                <a:avLst/>
              </a:prstGeom>
            </p:spPr>
          </p:pic>
          <p:pic>
            <p:nvPicPr>
              <p:cNvPr id="9" name="그림 8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901FC9B5-CB93-4849-84B2-4429CD04C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79" y="1344109"/>
                <a:ext cx="3253698" cy="3558631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515D12-02FB-4023-8189-8E46FF549705}"/>
                </a:ext>
              </a:extLst>
            </p:cNvPr>
            <p:cNvSpPr/>
            <p:nvPr/>
          </p:nvSpPr>
          <p:spPr>
            <a:xfrm>
              <a:off x="5894962" y="2684834"/>
              <a:ext cx="2466174" cy="54890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FD0F18-7D76-4C2C-B923-0791BB928FCD}"/>
                </a:ext>
              </a:extLst>
            </p:cNvPr>
            <p:cNvSpPr/>
            <p:nvPr/>
          </p:nvSpPr>
          <p:spPr>
            <a:xfrm>
              <a:off x="5894962" y="3786087"/>
              <a:ext cx="2466174" cy="1112364"/>
            </a:xfrm>
            <a:prstGeom prst="rect">
              <a:avLst/>
            </a:prstGeom>
            <a:solidFill>
              <a:srgbClr val="A5A5A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D33984-E5C3-4FE5-9527-8D57D5844236}"/>
              </a:ext>
            </a:extLst>
          </p:cNvPr>
          <p:cNvSpPr/>
          <p:nvPr/>
        </p:nvSpPr>
        <p:spPr>
          <a:xfrm>
            <a:off x="2342918" y="5431344"/>
            <a:ext cx="1118508" cy="4991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77F983-262F-4C7A-B167-4AD833B31169}"/>
              </a:ext>
            </a:extLst>
          </p:cNvPr>
          <p:cNvGrpSpPr/>
          <p:nvPr/>
        </p:nvGrpSpPr>
        <p:grpSpPr>
          <a:xfrm>
            <a:off x="4978273" y="476250"/>
            <a:ext cx="3603228" cy="6005380"/>
            <a:chOff x="4924755" y="476250"/>
            <a:chExt cx="3603228" cy="600538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52F707-52F7-4C7F-9364-C9DAC741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55" y="476250"/>
              <a:ext cx="3603228" cy="600538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FDFDDA7-4B51-41B1-8B4B-2828D6A9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36" y="1340203"/>
              <a:ext cx="3389267" cy="4566695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grpSp>
          <p:nvGrpSpPr>
            <p:cNvPr id="14" name="그룹 1002">
              <a:extLst>
                <a:ext uri="{FF2B5EF4-FFF2-40B4-BE49-F238E27FC236}">
                  <a16:creationId xmlns:a16="http://schemas.microsoft.com/office/drawing/2014/main" id="{643407CB-296C-4F26-B6E2-EA98DAF6B8E7}"/>
                </a:ext>
              </a:extLst>
            </p:cNvPr>
            <p:cNvGrpSpPr/>
            <p:nvPr/>
          </p:nvGrpSpPr>
          <p:grpSpPr>
            <a:xfrm>
              <a:off x="7914087" y="612586"/>
              <a:ext cx="506916" cy="503748"/>
              <a:chOff x="7569768" y="956759"/>
              <a:chExt cx="669594" cy="665409"/>
            </a:xfrm>
          </p:grpSpPr>
          <p:pic>
            <p:nvPicPr>
              <p:cNvPr id="15" name="Object 5">
                <a:extLst>
                  <a:ext uri="{FF2B5EF4-FFF2-40B4-BE49-F238E27FC236}">
                    <a16:creationId xmlns:a16="http://schemas.microsoft.com/office/drawing/2014/main" id="{D591134A-D297-489D-A9DE-9B7E9B7C3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69768" y="956759"/>
                <a:ext cx="669594" cy="66540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</p:pic>
        </p:grp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132C8C2-7FE7-4F24-B81D-56E1F351F844}"/>
              </a:ext>
            </a:extLst>
          </p:cNvPr>
          <p:cNvSpPr/>
          <p:nvPr/>
        </p:nvSpPr>
        <p:spPr>
          <a:xfrm>
            <a:off x="4046706" y="3185809"/>
            <a:ext cx="739302" cy="486382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04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임한나</dc:creator>
  <cp:lastModifiedBy>임한나</cp:lastModifiedBy>
  <cp:revision>152</cp:revision>
  <dcterms:created xsi:type="dcterms:W3CDTF">2022-03-24T07:00:44Z</dcterms:created>
  <dcterms:modified xsi:type="dcterms:W3CDTF">2022-03-24T10:36:29Z</dcterms:modified>
</cp:coreProperties>
</file>