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31" d="100"/>
          <a:sy n="31" d="100"/>
        </p:scale>
        <p:origin x="1008" y="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768D6-2E6E-4157-A13B-D379C049F4C6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1B5DF-6735-4CDC-93A1-E7E7C31D5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4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E7CC7-0475-47A9-BA55-8897C852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8A563A-8021-4D01-82F4-077D2715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95EBB-D1C6-4837-941F-50774F93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AAC34-91C3-4A4B-84E5-33D280BA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AB1CD-0C2F-4AF2-9E89-C304BF98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5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6112F-4172-4642-AC22-8584294F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9531D7-C41A-427E-8526-D02123044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9C05D-546C-4102-9A4E-B07E5AFB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48CB5-E122-4C61-ABED-91F97D0F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AB482-00D4-4ACB-A71E-116D6558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3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5DAF70-0011-41F9-BFED-D9BECA119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C8620-5224-4D9D-831B-494422022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69B41-76BF-4BCE-BD44-8C07A483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65640-6C69-4C00-B416-7C9E920D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68955-4E39-4ADD-ADCE-16F7E127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2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70100-80F4-4DBF-BD91-0544D02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86427-B40B-434F-ABE5-A950FCFE3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D3097-1784-46F7-BFC5-60D52840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3C997-D7A6-466F-8A8C-EE0113ED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5448E-F7E7-471E-90DC-755C19E5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6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581E7-4D47-4D0B-856B-85420236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002A0-9D59-4FD5-80E5-E448898AA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4DB29-C965-4243-A7E4-D4EB3E9E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9440A-0ECB-4C25-877C-CB7A8BE9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2D5D-4368-44E1-8C5F-D90B56DC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2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88F23-9C48-4510-B27E-75CFDC4F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0B74B-BF6B-47B0-9F71-810FF69A1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200F9-F668-4BFC-A935-8034223FC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7E622-01A7-4205-AA82-783C400D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12875-9F1F-4D9B-97D4-0C8C7386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5302B-8B48-48C9-8A8F-E577B72B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7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2D43F-E0DE-4BC2-A0FD-C52DF239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1B8ED-2EE4-48DE-ACAA-C57C7526F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9553D-AFC7-4278-AA7B-5F43EBCE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8C1E9B-E124-4AC4-909E-BD344D1F7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8FA414-BE6E-4063-841B-D464A15D6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B4EAB4-7327-479E-BACB-8ED6780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895289-4521-4FE7-BFBA-D8AF36CF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8118B2-4D09-403F-8150-8BF3FF56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8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A00D9-994E-4E96-8CAE-261C9A77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6C1BC-0A28-4AC2-85BB-B9243419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F70F99-27E0-49D8-ACD5-E869E94A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0CFDF9-6CFC-4246-8BBD-18A9CF03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6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BA911E-EC62-4608-9C9F-455897F5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432737-6A15-4FD2-92AB-1EDE60A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E8D8B5-C428-42BC-ADB0-A21A332D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2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DF0F5-5D1F-44A8-BEDE-D034E835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9E32B-ECCC-4034-A6E6-5B0A461B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8E0EEA-4485-4B76-8A6F-B451A17AE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CF870-C0FA-4FBD-9C7F-DECA74DE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74CFC-38DB-46A7-8912-10EBBF63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85CFF-70C5-4CB4-94E9-411A95B8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2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593D7-63AD-4825-81E9-8232C83B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81FA0-B2D4-41B7-8A14-3000F731E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15D71-838E-4B98-BEF2-9DC420CC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BEEDC-2F69-4A3D-BB26-4AE114C2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6EF27-58E6-4595-A8B6-C842214E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356D1-A089-4EFA-85F8-762C8EDA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7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5A3B40-071A-40BA-BA7A-E732FBC3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B1AF3-C7E2-4CCE-ACB5-997E987F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4AC0E-3F7A-46C5-81AE-2F234659E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F1AE-9731-4A4C-AA7D-99F2D800E4F1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AAF35-4BEA-4864-83A9-15B206400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923A9-2811-4B51-80DC-75F4C60A2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0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DF1BF-2788-4B9C-A2A2-B63F504EB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DFEBFF-9B35-45BC-A18A-CDBC6EBC4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74077F0-B0FB-4038-BA34-EFEF3AD8E3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9" y="1353089"/>
            <a:ext cx="11998062" cy="415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77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D03A8A0-20F5-453E-9E0D-CCEB6CF49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5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33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DA58CC1-5B12-430A-A486-93B9A24B1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18" y="2037917"/>
            <a:ext cx="6594764" cy="278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2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E36BCA5-727B-4E11-A063-A15ABAE72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19175"/>
            <a:ext cx="114300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3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67923D4-E7DF-493E-A52C-3A9CC7297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0075"/>
            <a:ext cx="12192000" cy="311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24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EB866E-6243-415F-8D4C-63C56500B109}"/>
              </a:ext>
            </a:extLst>
          </p:cNvPr>
          <p:cNvGrpSpPr/>
          <p:nvPr/>
        </p:nvGrpSpPr>
        <p:grpSpPr>
          <a:xfrm>
            <a:off x="636364" y="1185705"/>
            <a:ext cx="8237073" cy="5059345"/>
            <a:chOff x="636364" y="1185705"/>
            <a:chExt cx="8237073" cy="50593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5B910BC-B2A8-4EFE-ADDF-10CC195CE3EE}"/>
                </a:ext>
              </a:extLst>
            </p:cNvPr>
            <p:cNvSpPr/>
            <p:nvPr/>
          </p:nvSpPr>
          <p:spPr>
            <a:xfrm>
              <a:off x="3318563" y="1185705"/>
              <a:ext cx="5554874" cy="50593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39A98A0-B833-4933-A4B4-D5465D968B9F}"/>
                </a:ext>
              </a:extLst>
            </p:cNvPr>
            <p:cNvSpPr/>
            <p:nvPr/>
          </p:nvSpPr>
          <p:spPr>
            <a:xfrm>
              <a:off x="4322618" y="2009671"/>
              <a:ext cx="3602182" cy="366262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D6BCA1-9FE0-46DD-92BE-703A8F6B4731}"/>
                </a:ext>
              </a:extLst>
            </p:cNvPr>
            <p:cNvSpPr txBox="1"/>
            <p:nvPr/>
          </p:nvSpPr>
          <p:spPr>
            <a:xfrm>
              <a:off x="5324285" y="1457431"/>
              <a:ext cx="1543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Methods</a:t>
              </a:r>
              <a:endParaRPr lang="ko-KR" alt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0E7931-785B-4B4B-94A8-5A9247E1E077}"/>
                </a:ext>
              </a:extLst>
            </p:cNvPr>
            <p:cNvSpPr txBox="1"/>
            <p:nvPr/>
          </p:nvSpPr>
          <p:spPr>
            <a:xfrm>
              <a:off x="4433909" y="3429000"/>
              <a:ext cx="970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State</a:t>
              </a:r>
              <a:endParaRPr lang="ko-KR" altLang="en-US" sz="24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133BB0C-020D-4822-AAC4-83616E02E58C}"/>
                </a:ext>
              </a:extLst>
            </p:cNvPr>
            <p:cNvSpPr/>
            <p:nvPr/>
          </p:nvSpPr>
          <p:spPr>
            <a:xfrm>
              <a:off x="5752278" y="2749986"/>
              <a:ext cx="742862" cy="634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E721F8C-0346-4386-8C13-1F3399D12741}"/>
                </a:ext>
              </a:extLst>
            </p:cNvPr>
            <p:cNvSpPr/>
            <p:nvPr/>
          </p:nvSpPr>
          <p:spPr>
            <a:xfrm>
              <a:off x="5752278" y="4534345"/>
              <a:ext cx="742862" cy="634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D06C9D-8D50-44AE-A33E-4BAB101C2841}"/>
                </a:ext>
              </a:extLst>
            </p:cNvPr>
            <p:cNvSpPr txBox="1"/>
            <p:nvPr/>
          </p:nvSpPr>
          <p:spPr>
            <a:xfrm>
              <a:off x="5685647" y="2276983"/>
              <a:ext cx="81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num</a:t>
              </a:r>
              <a:endParaRPr lang="ko-KR" alt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C05A91-9971-483A-A7B0-43DC319581C7}"/>
                </a:ext>
              </a:extLst>
            </p:cNvPr>
            <p:cNvSpPr txBox="1"/>
            <p:nvPr/>
          </p:nvSpPr>
          <p:spPr>
            <a:xfrm>
              <a:off x="5706602" y="3960780"/>
              <a:ext cx="834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den</a:t>
              </a:r>
              <a:endParaRPr lang="ko-KR" alt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C1AD1E-8695-4749-B9D5-8841F254B7E8}"/>
                </a:ext>
              </a:extLst>
            </p:cNvPr>
            <p:cNvSpPr txBox="1"/>
            <p:nvPr/>
          </p:nvSpPr>
          <p:spPr>
            <a:xfrm>
              <a:off x="5699848" y="4606925"/>
              <a:ext cx="834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0C4FAB-DFD8-42E3-ABCA-0FA22EAE5ED8}"/>
                </a:ext>
              </a:extLst>
            </p:cNvPr>
            <p:cNvSpPr txBox="1"/>
            <p:nvPr/>
          </p:nvSpPr>
          <p:spPr>
            <a:xfrm>
              <a:off x="5711061" y="2850548"/>
              <a:ext cx="834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CCDBC7-69D4-4D08-BC13-5EE8FE1C463F}"/>
                </a:ext>
              </a:extLst>
            </p:cNvPr>
            <p:cNvSpPr/>
            <p:nvPr/>
          </p:nvSpPr>
          <p:spPr>
            <a:xfrm>
              <a:off x="1052945" y="3067389"/>
              <a:ext cx="1108364" cy="11443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EF66E2-9714-4A22-AC44-689E7D888C9F}"/>
                </a:ext>
              </a:extLst>
            </p:cNvPr>
            <p:cNvSpPr txBox="1"/>
            <p:nvPr/>
          </p:nvSpPr>
          <p:spPr>
            <a:xfrm>
              <a:off x="636364" y="2477038"/>
              <a:ext cx="2256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/>
                <a:t>my_fraction</a:t>
              </a:r>
              <a:endParaRPr lang="ko-KR" altLang="en-US" sz="2800" dirty="0"/>
            </a:p>
          </p:txBody>
        </p:sp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7DBB1ABB-2B1B-4722-B0AF-DD7B470C1D51}"/>
                </a:ext>
              </a:extLst>
            </p:cNvPr>
            <p:cNvCxnSpPr>
              <a:stCxn id="15" idx="3"/>
              <a:endCxn id="5" idx="3"/>
            </p:cNvCxnSpPr>
            <p:nvPr/>
          </p:nvCxnSpPr>
          <p:spPr>
            <a:xfrm>
              <a:off x="2161309" y="3639586"/>
              <a:ext cx="1970746" cy="1864540"/>
            </a:xfrm>
            <a:prstGeom prst="curvedConnector4">
              <a:avLst>
                <a:gd name="adj1" fmla="val 29361"/>
                <a:gd name="adj2" fmla="val 112260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649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B99BA90C-4E8D-4BC5-92B6-4D1C880441A4}"/>
              </a:ext>
            </a:extLst>
          </p:cNvPr>
          <p:cNvGrpSpPr/>
          <p:nvPr/>
        </p:nvGrpSpPr>
        <p:grpSpPr>
          <a:xfrm>
            <a:off x="2009817" y="221094"/>
            <a:ext cx="8172366" cy="6415811"/>
            <a:chOff x="207253" y="360220"/>
            <a:chExt cx="8172366" cy="64158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FC08A41-D340-4954-B9E6-B0A999FC0E16}"/>
                </a:ext>
              </a:extLst>
            </p:cNvPr>
            <p:cNvGrpSpPr/>
            <p:nvPr/>
          </p:nvGrpSpPr>
          <p:grpSpPr>
            <a:xfrm>
              <a:off x="412913" y="360220"/>
              <a:ext cx="4574723" cy="2416234"/>
              <a:chOff x="478829" y="1185705"/>
              <a:chExt cx="8394608" cy="505934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7A9DF8FC-D350-48E7-831F-492ABF187499}"/>
                  </a:ext>
                </a:extLst>
              </p:cNvPr>
              <p:cNvSpPr/>
              <p:nvPr/>
            </p:nvSpPr>
            <p:spPr>
              <a:xfrm>
                <a:off x="3318563" y="1185705"/>
                <a:ext cx="5554874" cy="505934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D42D21D4-C2B7-4E0B-AA4E-B3A9F9734D2A}"/>
                  </a:ext>
                </a:extLst>
              </p:cNvPr>
              <p:cNvSpPr/>
              <p:nvPr/>
            </p:nvSpPr>
            <p:spPr>
              <a:xfrm>
                <a:off x="4322618" y="2009671"/>
                <a:ext cx="3602182" cy="366262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45EB64-118A-4D69-BA15-DBF6CCB65DA3}"/>
                  </a:ext>
                </a:extLst>
              </p:cNvPr>
              <p:cNvSpPr txBox="1"/>
              <p:nvPr/>
            </p:nvSpPr>
            <p:spPr>
              <a:xfrm>
                <a:off x="5324285" y="1457430"/>
                <a:ext cx="1543422" cy="580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Methods</a:t>
                </a:r>
                <a:endParaRPr lang="ko-KR" altLang="en-US" sz="12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3D2557-E61A-4315-B948-9FBBCDA0CBFA}"/>
                  </a:ext>
                </a:extLst>
              </p:cNvPr>
              <p:cNvSpPr txBox="1"/>
              <p:nvPr/>
            </p:nvSpPr>
            <p:spPr>
              <a:xfrm>
                <a:off x="4433909" y="3428999"/>
                <a:ext cx="970764" cy="580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State</a:t>
                </a:r>
                <a:endParaRPr lang="ko-KR" altLang="en-US" sz="12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D171BF5-13B6-49C6-8274-95A78E498D47}"/>
                  </a:ext>
                </a:extLst>
              </p:cNvPr>
              <p:cNvSpPr/>
              <p:nvPr/>
            </p:nvSpPr>
            <p:spPr>
              <a:xfrm>
                <a:off x="5752278" y="2749986"/>
                <a:ext cx="742862" cy="6348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E56E02F-39F5-464A-9EDE-8AE1B13D6DDD}"/>
                  </a:ext>
                </a:extLst>
              </p:cNvPr>
              <p:cNvSpPr/>
              <p:nvPr/>
            </p:nvSpPr>
            <p:spPr>
              <a:xfrm>
                <a:off x="5752278" y="4534345"/>
                <a:ext cx="742862" cy="6348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CAF4FD-5BA9-4DA8-A654-449E8C5A5A8C}"/>
                  </a:ext>
                </a:extLst>
              </p:cNvPr>
              <p:cNvSpPr txBox="1"/>
              <p:nvPr/>
            </p:nvSpPr>
            <p:spPr>
              <a:xfrm>
                <a:off x="5685647" y="2276983"/>
                <a:ext cx="817894" cy="51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num</a:t>
                </a:r>
                <a:endParaRPr lang="ko-KR" altLang="en-US" sz="10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6E8AB7-ED92-4253-8ADD-B1CBA0A53E23}"/>
                  </a:ext>
                </a:extLst>
              </p:cNvPr>
              <p:cNvSpPr txBox="1"/>
              <p:nvPr/>
            </p:nvSpPr>
            <p:spPr>
              <a:xfrm>
                <a:off x="5706603" y="3960780"/>
                <a:ext cx="834214" cy="580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den</a:t>
                </a:r>
                <a:endParaRPr lang="ko-KR" altLang="en-US" sz="1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C0CB5A-5A7E-44E3-A566-FA76A1A7EF09}"/>
                  </a:ext>
                </a:extLst>
              </p:cNvPr>
              <p:cNvSpPr txBox="1"/>
              <p:nvPr/>
            </p:nvSpPr>
            <p:spPr>
              <a:xfrm>
                <a:off x="5699848" y="4606925"/>
                <a:ext cx="834214" cy="580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012971-0A98-4BC7-9850-3FB050A808BE}"/>
                  </a:ext>
                </a:extLst>
              </p:cNvPr>
              <p:cNvSpPr txBox="1"/>
              <p:nvPr/>
            </p:nvSpPr>
            <p:spPr>
              <a:xfrm>
                <a:off x="5711062" y="2850548"/>
                <a:ext cx="834214" cy="580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1632C54-2757-4587-ABAA-3A2296D7BC7A}"/>
                  </a:ext>
                </a:extLst>
              </p:cNvPr>
              <p:cNvSpPr/>
              <p:nvPr/>
            </p:nvSpPr>
            <p:spPr>
              <a:xfrm>
                <a:off x="1052945" y="3067389"/>
                <a:ext cx="1108364" cy="11443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3E2D76-052B-42AA-859D-00EDDA245371}"/>
                  </a:ext>
                </a:extLst>
              </p:cNvPr>
              <p:cNvSpPr txBox="1"/>
              <p:nvPr/>
            </p:nvSpPr>
            <p:spPr>
              <a:xfrm>
                <a:off x="478829" y="2305542"/>
                <a:ext cx="2256594" cy="77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f1</a:t>
                </a:r>
                <a:endParaRPr lang="ko-KR" altLang="en-US" dirty="0"/>
              </a:p>
            </p:txBody>
          </p: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EE0ACACA-4334-4D59-B008-2145266A97EC}"/>
                  </a:ext>
                </a:extLst>
              </p:cNvPr>
              <p:cNvCxnSpPr>
                <a:stCxn id="15" idx="3"/>
                <a:endCxn id="5" idx="3"/>
              </p:cNvCxnSpPr>
              <p:nvPr/>
            </p:nvCxnSpPr>
            <p:spPr>
              <a:xfrm>
                <a:off x="2161309" y="3639586"/>
                <a:ext cx="1970746" cy="1864540"/>
              </a:xfrm>
              <a:prstGeom prst="curvedConnector4">
                <a:avLst>
                  <a:gd name="adj1" fmla="val 29361"/>
                  <a:gd name="adj2" fmla="val 112260"/>
                </a:avLst>
              </a:prstGeom>
              <a:ln w="444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A17478F-38E1-49A0-9C01-F7B0B144CD56}"/>
                </a:ext>
              </a:extLst>
            </p:cNvPr>
            <p:cNvGrpSpPr/>
            <p:nvPr/>
          </p:nvGrpSpPr>
          <p:grpSpPr>
            <a:xfrm>
              <a:off x="927774" y="3154997"/>
              <a:ext cx="4131210" cy="2377268"/>
              <a:chOff x="1052945" y="1185705"/>
              <a:chExt cx="7820492" cy="505934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57058C8-04BE-425E-83C9-ED6FF186983A}"/>
                  </a:ext>
                </a:extLst>
              </p:cNvPr>
              <p:cNvSpPr/>
              <p:nvPr/>
            </p:nvSpPr>
            <p:spPr>
              <a:xfrm>
                <a:off x="3318563" y="1185705"/>
                <a:ext cx="5554874" cy="505934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830C68C9-E103-4FB6-9DF7-FA85F1FF1E02}"/>
                  </a:ext>
                </a:extLst>
              </p:cNvPr>
              <p:cNvSpPr/>
              <p:nvPr/>
            </p:nvSpPr>
            <p:spPr>
              <a:xfrm>
                <a:off x="4322618" y="2009671"/>
                <a:ext cx="3602182" cy="366262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0DF017-AA74-403E-B847-D416F6BA3010}"/>
                  </a:ext>
                </a:extLst>
              </p:cNvPr>
              <p:cNvSpPr txBox="1"/>
              <p:nvPr/>
            </p:nvSpPr>
            <p:spPr>
              <a:xfrm>
                <a:off x="5324284" y="1457432"/>
                <a:ext cx="1543423" cy="589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Methods</a:t>
                </a:r>
                <a:endParaRPr lang="ko-KR" altLang="en-US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A374EC-8869-479E-A339-61F6819D51B5}"/>
                  </a:ext>
                </a:extLst>
              </p:cNvPr>
              <p:cNvSpPr txBox="1"/>
              <p:nvPr/>
            </p:nvSpPr>
            <p:spPr>
              <a:xfrm>
                <a:off x="4433908" y="3429000"/>
                <a:ext cx="970763" cy="52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State</a:t>
                </a:r>
                <a:endParaRPr lang="ko-KR" altLang="en-US" sz="1000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47CD389-D151-43B5-AAB8-332AFF578266}"/>
                  </a:ext>
                </a:extLst>
              </p:cNvPr>
              <p:cNvSpPr/>
              <p:nvPr/>
            </p:nvSpPr>
            <p:spPr>
              <a:xfrm>
                <a:off x="5752278" y="2749986"/>
                <a:ext cx="742862" cy="6348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7E63BEA-3B3D-4132-B522-33B148C24F40}"/>
                  </a:ext>
                </a:extLst>
              </p:cNvPr>
              <p:cNvSpPr/>
              <p:nvPr/>
            </p:nvSpPr>
            <p:spPr>
              <a:xfrm>
                <a:off x="5752278" y="4534345"/>
                <a:ext cx="742862" cy="6348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9FCADB-2BFD-4E12-91E8-5F0037B48F98}"/>
                  </a:ext>
                </a:extLst>
              </p:cNvPr>
              <p:cNvSpPr txBox="1"/>
              <p:nvPr/>
            </p:nvSpPr>
            <p:spPr>
              <a:xfrm>
                <a:off x="5685648" y="2276983"/>
                <a:ext cx="983568" cy="52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num</a:t>
                </a:r>
                <a:endParaRPr lang="ko-KR" altLang="en-US" sz="10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6510E8-3D4A-44A1-8EC1-928FD64DF221}"/>
                  </a:ext>
                </a:extLst>
              </p:cNvPr>
              <p:cNvSpPr txBox="1"/>
              <p:nvPr/>
            </p:nvSpPr>
            <p:spPr>
              <a:xfrm>
                <a:off x="5706602" y="3960780"/>
                <a:ext cx="834213" cy="52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den</a:t>
                </a:r>
                <a:endParaRPr lang="ko-KR" altLang="en-US" sz="10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48D72E-3ABE-4752-8720-1823EA89B763}"/>
                  </a:ext>
                </a:extLst>
              </p:cNvPr>
              <p:cNvSpPr txBox="1"/>
              <p:nvPr/>
            </p:nvSpPr>
            <p:spPr>
              <a:xfrm>
                <a:off x="5699847" y="4606924"/>
                <a:ext cx="834213" cy="589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AA3B9C-D38B-438C-88F2-FCBFB3DD83B6}"/>
                  </a:ext>
                </a:extLst>
              </p:cNvPr>
              <p:cNvSpPr txBox="1"/>
              <p:nvPr/>
            </p:nvSpPr>
            <p:spPr>
              <a:xfrm>
                <a:off x="5711062" y="2850548"/>
                <a:ext cx="834213" cy="589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1FC8B58-0A76-4D35-8D18-7A0DD970835E}"/>
                  </a:ext>
                </a:extLst>
              </p:cNvPr>
              <p:cNvSpPr/>
              <p:nvPr/>
            </p:nvSpPr>
            <p:spPr>
              <a:xfrm>
                <a:off x="1052945" y="3067389"/>
                <a:ext cx="1108364" cy="11443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9DF0F4-88CE-4307-923B-2AF2622B1973}"/>
                  </a:ext>
                </a:extLst>
              </p:cNvPr>
              <p:cNvSpPr txBox="1"/>
              <p:nvPr/>
            </p:nvSpPr>
            <p:spPr>
              <a:xfrm>
                <a:off x="1066091" y="2378248"/>
                <a:ext cx="1108363" cy="786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f1</a:t>
                </a:r>
                <a:endParaRPr lang="ko-KR" altLang="en-US" dirty="0"/>
              </a:p>
            </p:txBody>
          </p:sp>
          <p:cxnSp>
            <p:nvCxnSpPr>
              <p:cNvPr id="31" name="연결선: 구부러짐 30">
                <a:extLst>
                  <a:ext uri="{FF2B5EF4-FFF2-40B4-BE49-F238E27FC236}">
                    <a16:creationId xmlns:a16="http://schemas.microsoft.com/office/drawing/2014/main" id="{7C7D0B9E-12F9-46FF-8B64-1E6E90F10A03}"/>
                  </a:ext>
                </a:extLst>
              </p:cNvPr>
              <p:cNvCxnSpPr>
                <a:stCxn id="29" idx="3"/>
                <a:endCxn id="19" idx="3"/>
              </p:cNvCxnSpPr>
              <p:nvPr/>
            </p:nvCxnSpPr>
            <p:spPr>
              <a:xfrm>
                <a:off x="2161309" y="3639586"/>
                <a:ext cx="1970746" cy="1864540"/>
              </a:xfrm>
              <a:prstGeom prst="curvedConnector4">
                <a:avLst>
                  <a:gd name="adj1" fmla="val 29361"/>
                  <a:gd name="adj2" fmla="val 112260"/>
                </a:avLst>
              </a:prstGeom>
              <a:ln w="444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B2D71BD-5F00-4B44-A014-6FAA314DD573}"/>
                </a:ext>
              </a:extLst>
            </p:cNvPr>
            <p:cNvGrpSpPr/>
            <p:nvPr/>
          </p:nvGrpSpPr>
          <p:grpSpPr>
            <a:xfrm>
              <a:off x="879608" y="3227814"/>
              <a:ext cx="7500011" cy="3548217"/>
              <a:chOff x="-6202297" y="1185705"/>
              <a:chExt cx="15833693" cy="5059345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D7A0859-051A-4B4A-9102-EDA7B09BE231}"/>
                  </a:ext>
                </a:extLst>
              </p:cNvPr>
              <p:cNvSpPr/>
              <p:nvPr/>
            </p:nvSpPr>
            <p:spPr>
              <a:xfrm>
                <a:off x="3318562" y="1185705"/>
                <a:ext cx="6312834" cy="505934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F38DAB2F-817D-4B40-BD5A-EC03DAD4418D}"/>
                  </a:ext>
                </a:extLst>
              </p:cNvPr>
              <p:cNvSpPr/>
              <p:nvPr/>
            </p:nvSpPr>
            <p:spPr>
              <a:xfrm>
                <a:off x="4317363" y="2167464"/>
                <a:ext cx="4444853" cy="331300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4D8914-165F-4C28-A0D3-6A582E1A2E8C}"/>
                  </a:ext>
                </a:extLst>
              </p:cNvPr>
              <p:cNvSpPr txBox="1"/>
              <p:nvPr/>
            </p:nvSpPr>
            <p:spPr>
              <a:xfrm>
                <a:off x="5555774" y="1519299"/>
                <a:ext cx="1968030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Methods</a:t>
                </a:r>
                <a:endParaRPr lang="ko-KR" altLang="en-US" sz="1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CB4C3D-A506-43AF-B788-F9625E3C5943}"/>
                  </a:ext>
                </a:extLst>
              </p:cNvPr>
              <p:cNvSpPr txBox="1"/>
              <p:nvPr/>
            </p:nvSpPr>
            <p:spPr>
              <a:xfrm>
                <a:off x="4433907" y="3428999"/>
                <a:ext cx="1265940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State</a:t>
                </a:r>
                <a:endParaRPr lang="ko-KR" altLang="en-US" sz="1200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43DC0E2-19CB-4DF8-AE46-767D37CBAAA4}"/>
                  </a:ext>
                </a:extLst>
              </p:cNvPr>
              <p:cNvSpPr/>
              <p:nvPr/>
            </p:nvSpPr>
            <p:spPr>
              <a:xfrm>
                <a:off x="6088243" y="2719507"/>
                <a:ext cx="742863" cy="63480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63773B3-8486-40E0-97B1-AADBB332203F}"/>
                  </a:ext>
                </a:extLst>
              </p:cNvPr>
              <p:cNvSpPr/>
              <p:nvPr/>
            </p:nvSpPr>
            <p:spPr>
              <a:xfrm>
                <a:off x="6088243" y="4503865"/>
                <a:ext cx="742863" cy="63480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6D4195B-AD59-430F-9798-BB85E0A10F2C}"/>
                  </a:ext>
                </a:extLst>
              </p:cNvPr>
              <p:cNvSpPr txBox="1"/>
              <p:nvPr/>
            </p:nvSpPr>
            <p:spPr>
              <a:xfrm>
                <a:off x="5799133" y="2286446"/>
                <a:ext cx="1351691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num</a:t>
                </a:r>
                <a:endParaRPr lang="ko-KR" altLang="en-US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BBE612-AEA0-4358-939D-F5F738C744EF}"/>
                  </a:ext>
                </a:extLst>
              </p:cNvPr>
              <p:cNvSpPr txBox="1"/>
              <p:nvPr/>
            </p:nvSpPr>
            <p:spPr>
              <a:xfrm>
                <a:off x="5898790" y="4056035"/>
                <a:ext cx="1108258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den</a:t>
                </a:r>
                <a:endParaRPr lang="ko-KR" altLang="en-US" sz="12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79B5A0-63FF-4ECD-BC6E-DADCEBC54B20}"/>
                  </a:ext>
                </a:extLst>
              </p:cNvPr>
              <p:cNvSpPr txBox="1"/>
              <p:nvPr/>
            </p:nvSpPr>
            <p:spPr>
              <a:xfrm>
                <a:off x="6035812" y="4576445"/>
                <a:ext cx="834215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F6C9D3-C6EE-48B5-85B5-8BBAB760223C}"/>
                  </a:ext>
                </a:extLst>
              </p:cNvPr>
              <p:cNvSpPr txBox="1"/>
              <p:nvPr/>
            </p:nvSpPr>
            <p:spPr>
              <a:xfrm>
                <a:off x="6047027" y="2820069"/>
                <a:ext cx="834215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DDD2696-43FA-43DC-BE0A-3C5930DEC0C1}"/>
                  </a:ext>
                </a:extLst>
              </p:cNvPr>
              <p:cNvSpPr/>
              <p:nvPr/>
            </p:nvSpPr>
            <p:spPr>
              <a:xfrm>
                <a:off x="-6202297" y="4939311"/>
                <a:ext cx="1236078" cy="7667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5" name="연결선: 구부러짐 44">
                <a:extLst>
                  <a:ext uri="{FF2B5EF4-FFF2-40B4-BE49-F238E27FC236}">
                    <a16:creationId xmlns:a16="http://schemas.microsoft.com/office/drawing/2014/main" id="{3E34EA26-B79C-4669-9EEC-29B378B6232F}"/>
                  </a:ext>
                </a:extLst>
              </p:cNvPr>
              <p:cNvCxnSpPr>
                <a:cxnSpLocks/>
                <a:stCxn id="43" idx="3"/>
                <a:endCxn id="33" idx="3"/>
              </p:cNvCxnSpPr>
              <p:nvPr/>
            </p:nvCxnSpPr>
            <p:spPr>
              <a:xfrm>
                <a:off x="-4966219" y="5322677"/>
                <a:ext cx="9209274" cy="181449"/>
              </a:xfrm>
              <a:prstGeom prst="curvedConnector4">
                <a:avLst>
                  <a:gd name="adj1" fmla="val 44981"/>
                  <a:gd name="adj2" fmla="val 279641"/>
                </a:avLst>
              </a:prstGeom>
              <a:ln w="444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B48CAB9-EAA4-4886-B605-FEC258C686DF}"/>
                </a:ext>
              </a:extLst>
            </p:cNvPr>
            <p:cNvSpPr/>
            <p:nvPr/>
          </p:nvSpPr>
          <p:spPr>
            <a:xfrm>
              <a:off x="707713" y="2249389"/>
              <a:ext cx="604014" cy="5465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" name="연결선: 구부러짐 46">
              <a:extLst>
                <a:ext uri="{FF2B5EF4-FFF2-40B4-BE49-F238E27FC236}">
                  <a16:creationId xmlns:a16="http://schemas.microsoft.com/office/drawing/2014/main" id="{24F7F1A9-A5B0-479E-A25F-0A3BBC07CBE1}"/>
                </a:ext>
              </a:extLst>
            </p:cNvPr>
            <p:cNvCxnSpPr>
              <a:cxnSpLocks/>
              <a:stCxn id="46" idx="3"/>
              <a:endCxn id="5" idx="4"/>
            </p:cNvCxnSpPr>
            <p:nvPr/>
          </p:nvCxnSpPr>
          <p:spPr>
            <a:xfrm>
              <a:off x="1311727" y="2522658"/>
              <a:ext cx="2162318" cy="253796"/>
            </a:xfrm>
            <a:prstGeom prst="curvedConnector4">
              <a:avLst>
                <a:gd name="adj1" fmla="val 15001"/>
                <a:gd name="adj2" fmla="val 190072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1AFFDA-4CFF-47DD-A50C-1492A70411D4}"/>
                </a:ext>
              </a:extLst>
            </p:cNvPr>
            <p:cNvSpPr txBox="1"/>
            <p:nvPr/>
          </p:nvSpPr>
          <p:spPr>
            <a:xfrm>
              <a:off x="412913" y="1860585"/>
              <a:ext cx="122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f2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893EAA-CF6C-4549-BC63-674A7F300CA7}"/>
                </a:ext>
              </a:extLst>
            </p:cNvPr>
            <p:cNvSpPr txBox="1"/>
            <p:nvPr/>
          </p:nvSpPr>
          <p:spPr>
            <a:xfrm>
              <a:off x="207253" y="579325"/>
              <a:ext cx="1362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Shallow Equality</a:t>
              </a:r>
              <a:endParaRPr lang="ko-KR" alt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48DF79-3DB2-4A5F-AB1B-7FF85512305A}"/>
                </a:ext>
              </a:extLst>
            </p:cNvPr>
            <p:cNvSpPr txBox="1"/>
            <p:nvPr/>
          </p:nvSpPr>
          <p:spPr>
            <a:xfrm>
              <a:off x="328268" y="3497272"/>
              <a:ext cx="1362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Deep Equality</a:t>
              </a:r>
              <a:endParaRPr lang="ko-KR" altLang="en-US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E0C1C9-B324-493B-8678-D4F38FFAF753}"/>
                </a:ext>
              </a:extLst>
            </p:cNvPr>
            <p:cNvSpPr txBox="1"/>
            <p:nvPr/>
          </p:nvSpPr>
          <p:spPr>
            <a:xfrm>
              <a:off x="888731" y="5440724"/>
              <a:ext cx="58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f2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5CED2E6-647E-4E12-BC03-A5A6E2614ADC}"/>
                </a:ext>
              </a:extLst>
            </p:cNvPr>
            <p:cNvSpPr txBox="1"/>
            <p:nvPr/>
          </p:nvSpPr>
          <p:spPr>
            <a:xfrm>
              <a:off x="5913091" y="6000106"/>
              <a:ext cx="4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str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DB4EF4-4651-4C3C-83EF-576B26CAD223}"/>
                </a:ext>
              </a:extLst>
            </p:cNvPr>
            <p:cNvSpPr txBox="1"/>
            <p:nvPr/>
          </p:nvSpPr>
          <p:spPr>
            <a:xfrm>
              <a:off x="2593978" y="2296723"/>
              <a:ext cx="4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str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56BC72B-F403-4CEA-A6A1-5ABEA525BD68}"/>
                </a:ext>
              </a:extLst>
            </p:cNvPr>
            <p:cNvSpPr txBox="1"/>
            <p:nvPr/>
          </p:nvSpPr>
          <p:spPr>
            <a:xfrm>
              <a:off x="2593978" y="4963833"/>
              <a:ext cx="4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str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AC3359-13DB-4A43-998C-E585150D1501}"/>
                </a:ext>
              </a:extLst>
            </p:cNvPr>
            <p:cNvSpPr txBox="1"/>
            <p:nvPr/>
          </p:nvSpPr>
          <p:spPr>
            <a:xfrm>
              <a:off x="3900092" y="2318607"/>
              <a:ext cx="503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add</a:t>
              </a:r>
              <a:endParaRPr lang="ko-KR" altLang="en-US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1BD5E1F-B0A3-4014-88BB-07E42A9585A6}"/>
                </a:ext>
              </a:extLst>
            </p:cNvPr>
            <p:cNvSpPr txBox="1"/>
            <p:nvPr/>
          </p:nvSpPr>
          <p:spPr>
            <a:xfrm>
              <a:off x="4109413" y="5012469"/>
              <a:ext cx="503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add</a:t>
              </a:r>
              <a:endParaRPr lang="ko-KR" altLang="en-US" sz="12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6A77836-209E-4021-8C4A-000F456F9F1E}"/>
                </a:ext>
              </a:extLst>
            </p:cNvPr>
            <p:cNvSpPr txBox="1"/>
            <p:nvPr/>
          </p:nvSpPr>
          <p:spPr>
            <a:xfrm>
              <a:off x="7384058" y="6054280"/>
              <a:ext cx="503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add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51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07E095B-9A46-4B26-B0B5-8AB66578F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781050"/>
            <a:ext cx="920115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6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A47BCC4A-B576-4080-B30A-62212BBC8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2" y="1306929"/>
            <a:ext cx="11126535" cy="42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1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4260743-AAB0-47C1-9E74-D41E9D40D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33" y="0"/>
            <a:ext cx="8611133" cy="68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4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D2E353-DB80-45F1-86D4-37B2BB3E5238}"/>
              </a:ext>
            </a:extLst>
          </p:cNvPr>
          <p:cNvGrpSpPr/>
          <p:nvPr/>
        </p:nvGrpSpPr>
        <p:grpSpPr>
          <a:xfrm>
            <a:off x="3977053" y="506541"/>
            <a:ext cx="4237893" cy="5125560"/>
            <a:chOff x="3977053" y="114655"/>
            <a:chExt cx="4237893" cy="512556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0330811-8117-437A-943A-42FA45131B99}"/>
                </a:ext>
              </a:extLst>
            </p:cNvPr>
            <p:cNvSpPr/>
            <p:nvPr/>
          </p:nvSpPr>
          <p:spPr>
            <a:xfrm>
              <a:off x="3977053" y="1406769"/>
              <a:ext cx="4237893" cy="383344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C57D05D-DAA4-4C49-829A-BFD4A53F3582}"/>
                </a:ext>
              </a:extLst>
            </p:cNvPr>
            <p:cNvCxnSpPr>
              <a:cxnSpLocks/>
            </p:cNvCxnSpPr>
            <p:nvPr/>
          </p:nvCxnSpPr>
          <p:spPr>
            <a:xfrm>
              <a:off x="6117514" y="576320"/>
              <a:ext cx="0" cy="815098"/>
            </a:xfrm>
            <a:prstGeom prst="straightConnector1">
              <a:avLst/>
            </a:prstGeom>
            <a:ln w="444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4278E-4EA6-4DA5-8B30-8BCB56DAF1E7}"/>
                </a:ext>
              </a:extLst>
            </p:cNvPr>
            <p:cNvSpPr txBox="1"/>
            <p:nvPr/>
          </p:nvSpPr>
          <p:spPr>
            <a:xfrm>
              <a:off x="5637902" y="114655"/>
              <a:ext cx="959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User</a:t>
              </a:r>
              <a:endParaRPr lang="ko-KR" alt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8454BF-9884-496E-B6B0-FFC127443130}"/>
                </a:ext>
              </a:extLst>
            </p:cNvPr>
            <p:cNvSpPr txBox="1"/>
            <p:nvPr/>
          </p:nvSpPr>
          <p:spPr>
            <a:xfrm>
              <a:off x="5324287" y="1617785"/>
              <a:ext cx="1543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Interface</a:t>
              </a:r>
              <a:endParaRPr lang="ko-KR" altLang="en-US" sz="24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A33008F-D805-493D-85C9-4B0D4374F9EF}"/>
                </a:ext>
              </a:extLst>
            </p:cNvPr>
            <p:cNvSpPr/>
            <p:nvPr/>
          </p:nvSpPr>
          <p:spPr>
            <a:xfrm>
              <a:off x="4872914" y="2310284"/>
              <a:ext cx="2489200" cy="219640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480579-5006-4C4E-A2B8-892212A08323}"/>
                </a:ext>
              </a:extLst>
            </p:cNvPr>
            <p:cNvSpPr txBox="1"/>
            <p:nvPr/>
          </p:nvSpPr>
          <p:spPr>
            <a:xfrm>
              <a:off x="4872914" y="3092659"/>
              <a:ext cx="248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Implementation</a:t>
              </a:r>
              <a:endParaRPr lang="ko-KR" alt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88A0A-0D4B-41CA-A3D9-737DEB370438}"/>
                </a:ext>
              </a:extLst>
            </p:cNvPr>
            <p:cNvSpPr txBox="1"/>
            <p:nvPr/>
          </p:nvSpPr>
          <p:spPr>
            <a:xfrm>
              <a:off x="5125237" y="4547716"/>
              <a:ext cx="1941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Operations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2071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12B5C7E-2C02-46F5-9863-619F64E25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167"/>
            <a:ext cx="11706761" cy="643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07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79E9D057-6872-449F-8804-341CBBD79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47" y="1539929"/>
            <a:ext cx="8421505" cy="377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004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BBBA3224-0B2D-436C-BC02-52FC9951B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990725"/>
            <a:ext cx="99726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98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>
            <a:extLst>
              <a:ext uri="{FF2B5EF4-FFF2-40B4-BE49-F238E27FC236}">
                <a16:creationId xmlns:a16="http://schemas.microsoft.com/office/drawing/2014/main" id="{1B189D38-3DEF-44FC-ABE3-CAFDB0D4A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313"/>
            <a:ext cx="12192000" cy="54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597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>
            <a:extLst>
              <a:ext uri="{FF2B5EF4-FFF2-40B4-BE49-F238E27FC236}">
                <a16:creationId xmlns:a16="http://schemas.microsoft.com/office/drawing/2014/main" id="{7CC2FC32-8CD8-49E6-8DED-7EB1AE5ED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12166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42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5A9504-7903-41D6-99EE-1EF68608AA5C}"/>
              </a:ext>
            </a:extLst>
          </p:cNvPr>
          <p:cNvGrpSpPr/>
          <p:nvPr/>
        </p:nvGrpSpPr>
        <p:grpSpPr>
          <a:xfrm>
            <a:off x="629194" y="2083525"/>
            <a:ext cx="10933612" cy="2690949"/>
            <a:chOff x="1249679" y="2083525"/>
            <a:chExt cx="10933612" cy="26909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C54311A-C47D-4E34-9415-834690D7D69B}"/>
                </a:ext>
              </a:extLst>
            </p:cNvPr>
            <p:cNvSpPr/>
            <p:nvPr/>
          </p:nvSpPr>
          <p:spPr>
            <a:xfrm>
              <a:off x="3757748" y="2083525"/>
              <a:ext cx="3056709" cy="26909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767373-1568-40A6-ADD9-BBECC6C0F3D9}"/>
                </a:ext>
              </a:extLst>
            </p:cNvPr>
            <p:cNvSpPr txBox="1"/>
            <p:nvPr/>
          </p:nvSpPr>
          <p:spPr>
            <a:xfrm>
              <a:off x="4306387" y="2921167"/>
              <a:ext cx="1959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/>
                <a:t>sqrt()</a:t>
              </a:r>
              <a:endParaRPr lang="ko-KR" altLang="en-US" sz="5400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A11E866-FDDD-472B-9A0C-D0FFF57974BA}"/>
                </a:ext>
              </a:extLst>
            </p:cNvPr>
            <p:cNvCxnSpPr>
              <a:cxnSpLocks/>
            </p:cNvCxnSpPr>
            <p:nvPr/>
          </p:nvCxnSpPr>
          <p:spPr>
            <a:xfrm>
              <a:off x="2272937" y="3428998"/>
              <a:ext cx="1484811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1D77052-E4AA-4AAB-8FB3-AB132ECA97BC}"/>
                </a:ext>
              </a:extLst>
            </p:cNvPr>
            <p:cNvCxnSpPr>
              <a:cxnSpLocks/>
            </p:cNvCxnSpPr>
            <p:nvPr/>
          </p:nvCxnSpPr>
          <p:spPr>
            <a:xfrm>
              <a:off x="6814457" y="3428998"/>
              <a:ext cx="1415143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7A6958-9387-4B97-A3FF-60714619F637}"/>
                </a:ext>
              </a:extLst>
            </p:cNvPr>
            <p:cNvSpPr txBox="1"/>
            <p:nvPr/>
          </p:nvSpPr>
          <p:spPr>
            <a:xfrm>
              <a:off x="1249679" y="3044277"/>
              <a:ext cx="914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/>
                <a:t>n</a:t>
              </a:r>
              <a:endParaRPr lang="ko-KR" altLang="en-US" sz="4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C19E1D-ED2E-452F-BCC2-E86E24932FC2}"/>
                </a:ext>
              </a:extLst>
            </p:cNvPr>
            <p:cNvSpPr txBox="1"/>
            <p:nvPr/>
          </p:nvSpPr>
          <p:spPr>
            <a:xfrm>
              <a:off x="8220891" y="3167387"/>
              <a:ext cx="3962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Square root of n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35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45C436-BAA6-4B72-925D-83D6E63AA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7" y="1414122"/>
            <a:ext cx="10343525" cy="40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1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4AFBA5-0C16-4B6F-A11B-49CDD7BC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4" y="1221377"/>
            <a:ext cx="11734812" cy="44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1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E04B852-4EB3-4779-BC99-F4B34B59B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0"/>
            <a:ext cx="1148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5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9F8A57-4A47-4CBE-9142-B041C33C6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013"/>
            <a:ext cx="1219200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58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028EBF-C677-490F-9694-90B3D54ED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388"/>
            <a:ext cx="12192000" cy="598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6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8DB32C2-679E-467E-ACDA-A450A620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51" y="99245"/>
            <a:ext cx="11024297" cy="66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7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54</Words>
  <Application>Microsoft Office PowerPoint</Application>
  <PresentationFormat>와이드스크린</PresentationFormat>
  <Paragraphs>45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Chapter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경준</dc:creator>
  <cp:lastModifiedBy>이 경준</cp:lastModifiedBy>
  <cp:revision>8</cp:revision>
  <dcterms:created xsi:type="dcterms:W3CDTF">2021-07-16T05:23:31Z</dcterms:created>
  <dcterms:modified xsi:type="dcterms:W3CDTF">2021-07-16T07:06:51Z</dcterms:modified>
</cp:coreProperties>
</file>