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spitalityAnalysis_16691313526690/HowexpensiveisNyc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19E73B-64AA-46C3-9B48-A01824B381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Hospitality 
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ABDF29-92D7-4C91-9136-6CA98CA51C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11/22/2022 3:47:03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expensive is nyc" id="2" name="slide2">
            <a:extLst>
              <a:ext uri="{FF2B5EF4-FFF2-40B4-BE49-F238E27FC236}">
                <a16:creationId xmlns:a16="http://schemas.microsoft.com/office/drawing/2014/main" id="{7E143530-7DCC-4AE8-B303-93050D72D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5" y="0"/>
            <a:ext cx="2698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does it vary from neighbourhood" id="3" name="slide3">
            <a:extLst>
              <a:ext uri="{FF2B5EF4-FFF2-40B4-BE49-F238E27FC236}">
                <a16:creationId xmlns:a16="http://schemas.microsoft.com/office/drawing/2014/main" id="{F62F1BF2-8E58-4E94-812C-40399BB1B9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598"/>
            <a:ext cx="12192000" cy="30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2022-11-22T15:47:03Z</dcterms:created>
  <dcterms:modified xsi:type="dcterms:W3CDTF">2022-11-22T15:47:03Z</dcterms:modified>
</cp:coreProperties>
</file>