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162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91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4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0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4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78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8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73536" y="1584344"/>
            <a:ext cx="6644930" cy="5273656"/>
            <a:chOff x="2773536" y="1584344"/>
            <a:chExt cx="6644930" cy="5273656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>
              <a:off x="2842334" y="1584344"/>
              <a:ext cx="6507333" cy="5273656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 rot="5400000">
              <a:off x="9028289" y="4008296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 rot="5400000">
              <a:off x="2452157" y="3660680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 rot="5400000">
              <a:off x="2456920" y="4532217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 rot="5400000">
              <a:off x="6044433" y="1217453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 rot="5400000">
              <a:off x="3817872" y="1580088"/>
              <a:ext cx="4556255" cy="5999568"/>
            </a:xfrm>
            <a:prstGeom prst="rect">
              <a:avLst/>
            </a:prstGeom>
            <a:gradFill flip="none" rotWithShape="1">
              <a:gsLst>
                <a:gs pos="20000">
                  <a:schemeClr val="accent1">
                    <a:lumMod val="50000"/>
                  </a:schemeClr>
                </a:gs>
                <a:gs pos="20000">
                  <a:srgbClr val="2E85BF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 rot="5400000">
              <a:off x="6908322" y="1908144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 rot="5400000">
              <a:off x="8558068" y="2480248"/>
              <a:ext cx="178360" cy="458385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3485548" y="4018131"/>
            <a:ext cx="5220904" cy="122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4000" b="1" i="1" kern="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1050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99947" y="2555535"/>
            <a:ext cx="1592103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100" kern="0" dirty="0">
                <a:solidFill>
                  <a:prstClr val="white"/>
                </a:solidFill>
              </a:rPr>
              <a:t>컴퓨터정보과 </a:t>
            </a:r>
            <a:r>
              <a:rPr lang="ko-KR" altLang="en-US" sz="1200" b="1" kern="0" dirty="0">
                <a:solidFill>
                  <a:prstClr val="white"/>
                </a:solidFill>
              </a:rPr>
              <a:t>최영환</a:t>
            </a:r>
            <a:endParaRPr lang="en-US" altLang="ko-KR" sz="1200" b="1" kern="0" dirty="0">
              <a:solidFill>
                <a:prstClr val="white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B4ED072-347F-4BB4-969C-3A0236617F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579" y="5273656"/>
            <a:ext cx="1471311" cy="138311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C8BD62F-A24E-48C1-A4D1-CE42F333F6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85" y="3463713"/>
            <a:ext cx="871226" cy="8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8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D99A8B-45D6-401A-A214-1AC77FB98D4F}"/>
              </a:ext>
            </a:extLst>
          </p:cNvPr>
          <p:cNvSpPr/>
          <p:nvPr/>
        </p:nvSpPr>
        <p:spPr>
          <a:xfrm>
            <a:off x="1529621" y="407045"/>
            <a:ext cx="5220904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25" name="자유형 24"/>
          <p:cNvSpPr/>
          <p:nvPr/>
        </p:nvSpPr>
        <p:spPr>
          <a:xfrm>
            <a:off x="5598079" y="2058287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5369092" y="2580799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tx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기능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174371" y="2192455"/>
            <a:ext cx="865943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Function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456252" y="4806458"/>
            <a:ext cx="23021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어떤 기능들이 있는가</a:t>
            </a:r>
            <a:r>
              <a:rPr lang="en-US" altLang="ko-KR" sz="16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034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D837CC-0C73-4E2A-AA9C-87C192951C24}"/>
              </a:ext>
            </a:extLst>
          </p:cNvPr>
          <p:cNvSpPr/>
          <p:nvPr/>
        </p:nvSpPr>
        <p:spPr>
          <a:xfrm>
            <a:off x="1529621" y="407045"/>
            <a:ext cx="5220904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6E41BD-4F0F-4158-8A94-2BF12C25170A}"/>
              </a:ext>
            </a:extLst>
          </p:cNvPr>
          <p:cNvSpPr/>
          <p:nvPr/>
        </p:nvSpPr>
        <p:spPr>
          <a:xfrm>
            <a:off x="2867920" y="1359630"/>
            <a:ext cx="628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85A949-2FA1-4D1E-AB33-7BA56C5687B1}"/>
              </a:ext>
            </a:extLst>
          </p:cNvPr>
          <p:cNvSpPr/>
          <p:nvPr/>
        </p:nvSpPr>
        <p:spPr>
          <a:xfrm>
            <a:off x="3181328" y="1448003"/>
            <a:ext cx="20278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메인화면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9A04E2-257B-465E-A49A-6EB11CFC7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20" y="2155889"/>
            <a:ext cx="3093179" cy="389305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623909-CD63-4DC1-BE4F-3A515FD39C8F}"/>
              </a:ext>
            </a:extLst>
          </p:cNvPr>
          <p:cNvSpPr/>
          <p:nvPr/>
        </p:nvSpPr>
        <p:spPr>
          <a:xfrm>
            <a:off x="7490720" y="1448003"/>
            <a:ext cx="628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02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9BA2F-87E5-4708-9073-63BD0D3CEFC3}"/>
              </a:ext>
            </a:extLst>
          </p:cNvPr>
          <p:cNvSpPr/>
          <p:nvPr/>
        </p:nvSpPr>
        <p:spPr>
          <a:xfrm>
            <a:off x="7804128" y="1536376"/>
            <a:ext cx="20278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소개화면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416CB27-2EC4-4A00-A7FD-7E961BF92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1" y="2155889"/>
            <a:ext cx="3093178" cy="3893052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BA150DB-5B3A-443B-AAEA-47BA65ED7179}"/>
              </a:ext>
            </a:extLst>
          </p:cNvPr>
          <p:cNvSpPr/>
          <p:nvPr/>
        </p:nvSpPr>
        <p:spPr>
          <a:xfrm>
            <a:off x="9791064" y="1907192"/>
            <a:ext cx="354351" cy="239247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749E8-D8CC-4DA8-815D-5123C7BBF9D8}"/>
              </a:ext>
            </a:extLst>
          </p:cNvPr>
          <p:cNvSpPr txBox="1"/>
          <p:nvPr/>
        </p:nvSpPr>
        <p:spPr>
          <a:xfrm>
            <a:off x="9533090" y="152434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iframe</a:t>
            </a:r>
            <a:endParaRPr lang="ko-KR" altLang="en-US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4426909-48A1-410A-8EE7-59B89959E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566" y="3115842"/>
            <a:ext cx="4442002" cy="23982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C12CE62-CF4A-4407-8565-22397C16D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730" y="560465"/>
            <a:ext cx="2322340" cy="150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D837CC-0C73-4E2A-AA9C-87C192951C24}"/>
              </a:ext>
            </a:extLst>
          </p:cNvPr>
          <p:cNvSpPr/>
          <p:nvPr/>
        </p:nvSpPr>
        <p:spPr>
          <a:xfrm>
            <a:off x="1529621" y="407045"/>
            <a:ext cx="5220904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6E41BD-4F0F-4158-8A94-2BF12C25170A}"/>
              </a:ext>
            </a:extLst>
          </p:cNvPr>
          <p:cNvSpPr/>
          <p:nvPr/>
        </p:nvSpPr>
        <p:spPr>
          <a:xfrm>
            <a:off x="2867920" y="1359630"/>
            <a:ext cx="628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85A949-2FA1-4D1E-AB33-7BA56C5687B1}"/>
              </a:ext>
            </a:extLst>
          </p:cNvPr>
          <p:cNvSpPr/>
          <p:nvPr/>
        </p:nvSpPr>
        <p:spPr>
          <a:xfrm>
            <a:off x="3181328" y="1448003"/>
            <a:ext cx="20278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영상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623909-CD63-4DC1-BE4F-3A515FD39C8F}"/>
              </a:ext>
            </a:extLst>
          </p:cNvPr>
          <p:cNvSpPr/>
          <p:nvPr/>
        </p:nvSpPr>
        <p:spPr>
          <a:xfrm>
            <a:off x="7490720" y="1448003"/>
            <a:ext cx="628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04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F9BA2F-87E5-4708-9073-63BD0D3CEFC3}"/>
              </a:ext>
            </a:extLst>
          </p:cNvPr>
          <p:cNvSpPr/>
          <p:nvPr/>
        </p:nvSpPr>
        <p:spPr>
          <a:xfrm>
            <a:off x="7804128" y="1536376"/>
            <a:ext cx="20278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음악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AB4E876-3501-41DF-8D52-1604EC719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78" y="2067516"/>
            <a:ext cx="3619221" cy="39814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8B2AAD6-4947-408A-9325-92E94BE8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67" y="2476399"/>
            <a:ext cx="2191105" cy="29923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5CB40F-64E4-4876-9BC2-696163478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8398" y="2088094"/>
            <a:ext cx="3281475" cy="346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7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D837CC-0C73-4E2A-AA9C-87C192951C24}"/>
              </a:ext>
            </a:extLst>
          </p:cNvPr>
          <p:cNvSpPr/>
          <p:nvPr/>
        </p:nvSpPr>
        <p:spPr>
          <a:xfrm>
            <a:off x="1529621" y="407045"/>
            <a:ext cx="5220904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6E41BD-4F0F-4158-8A94-2BF12C25170A}"/>
              </a:ext>
            </a:extLst>
          </p:cNvPr>
          <p:cNvSpPr/>
          <p:nvPr/>
        </p:nvSpPr>
        <p:spPr>
          <a:xfrm>
            <a:off x="5488884" y="1191794"/>
            <a:ext cx="628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</a:rPr>
              <a:t>STEP</a:t>
            </a:r>
          </a:p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05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85A949-2FA1-4D1E-AB33-7BA56C5687B1}"/>
              </a:ext>
            </a:extLst>
          </p:cNvPr>
          <p:cNvSpPr/>
          <p:nvPr/>
        </p:nvSpPr>
        <p:spPr>
          <a:xfrm>
            <a:off x="5802292" y="1280167"/>
            <a:ext cx="2027879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갤러리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F0A9E3-93E4-48F9-B72E-3D4BB770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24" y="2148800"/>
            <a:ext cx="3485801" cy="37084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EF47DB4-8312-4FB0-9FAA-08EF3B472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638" y="2099950"/>
            <a:ext cx="4021875" cy="4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8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AC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84085" y="70022"/>
            <a:ext cx="11907915" cy="6644930"/>
            <a:chOff x="284085" y="70022"/>
            <a:chExt cx="11907915" cy="664493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4575B6B-F46C-4BC1-A988-8B46EAF35BA8}"/>
                </a:ext>
              </a:extLst>
            </p:cNvPr>
            <p:cNvSpPr/>
            <p:nvPr/>
          </p:nvSpPr>
          <p:spPr>
            <a:xfrm rot="16200000">
              <a:off x="2984376" y="-2561470"/>
              <a:ext cx="6507333" cy="11907915"/>
            </a:xfrm>
            <a:prstGeom prst="round2SameRect">
              <a:avLst>
                <a:gd name="adj1" fmla="val 6974"/>
                <a:gd name="adj2" fmla="val 0"/>
              </a:avLst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E6F60557-CBCC-40B9-AE70-465BAA47B886}"/>
                </a:ext>
              </a:extLst>
            </p:cNvPr>
            <p:cNvSpPr/>
            <p:nvPr/>
          </p:nvSpPr>
          <p:spPr>
            <a:xfrm>
              <a:off x="2386660" y="70022"/>
              <a:ext cx="711555" cy="6879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38639EC-99FB-4EF3-9F76-F33375FDE2BA}"/>
                </a:ext>
              </a:extLst>
            </p:cNvPr>
            <p:cNvSpPr/>
            <p:nvPr/>
          </p:nvSpPr>
          <p:spPr>
            <a:xfrm>
              <a:off x="2039044" y="6646154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5921043B-A70F-4838-9D8B-D2D524C25954}"/>
                </a:ext>
              </a:extLst>
            </p:cNvPr>
            <p:cNvSpPr/>
            <p:nvPr/>
          </p:nvSpPr>
          <p:spPr>
            <a:xfrm>
              <a:off x="2910581" y="6641391"/>
              <a:ext cx="711555" cy="68798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7FEB1D-8729-423D-B887-34CBB6F11E9F}"/>
                </a:ext>
              </a:extLst>
            </p:cNvPr>
            <p:cNvSpPr/>
            <p:nvPr/>
          </p:nvSpPr>
          <p:spPr>
            <a:xfrm>
              <a:off x="608520" y="2649597"/>
              <a:ext cx="103133" cy="1485781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E686A0-80E2-4AEE-A130-80E399228C2D}"/>
                </a:ext>
              </a:extLst>
            </p:cNvPr>
            <p:cNvSpPr/>
            <p:nvPr/>
          </p:nvSpPr>
          <p:spPr>
            <a:xfrm>
              <a:off x="1001487" y="392703"/>
              <a:ext cx="11190513" cy="5999568"/>
            </a:xfrm>
            <a:prstGeom prst="rect">
              <a:avLst/>
            </a:prstGeom>
            <a:gradFill flip="none" rotWithShape="1">
              <a:gsLst>
                <a:gs pos="2000">
                  <a:schemeClr val="accent1">
                    <a:lumMod val="50000"/>
                  </a:schemeClr>
                </a:gs>
                <a:gs pos="2000">
                  <a:srgbClr val="2BACE2"/>
                </a:gs>
              </a:gsLst>
              <a:lin ang="0" scaled="1"/>
              <a:tileRect/>
            </a:gra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1BB7843-B613-42C7-9752-16EFD13204E0}"/>
                </a:ext>
              </a:extLst>
            </p:cNvPr>
            <p:cNvSpPr/>
            <p:nvPr/>
          </p:nvSpPr>
          <p:spPr>
            <a:xfrm>
              <a:off x="608520" y="2476399"/>
              <a:ext cx="103133" cy="104400"/>
            </a:xfrm>
            <a:prstGeom prst="ellipse">
              <a:avLst/>
            </a:prstGeom>
            <a:pattFill prst="wdUpDiag">
              <a:fgClr>
                <a:srgbClr val="5DC1E9"/>
              </a:fgClr>
              <a:bgClr>
                <a:srgbClr val="2BACE2"/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D3280A30-16EB-41FF-B239-FC30130EF9C4}"/>
                </a:ext>
              </a:extLst>
            </p:cNvPr>
            <p:cNvGrpSpPr/>
            <p:nvPr/>
          </p:nvGrpSpPr>
          <p:grpSpPr>
            <a:xfrm>
              <a:off x="1089096" y="612047"/>
              <a:ext cx="72246" cy="185672"/>
              <a:chOff x="3847020" y="2066190"/>
              <a:chExt cx="103133" cy="265053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20A10E-F980-4845-91DC-78C3FB554721}"/>
                  </a:ext>
                </a:extLst>
              </p:cNvPr>
              <p:cNvSpPr/>
              <p:nvPr/>
            </p:nvSpPr>
            <p:spPr>
              <a:xfrm>
                <a:off x="3847020" y="2066190"/>
                <a:ext cx="103133" cy="265053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677CD21F-4A87-4D78-8ED9-4826A531BEFD}"/>
                  </a:ext>
                </a:extLst>
              </p:cNvPr>
              <p:cNvSpPr/>
              <p:nvPr/>
            </p:nvSpPr>
            <p:spPr>
              <a:xfrm>
                <a:off x="3871586" y="2090716"/>
                <a:ext cx="54000" cy="35200"/>
              </a:xfrm>
              <a:custGeom>
                <a:avLst/>
                <a:gdLst>
                  <a:gd name="connsiteX0" fmla="*/ 27000 w 54000"/>
                  <a:gd name="connsiteY0" fmla="*/ 0 h 35200"/>
                  <a:gd name="connsiteX1" fmla="*/ 54000 w 54000"/>
                  <a:gd name="connsiteY1" fmla="*/ 27000 h 35200"/>
                  <a:gd name="connsiteX2" fmla="*/ 54000 w 54000"/>
                  <a:gd name="connsiteY2" fmla="*/ 35200 h 35200"/>
                  <a:gd name="connsiteX3" fmla="*/ 0 w 54000"/>
                  <a:gd name="connsiteY3" fmla="*/ 35200 h 35200"/>
                  <a:gd name="connsiteX4" fmla="*/ 0 w 54000"/>
                  <a:gd name="connsiteY4" fmla="*/ 27000 h 35200"/>
                  <a:gd name="connsiteX5" fmla="*/ 27000 w 54000"/>
                  <a:gd name="connsiteY5" fmla="*/ 0 h 3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5200">
                    <a:moveTo>
                      <a:pt x="27000" y="0"/>
                    </a:moveTo>
                    <a:cubicBezTo>
                      <a:pt x="41912" y="0"/>
                      <a:pt x="54000" y="12088"/>
                      <a:pt x="54000" y="27000"/>
                    </a:cubicBezTo>
                    <a:lnTo>
                      <a:pt x="54000" y="35200"/>
                    </a:lnTo>
                    <a:lnTo>
                      <a:pt x="0" y="35200"/>
                    </a:lnTo>
                    <a:lnTo>
                      <a:pt x="0" y="27000"/>
                    </a:lnTo>
                    <a:cubicBezTo>
                      <a:pt x="0" y="12088"/>
                      <a:pt x="12088" y="0"/>
                      <a:pt x="27000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C0BF269E-F6CB-4CC2-86A4-76145F00126F}"/>
                  </a:ext>
                </a:extLst>
              </p:cNvPr>
              <p:cNvSpPr/>
              <p:nvPr/>
            </p:nvSpPr>
            <p:spPr>
              <a:xfrm>
                <a:off x="3871586" y="2129516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ACE28858-206D-4812-A5F2-E151B0F896D4}"/>
                  </a:ext>
                </a:extLst>
              </p:cNvPr>
              <p:cNvSpPr/>
              <p:nvPr/>
            </p:nvSpPr>
            <p:spPr>
              <a:xfrm>
                <a:off x="3871586" y="2165715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37B7F45B-6357-40EB-90F1-38FF28D43AFF}"/>
                  </a:ext>
                </a:extLst>
              </p:cNvPr>
              <p:cNvSpPr/>
              <p:nvPr/>
            </p:nvSpPr>
            <p:spPr>
              <a:xfrm>
                <a:off x="3871586" y="2201914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0CF2B328-C6FD-4E03-9998-2CC7D2B638EC}"/>
                  </a:ext>
                </a:extLst>
              </p:cNvPr>
              <p:cNvSpPr/>
              <p:nvPr/>
            </p:nvSpPr>
            <p:spPr>
              <a:xfrm>
                <a:off x="3871586" y="2238113"/>
                <a:ext cx="54000" cy="32599"/>
              </a:xfrm>
              <a:custGeom>
                <a:avLst/>
                <a:gdLst>
                  <a:gd name="connsiteX0" fmla="*/ 0 w 54000"/>
                  <a:gd name="connsiteY0" fmla="*/ 0 h 32599"/>
                  <a:gd name="connsiteX1" fmla="*/ 54000 w 54000"/>
                  <a:gd name="connsiteY1" fmla="*/ 0 h 32599"/>
                  <a:gd name="connsiteX2" fmla="*/ 54000 w 54000"/>
                  <a:gd name="connsiteY2" fmla="*/ 32599 h 32599"/>
                  <a:gd name="connsiteX3" fmla="*/ 0 w 54000"/>
                  <a:gd name="connsiteY3" fmla="*/ 32599 h 32599"/>
                  <a:gd name="connsiteX4" fmla="*/ 0 w 54000"/>
                  <a:gd name="connsiteY4" fmla="*/ 0 h 32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000" h="32599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32599"/>
                    </a:lnTo>
                    <a:lnTo>
                      <a:pt x="0" y="325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E756C79B-37EA-4799-B947-A5EA6564627B}"/>
                  </a:ext>
                </a:extLst>
              </p:cNvPr>
              <p:cNvSpPr/>
              <p:nvPr/>
            </p:nvSpPr>
            <p:spPr>
              <a:xfrm>
                <a:off x="3871586" y="2274312"/>
                <a:ext cx="54000" cy="32404"/>
              </a:xfrm>
              <a:custGeom>
                <a:avLst/>
                <a:gdLst>
                  <a:gd name="connsiteX0" fmla="*/ 0 w 54000"/>
                  <a:gd name="connsiteY0" fmla="*/ 0 h 32404"/>
                  <a:gd name="connsiteX1" fmla="*/ 54000 w 54000"/>
                  <a:gd name="connsiteY1" fmla="*/ 0 h 32404"/>
                  <a:gd name="connsiteX2" fmla="*/ 54000 w 54000"/>
                  <a:gd name="connsiteY2" fmla="*/ 5404 h 32404"/>
                  <a:gd name="connsiteX3" fmla="*/ 27000 w 54000"/>
                  <a:gd name="connsiteY3" fmla="*/ 32404 h 32404"/>
                  <a:gd name="connsiteX4" fmla="*/ 0 w 54000"/>
                  <a:gd name="connsiteY4" fmla="*/ 5404 h 32404"/>
                  <a:gd name="connsiteX5" fmla="*/ 0 w 54000"/>
                  <a:gd name="connsiteY5" fmla="*/ 0 h 32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00" h="32404">
                    <a:moveTo>
                      <a:pt x="0" y="0"/>
                    </a:moveTo>
                    <a:lnTo>
                      <a:pt x="54000" y="0"/>
                    </a:lnTo>
                    <a:lnTo>
                      <a:pt x="54000" y="5404"/>
                    </a:lnTo>
                    <a:cubicBezTo>
                      <a:pt x="54000" y="20316"/>
                      <a:pt x="41912" y="32404"/>
                      <a:pt x="27000" y="32404"/>
                    </a:cubicBezTo>
                    <a:cubicBezTo>
                      <a:pt x="12088" y="32404"/>
                      <a:pt x="0" y="20316"/>
                      <a:pt x="0" y="540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36EDF2-C1FF-418C-89B2-1271F2DC1E1D}"/>
              </a:ext>
            </a:extLst>
          </p:cNvPr>
          <p:cNvSpPr/>
          <p:nvPr/>
        </p:nvSpPr>
        <p:spPr>
          <a:xfrm>
            <a:off x="1529621" y="407045"/>
            <a:ext cx="5220904" cy="787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하이브리드 앱 개발</a:t>
            </a:r>
            <a:endParaRPr lang="en-US" altLang="ko-KR" sz="2400" b="1" i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동의과학대학교 소개</a:t>
            </a:r>
            <a:endParaRPr lang="en-US" altLang="ko-KR" sz="700" kern="0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735707-11FC-4A68-BFE7-657A2E757698}"/>
              </a:ext>
            </a:extLst>
          </p:cNvPr>
          <p:cNvSpPr/>
          <p:nvPr/>
        </p:nvSpPr>
        <p:spPr>
          <a:xfrm>
            <a:off x="1673313" y="2273705"/>
            <a:ext cx="10154424" cy="37233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&gt; Exit()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976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57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 ExtraBold</vt:lpstr>
      <vt:lpstr>맑은 고딕</vt:lpstr>
      <vt:lpstr>배달의민족 도현</vt:lpstr>
      <vt:lpstr>배달의민족 한나체 Pro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OdinBOX</cp:lastModifiedBy>
  <cp:revision>19</cp:revision>
  <dcterms:created xsi:type="dcterms:W3CDTF">2020-10-26T02:17:25Z</dcterms:created>
  <dcterms:modified xsi:type="dcterms:W3CDTF">2020-11-10T01:19:52Z</dcterms:modified>
</cp:coreProperties>
</file>