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3" r:id="rId9"/>
    <p:sldId id="262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AE573-95AA-417B-ADD6-E4234FDEA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B6C57E-F1DB-47FD-9BED-391A9D99D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796312-2D8D-47AC-94CD-5795A3F0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F4F63-08A6-4C93-B916-8FA99088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496A06-89AC-4BC2-8E09-E56AA21B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896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E4417A-198A-4C12-A29B-71C969CC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691B6C-8E21-47AE-AE57-DC07AF017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54BD94-D5CF-4863-AE5E-1ABA33AE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87827A-B4C9-410F-B22F-37ADC012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B4A997-E2B9-43FB-8745-06408615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331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374FE5-6907-4034-80DD-847348FD8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D0F2E5-218D-4A56-A708-102E9E37D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27125D-A997-4EA3-950F-75AE1910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D51C62-5165-49DF-9C4D-88442B73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520896-5525-46CE-A036-EA2C43D1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770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9252D-6DD2-4947-9465-DE64F3A4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AE0658-A3E2-4087-90B0-67EA0ACA5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516435-EA35-4FAD-99EE-32C074E1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C2BA75-C54B-464F-8A75-B4B02B6B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59A2C9-0C22-4C12-937E-B8CCC582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426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F277B-E5E5-4B11-BC8F-F19D4423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599FB4-3EAC-42F1-A042-709B50596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240AF3-E2C5-4AD6-A898-18016718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47C3CD-BFC2-4585-AAD4-51CB12C4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03239E-115B-488D-9E7A-A142A19A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899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CBE2A-342A-4F86-8578-9B41302F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C8A5F6-05A8-4826-8F20-83A34580E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CF21C2-D9F4-44E7-B2F8-9AD69EC30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1C9BDF-F4EE-4B99-9BC9-D5FA67DA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5DC373-07D4-4617-A1CC-0CA7F3EC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681BB9-5562-428F-AB61-3FAEB6B1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3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95D36-509A-4838-B7FA-4B26083A7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0FC8DD-AFFD-42CF-8FC5-4ECC5CFEF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78056B-07A3-4803-ABCC-D8E84FA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E10D35-E774-4847-945A-1B5886EBE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9423DA7-BC28-4815-9A26-218DA4BDF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19BA2CD-A3AD-40CF-BAE2-F6EBEDBE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7602A1-BC63-4AE6-B529-B093A4F5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637E5A-657A-4ED8-B5D2-D3D2F577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154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2F71D-5A0D-4EB8-B775-2B391F45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C8FD87C-65AC-41F6-90CF-A3BC5D75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A8CF85-070A-4EF5-81E0-32C290B1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A02E1D-7AFB-441D-A210-BEE678AD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434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F1E245-0FD6-4A21-B6AB-8545F99D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2C30BF-93DE-41A8-85CB-A049E111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B4327D-ECB7-4932-B1BA-44D16E66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785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F289C-3164-4A8E-AC3E-02BC55BA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91CF38-78A0-48AC-95BC-52D3A6F3F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871A51-794F-454C-BAAA-7C2B4BF1D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73D75C-8D5A-4A95-8C58-112032E6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A5CB1B-6F5C-48B2-98D9-596A3C07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5C96B5-A81F-4FF7-BB64-4648E5C0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175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F064C-6901-4BF0-AA84-BB764E3F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5F12F8-D0CD-47FB-B40F-3DDA61882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74AD7D-06F3-44AE-9B85-EE1E56FAB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DA82D7-8D14-48E1-B0F9-A698D08A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ACD3B7-A811-4D7F-87A1-0BBFDA12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885C6B-089A-4DFC-B8B6-1C7FC2E4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573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15DFF-2056-4969-9B0C-C648ACE5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B7F526-4FF8-43FD-A10D-C0F806141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F056DA-54BD-436D-87FF-65D167A99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65E575-16AF-4BF9-9478-9B75569BC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273C69-A7EB-41B8-9E7E-3177E4E1F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7D969-E048-4D8A-905F-551E0216B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styleX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B6F00F-F680-4EB6-8891-3E2590A74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/>
              <a:t>Styling for react-native</a:t>
            </a:r>
            <a:endParaRPr lang="ru-R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B7D24-4BCA-4128-BE87-8DDA0D8B20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9" r="8268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45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37520ED-E56B-4318-8813-FD6AD80F70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81120" y="-2910744"/>
            <a:ext cx="15798799" cy="939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50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3BA979CC-0BFC-4700-8410-5A6991F7A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633"/>
          <a:stretch/>
        </p:blipFill>
        <p:spPr>
          <a:xfrm>
            <a:off x="565261" y="525318"/>
            <a:ext cx="6949747" cy="448021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7B2EB3F-D679-457D-9ECF-CF41945C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080" y="5391955"/>
            <a:ext cx="8613463" cy="1325563"/>
          </a:xfrm>
        </p:spPr>
        <p:txBody>
          <a:bodyPr>
            <a:normAutofit/>
          </a:bodyPr>
          <a:lstStyle/>
          <a:p>
            <a:r>
              <a:rPr lang="en-US" dirty="0"/>
              <a:t>Simple example with theme injection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40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375DA017-2FF8-40F4-9112-6E93E7C9B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84" y="494536"/>
            <a:ext cx="8236352" cy="51986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9FDB7-1E20-44E4-9B0F-07138936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916" y="4752666"/>
            <a:ext cx="10515600" cy="1325563"/>
          </a:xfrm>
        </p:spPr>
        <p:txBody>
          <a:bodyPr/>
          <a:lstStyle/>
          <a:p>
            <a:r>
              <a:rPr lang="en-US" dirty="0"/>
              <a:t>Media Query “syntax”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57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031FC-C5F0-4700-ACEA-38A56452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styles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A16B149-D898-42A5-BDE9-9AE07D5E0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3460"/>
            <a:ext cx="8039582" cy="4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7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0CDD958-CC2D-4BC9-8B7F-C7098D307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F4253-6B85-4524-8643-F4B8156A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16" y="420610"/>
            <a:ext cx="7542321" cy="260001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What need for every react-native application?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24226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39A14F-33AA-491C-94C5-4B00AFD5F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163" y="0"/>
            <a:ext cx="909083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B4B3-CCC1-4AA6-95D2-73F1200F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40" y="276348"/>
            <a:ext cx="10515600" cy="1325563"/>
          </a:xfrm>
        </p:spPr>
        <p:txBody>
          <a:bodyPr/>
          <a:lstStyle/>
          <a:p>
            <a:r>
              <a:rPr lang="en-US" dirty="0"/>
              <a:t>Dark or Light mode?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05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alculator light mode design gradient dailyuichallenge ux ui sketch landscape orientation portrait orientation mobile calculator app calculator ios dailyui challenge app design app">
            <a:extLst>
              <a:ext uri="{FF2B5EF4-FFF2-40B4-BE49-F238E27FC236}">
                <a16:creationId xmlns:a16="http://schemas.microsoft.com/office/drawing/2014/main" id="{0CDD85C4-A960-4140-A623-81C9693E79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079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7772A-30B6-45E4-8E38-DCAFA607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365125"/>
            <a:ext cx="3200399" cy="6309995"/>
          </a:xfrm>
        </p:spPr>
        <p:txBody>
          <a:bodyPr/>
          <a:lstStyle/>
          <a:p>
            <a:pPr algn="ctr"/>
            <a:r>
              <a:rPr lang="en-US" dirty="0"/>
              <a:t>Portrait and landscape orientations?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63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6a9dd7172528cdbd0654f18ee36e7a0">
            <a:extLst>
              <a:ext uri="{FF2B5EF4-FFF2-40B4-BE49-F238E27FC236}">
                <a16:creationId xmlns:a16="http://schemas.microsoft.com/office/drawing/2014/main" id="{94DD1AC6-DAD2-4615-82F2-1F726A2B1B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72142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52322-557E-4C3F-8B43-48BEFE40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83095"/>
            <a:ext cx="10515600" cy="1325563"/>
          </a:xfrm>
        </p:spPr>
        <p:txBody>
          <a:bodyPr/>
          <a:lstStyle/>
          <a:p>
            <a:r>
              <a:rPr lang="en-US" dirty="0"/>
              <a:t>Adaptive font size?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776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408CC-F3C6-4CEB-8FCF-BCA78C29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77" y="2581415"/>
            <a:ext cx="4173638" cy="1695169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environment variables?</a:t>
            </a:r>
            <a:endParaRPr lang="ru-RU" dirty="0"/>
          </a:p>
        </p:txBody>
      </p:sp>
      <p:pic>
        <p:nvPicPr>
          <p:cNvPr id="4098" name="Picture 2" descr="Картинки по запросу &quot;safe area ios&quot;">
            <a:extLst>
              <a:ext uri="{FF2B5EF4-FFF2-40B4-BE49-F238E27FC236}">
                <a16:creationId xmlns:a16="http://schemas.microsoft.com/office/drawing/2014/main" id="{409D471D-F756-4324-B807-378E8B7D5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520" y="1132078"/>
            <a:ext cx="6242480" cy="553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88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B03FC-B286-4025-84E8-B4D8DD9E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0" y="2478405"/>
            <a:ext cx="3602375" cy="1325563"/>
          </a:xfrm>
        </p:spPr>
        <p:txBody>
          <a:bodyPr/>
          <a:lstStyle/>
          <a:p>
            <a:r>
              <a:rPr lang="en-US" dirty="0"/>
              <a:t>RTL Layouts?</a:t>
            </a:r>
            <a:endParaRPr lang="ru-RU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776893BF-04EE-4282-8200-1133C9E6DB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444" y="269240"/>
            <a:ext cx="3554730" cy="631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8593F15A-DE79-458E-883A-C01C67463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83" y="269240"/>
            <a:ext cx="3554730" cy="631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40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D30C3-875C-4E4E-8F44-E8789A90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Can  </a:t>
            </a:r>
            <a:r>
              <a:rPr lang="en-US" dirty="0" err="1"/>
              <a:t>StyleSheet</a:t>
            </a:r>
            <a:r>
              <a:rPr lang="en-US" dirty="0"/>
              <a:t> helps?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2214015-939B-421A-BE1E-94E77C92C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739" y="1422378"/>
            <a:ext cx="6708521" cy="543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3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52C312AA-C736-43A7-A7EF-105DC0B1D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5920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5B677-0569-4F22-815F-F14ADD74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architecture should be flexible and ready to implement any features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4849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59</Words>
  <Application>Microsoft Office PowerPoint</Application>
  <PresentationFormat>Широкоэкранный</PresentationFormat>
  <Paragraphs>13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styleX</vt:lpstr>
      <vt:lpstr>What need for every react-native application?</vt:lpstr>
      <vt:lpstr>Dark or Light mode?</vt:lpstr>
      <vt:lpstr>Portrait and landscape orientations?</vt:lpstr>
      <vt:lpstr>Adaptive font size?</vt:lpstr>
      <vt:lpstr>System environment variables?</vt:lpstr>
      <vt:lpstr>RTL Layouts?</vt:lpstr>
      <vt:lpstr>Can  StyleSheet helps?</vt:lpstr>
      <vt:lpstr>You architecture should be flexible and ready to implement any features</vt:lpstr>
      <vt:lpstr>Презентация PowerPoint</vt:lpstr>
      <vt:lpstr>Simple example with theme injection</vt:lpstr>
      <vt:lpstr>Media Query “syntax” </vt:lpstr>
      <vt:lpstr>Using styles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styleX</dc:title>
  <dc:creator>i</dc:creator>
  <cp:lastModifiedBy>i</cp:lastModifiedBy>
  <cp:revision>19</cp:revision>
  <dcterms:created xsi:type="dcterms:W3CDTF">2020-02-18T17:40:39Z</dcterms:created>
  <dcterms:modified xsi:type="dcterms:W3CDTF">2020-02-18T19:17:28Z</dcterms:modified>
</cp:coreProperties>
</file>