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5ac831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b5ac8310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5ac831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b5ac8310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5ac8310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5ac831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Ведение домашнего бюджета</a:t>
            </a:r>
            <a:br>
              <a:rPr lang="ru-RU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“MoneyCareus”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987842" y="463232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ru-RU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Выполнили: М.И. Игнатов</a:t>
            </a:r>
            <a:r>
              <a:rPr lang="ru-RU"/>
              <a:t>, </a:t>
            </a: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М.А. Пименов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Руководитель: И.Ю. Иванов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895600" y="0"/>
            <a:ext cx="64008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Воронежский </a:t>
            </a:r>
            <a:r>
              <a:rPr b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Государственный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Университет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956008" y="6412468"/>
            <a:ext cx="2279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 год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Реализация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38200" y="1072055"/>
            <a:ext cx="10515600" cy="5412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Скриншоты интерфейса информационной системы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25" y="1583975"/>
            <a:ext cx="10580949" cy="49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8200" y="1"/>
            <a:ext cx="105156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Реализация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838200" y="1072055"/>
            <a:ext cx="10515600" cy="5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Скриншоты интерфейса информационной системы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13" y="2016300"/>
            <a:ext cx="11699374" cy="32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Заключение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838200" y="1072055"/>
            <a:ext cx="10515600" cy="5412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Были выполнены следующие задачи: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Подготовка проектной документации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Разработано web-приложение для ведения домашнего бюджета “MoneyCareus”, которое позволяет: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Добавлять/удалять доходы и расходы членов семьи;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Добавлять/удалять категории доходов и расходов;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Просматривать статистику расходов;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Включать/ выключать режим “SafeMode” для управления уровнем доступа для детей;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Добавлять пользователей в семью;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После разработки произведено тестирование и запись демо-видео работы приложения.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Ведение домашнего бюджета</a:t>
            </a:r>
            <a:br>
              <a:rPr lang="ru-RU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“MoneyCareus”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2987842" y="4632326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ru-RU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Выполнили: М.И. Игнатов</a:t>
            </a:r>
            <a:r>
              <a:rPr lang="ru-RU"/>
              <a:t>, </a:t>
            </a: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М.А. Пименов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Руководитель: И.Ю. Иванов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2895600" y="0"/>
            <a:ext cx="6400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Воронежский </a:t>
            </a:r>
            <a:r>
              <a:rPr b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Государственный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Университет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4956008" y="6412468"/>
            <a:ext cx="228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 год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Распределение обязанностей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2" y="1325575"/>
            <a:ext cx="49851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/>
              <a:t>Игнатов М.И.</a:t>
            </a:r>
            <a:endParaRPr b="1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Создание т</a:t>
            </a: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ехнического задания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Диаграммы последовательностей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228600" rtl="0" algn="l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Диаграммы IDEF0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228600" rtl="0" algn="l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Диаграмма развертывания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Описание предметной области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Отчетный документ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ackend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Тестирование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Запись демо-видео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6458925" y="1325575"/>
            <a:ext cx="4985100" cy="6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Пименов М.А.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Диаграмма классов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Схема базы данных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Макеты </a:t>
            </a: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приложения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Диаграммы взаимодействия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Доработка технического задания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Функциональные требования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Диаграмма состояний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Подготовка презентации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98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98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Введение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156149"/>
            <a:ext cx="105156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Предпосылки разработки приложения:</a:t>
            </a:r>
            <a:br>
              <a:rPr lang="ru-RU"/>
            </a:br>
            <a:br>
              <a:rPr lang="ru-RU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Необходимость учета семейного бюджета людьми вследствие повышения общих затрат из-за увеличения цен и инфляции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Повышение уровня финансовой грамотности общества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Постановка задачи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894680"/>
            <a:ext cx="10515600" cy="5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Функциональные требования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75" y="1445100"/>
            <a:ext cx="9499114" cy="54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59251"/>
            <a:ext cx="105156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Постановка задачи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08071" y="1028171"/>
            <a:ext cx="38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Модульная схема проекта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391829" y="1028176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базы данных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5" y="1760768"/>
            <a:ext cx="5780221" cy="387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821" y="1490746"/>
            <a:ext cx="3854941" cy="515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Анализ предметной области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589352"/>
            <a:ext cx="105156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Средства разработки: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Язык программирования Python 3.6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HTML и CSS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Фреймворк Flask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СУБД MySQL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842476"/>
            <a:ext cx="105156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План тестирования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2505723"/>
            <a:ext cx="10515600" cy="3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Smoke testing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UI testing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Usability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Test-case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50" y="1263950"/>
            <a:ext cx="11298200" cy="66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Реализация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838200" y="1068868"/>
            <a:ext cx="10515600" cy="5412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Скриншоты интерфейса информационной системы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375" y="1611050"/>
            <a:ext cx="8984820" cy="48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