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7" r:id="rId3"/>
    <p:sldId id="271" r:id="rId4"/>
    <p:sldId id="278" r:id="rId5"/>
    <p:sldId id="279" r:id="rId6"/>
    <p:sldId id="280" r:id="rId7"/>
    <p:sldId id="268" r:id="rId8"/>
    <p:sldId id="274" r:id="rId9"/>
    <p:sldId id="281" r:id="rId10"/>
    <p:sldId id="282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253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E89A-3D66-4062-85CA-7865C00ABA69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B8559B-EAA1-4219-B64B-B5890A2D0802}">
      <dgm:prSet phldrT="[Text]"/>
      <dgm:spPr/>
      <dgm:t>
        <a:bodyPr/>
        <a:lstStyle/>
        <a:p>
          <a:r>
            <a:rPr lang="de-DE" b="0" i="0" noProof="0" dirty="0" err="1" smtClean="0">
              <a:latin typeface="Franklin Gothic Medium"/>
            </a:rPr>
            <a:t>Ch</a:t>
          </a:r>
          <a:r>
            <a:rPr lang="de-DE" b="0" i="0" noProof="0" dirty="0" smtClean="0">
              <a:latin typeface="Franklin Gothic Medium"/>
            </a:rPr>
            <a:t>. Norris</a:t>
          </a:r>
          <a:endParaRPr lang="de-DE" b="0" i="0" noProof="0" dirty="0">
            <a:latin typeface="Franklin Gothic Medium"/>
          </a:endParaRPr>
        </a:p>
      </dgm:t>
    </dgm:pt>
    <dgm:pt modelId="{5C8D36DD-DA91-4161-B5FC-C5CF33294656}" type="parTrans" cxnId="{48535640-9BB1-4C4F-B840-C92FC0871E98}">
      <dgm:prSet/>
      <dgm:spPr/>
      <dgm:t>
        <a:bodyPr/>
        <a:lstStyle/>
        <a:p>
          <a:endParaRPr lang="en-US"/>
        </a:p>
      </dgm:t>
    </dgm:pt>
    <dgm:pt modelId="{39EA6698-BB94-433E-AAB4-0CD9AA73F0FB}" type="sibTrans" cxnId="{48535640-9BB1-4C4F-B840-C92FC0871E98}">
      <dgm:prSet/>
      <dgm:spPr/>
      <dgm:t>
        <a:bodyPr/>
        <a:lstStyle/>
        <a:p>
          <a:endParaRPr lang="en-US"/>
        </a:p>
      </dgm:t>
    </dgm:pt>
    <dgm:pt modelId="{7ADF2F46-FE32-495A-8BEF-1B62F85AD86C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M. Shiva</a:t>
          </a:r>
          <a:endParaRPr lang="de-DE" b="0" i="0" noProof="0" dirty="0">
            <a:latin typeface="Franklin Gothic Medium"/>
          </a:endParaRPr>
        </a:p>
      </dgm:t>
    </dgm:pt>
    <dgm:pt modelId="{27E88441-0860-43CE-A5E2-0371551201D3}" type="parTrans" cxnId="{76E8C79C-365F-483D-ADDD-53BD14A8B161}">
      <dgm:prSet/>
      <dgm:spPr/>
      <dgm:t>
        <a:bodyPr/>
        <a:lstStyle/>
        <a:p>
          <a:endParaRPr lang="en-US"/>
        </a:p>
      </dgm:t>
    </dgm:pt>
    <dgm:pt modelId="{3B828AD8-EE1F-4869-BB2C-8A165844516B}" type="sibTrans" cxnId="{76E8C79C-365F-483D-ADDD-53BD14A8B161}">
      <dgm:prSet/>
      <dgm:spPr/>
      <dgm:t>
        <a:bodyPr/>
        <a:lstStyle/>
        <a:p>
          <a:endParaRPr lang="en-US"/>
        </a:p>
      </dgm:t>
    </dgm:pt>
    <dgm:pt modelId="{508F617A-6029-40BA-BDBE-75E6AC725EA5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Lara</a:t>
          </a:r>
          <a:endParaRPr lang="de-DE" b="0" i="0" noProof="0" dirty="0">
            <a:latin typeface="Franklin Gothic Medium"/>
          </a:endParaRPr>
        </a:p>
      </dgm:t>
    </dgm:pt>
    <dgm:pt modelId="{A41A747B-6B42-4580-8933-0EF67C237046}" type="parTrans" cxnId="{486FB608-E4C5-46A2-8AC8-1B146F59AAB0}">
      <dgm:prSet/>
      <dgm:spPr/>
      <dgm:t>
        <a:bodyPr/>
        <a:lstStyle/>
        <a:p>
          <a:endParaRPr lang="en-US"/>
        </a:p>
      </dgm:t>
    </dgm:pt>
    <dgm:pt modelId="{67415834-F2AF-4BDF-8932-458B27868166}" type="sibTrans" cxnId="{486FB608-E4C5-46A2-8AC8-1B146F59AAB0}">
      <dgm:prSet/>
      <dgm:spPr/>
      <dgm:t>
        <a:bodyPr/>
        <a:lstStyle/>
        <a:p>
          <a:endParaRPr lang="en-US"/>
        </a:p>
      </dgm:t>
    </dgm:pt>
    <dgm:pt modelId="{A8DD8B5C-5003-4EE1-90C6-60680D559B09}" type="pres">
      <dgm:prSet presAssocID="{7046E89A-3D66-4062-85CA-7865C00ABA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26CDB-3F9B-4BF5-AA4B-ECEE96B0DAB6}" type="pres">
      <dgm:prSet presAssocID="{CBB8559B-EAA1-4219-B64B-B5890A2D0802}" presName="circ1" presStyleLbl="vennNode1" presStyleIdx="0" presStyleCnt="3"/>
      <dgm:spPr/>
      <dgm:t>
        <a:bodyPr/>
        <a:lstStyle/>
        <a:p>
          <a:endParaRPr lang="en-US"/>
        </a:p>
      </dgm:t>
    </dgm:pt>
    <dgm:pt modelId="{64063AA0-E9AB-4D23-978F-A5EFF74E14C6}" type="pres">
      <dgm:prSet presAssocID="{CBB8559B-EAA1-4219-B64B-B5890A2D08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21911-29BF-4A56-B317-B1B03E51A7FD}" type="pres">
      <dgm:prSet presAssocID="{7ADF2F46-FE32-495A-8BEF-1B62F85AD86C}" presName="circ2" presStyleLbl="vennNode1" presStyleIdx="1" presStyleCnt="3"/>
      <dgm:spPr/>
      <dgm:t>
        <a:bodyPr/>
        <a:lstStyle/>
        <a:p>
          <a:endParaRPr lang="en-US"/>
        </a:p>
      </dgm:t>
    </dgm:pt>
    <dgm:pt modelId="{E3E73416-9261-4E40-9F4C-41A91E28C955}" type="pres">
      <dgm:prSet presAssocID="{7ADF2F46-FE32-495A-8BEF-1B62F85AD8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1E53C-AA27-4044-A22F-C421EFA31BFD}" type="pres">
      <dgm:prSet presAssocID="{508F617A-6029-40BA-BDBE-75E6AC725EA5}" presName="circ3" presStyleLbl="vennNode1" presStyleIdx="2" presStyleCnt="3"/>
      <dgm:spPr/>
      <dgm:t>
        <a:bodyPr/>
        <a:lstStyle/>
        <a:p>
          <a:endParaRPr lang="en-US"/>
        </a:p>
      </dgm:t>
    </dgm:pt>
    <dgm:pt modelId="{43100F98-ADEE-4A20-A6F1-4518C111D636}" type="pres">
      <dgm:prSet presAssocID="{508F617A-6029-40BA-BDBE-75E6AC725EA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7803DB-45FF-438F-B054-A4B2AD03069C}" type="presOf" srcId="{7046E89A-3D66-4062-85CA-7865C00ABA69}" destId="{A8DD8B5C-5003-4EE1-90C6-60680D559B09}" srcOrd="0" destOrd="0" presId="urn:microsoft.com/office/officeart/2005/8/layout/venn1"/>
    <dgm:cxn modelId="{486FB608-E4C5-46A2-8AC8-1B146F59AAB0}" srcId="{7046E89A-3D66-4062-85CA-7865C00ABA69}" destId="{508F617A-6029-40BA-BDBE-75E6AC725EA5}" srcOrd="2" destOrd="0" parTransId="{A41A747B-6B42-4580-8933-0EF67C237046}" sibTransId="{67415834-F2AF-4BDF-8932-458B27868166}"/>
    <dgm:cxn modelId="{1921CA46-E6E0-49F6-91D0-B6F569725C7F}" type="presOf" srcId="{7ADF2F46-FE32-495A-8BEF-1B62F85AD86C}" destId="{E3E73416-9261-4E40-9F4C-41A91E28C955}" srcOrd="1" destOrd="0" presId="urn:microsoft.com/office/officeart/2005/8/layout/venn1"/>
    <dgm:cxn modelId="{F0CBDD1C-5F82-470F-B788-51FF1662361D}" type="presOf" srcId="{CBB8559B-EAA1-4219-B64B-B5890A2D0802}" destId="{E6326CDB-3F9B-4BF5-AA4B-ECEE96B0DAB6}" srcOrd="0" destOrd="0" presId="urn:microsoft.com/office/officeart/2005/8/layout/venn1"/>
    <dgm:cxn modelId="{76E8C79C-365F-483D-ADDD-53BD14A8B161}" srcId="{7046E89A-3D66-4062-85CA-7865C00ABA69}" destId="{7ADF2F46-FE32-495A-8BEF-1B62F85AD86C}" srcOrd="1" destOrd="0" parTransId="{27E88441-0860-43CE-A5E2-0371551201D3}" sibTransId="{3B828AD8-EE1F-4869-BB2C-8A165844516B}"/>
    <dgm:cxn modelId="{492C7AB6-3492-4412-AAB6-847917E1EDA2}" type="presOf" srcId="{CBB8559B-EAA1-4219-B64B-B5890A2D0802}" destId="{64063AA0-E9AB-4D23-978F-A5EFF74E14C6}" srcOrd="1" destOrd="0" presId="urn:microsoft.com/office/officeart/2005/8/layout/venn1"/>
    <dgm:cxn modelId="{48535640-9BB1-4C4F-B840-C92FC0871E98}" srcId="{7046E89A-3D66-4062-85CA-7865C00ABA69}" destId="{CBB8559B-EAA1-4219-B64B-B5890A2D0802}" srcOrd="0" destOrd="0" parTransId="{5C8D36DD-DA91-4161-B5FC-C5CF33294656}" sibTransId="{39EA6698-BB94-433E-AAB4-0CD9AA73F0FB}"/>
    <dgm:cxn modelId="{3CD42AC5-2841-4764-84B3-54F47FE6DEB4}" type="presOf" srcId="{7ADF2F46-FE32-495A-8BEF-1B62F85AD86C}" destId="{1E621911-29BF-4A56-B317-B1B03E51A7FD}" srcOrd="0" destOrd="0" presId="urn:microsoft.com/office/officeart/2005/8/layout/venn1"/>
    <dgm:cxn modelId="{DED73FED-ED6F-4B2D-9A99-8500ACA67412}" type="presOf" srcId="{508F617A-6029-40BA-BDBE-75E6AC725EA5}" destId="{43100F98-ADEE-4A20-A6F1-4518C111D636}" srcOrd="1" destOrd="0" presId="urn:microsoft.com/office/officeart/2005/8/layout/venn1"/>
    <dgm:cxn modelId="{EB1BCCE1-9FB3-477E-A3D4-E33D8FFFC76A}" type="presOf" srcId="{508F617A-6029-40BA-BDBE-75E6AC725EA5}" destId="{ECA1E53C-AA27-4044-A22F-C421EFA31BFD}" srcOrd="0" destOrd="0" presId="urn:microsoft.com/office/officeart/2005/8/layout/venn1"/>
    <dgm:cxn modelId="{29AF030E-30AC-4E02-8686-BA577DABB328}" type="presParOf" srcId="{A8DD8B5C-5003-4EE1-90C6-60680D559B09}" destId="{E6326CDB-3F9B-4BF5-AA4B-ECEE96B0DAB6}" srcOrd="0" destOrd="0" presId="urn:microsoft.com/office/officeart/2005/8/layout/venn1"/>
    <dgm:cxn modelId="{352E317B-D94D-4F4D-B484-ACECD653080C}" type="presParOf" srcId="{A8DD8B5C-5003-4EE1-90C6-60680D559B09}" destId="{64063AA0-E9AB-4D23-978F-A5EFF74E14C6}" srcOrd="1" destOrd="0" presId="urn:microsoft.com/office/officeart/2005/8/layout/venn1"/>
    <dgm:cxn modelId="{A7A1FD68-C019-4414-BF42-9EB8D44D7214}" type="presParOf" srcId="{A8DD8B5C-5003-4EE1-90C6-60680D559B09}" destId="{1E621911-29BF-4A56-B317-B1B03E51A7FD}" srcOrd="2" destOrd="0" presId="urn:microsoft.com/office/officeart/2005/8/layout/venn1"/>
    <dgm:cxn modelId="{81FE6ACC-1CFE-40F0-8244-90BD6E81C728}" type="presParOf" srcId="{A8DD8B5C-5003-4EE1-90C6-60680D559B09}" destId="{E3E73416-9261-4E40-9F4C-41A91E28C955}" srcOrd="3" destOrd="0" presId="urn:microsoft.com/office/officeart/2005/8/layout/venn1"/>
    <dgm:cxn modelId="{45AB3CDB-2872-4F0D-BBF6-96B81B5ABB2C}" type="presParOf" srcId="{A8DD8B5C-5003-4EE1-90C6-60680D559B09}" destId="{ECA1E53C-AA27-4044-A22F-C421EFA31BFD}" srcOrd="4" destOrd="0" presId="urn:microsoft.com/office/officeart/2005/8/layout/venn1"/>
    <dgm:cxn modelId="{05C8E171-BA85-45A2-9DB5-47D346FDD9D6}" type="presParOf" srcId="{A8DD8B5C-5003-4EE1-90C6-60680D559B09}" destId="{43100F98-ADEE-4A20-A6F1-4518C111D6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F0AB5D-71E6-485D-92E7-9B70E3A34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FE6626B3-D524-456F-BFB4-28606EBF123A}">
      <dgm:prSet phldrT="[Text]"/>
      <dgm:spPr/>
      <dgm:t>
        <a:bodyPr/>
        <a:lstStyle/>
        <a:p>
          <a:r>
            <a:rPr lang="de-CH" dirty="0" smtClean="0"/>
            <a:t>Multilingual</a:t>
          </a:r>
          <a:endParaRPr lang="de-CH" dirty="0"/>
        </a:p>
      </dgm:t>
    </dgm:pt>
    <dgm:pt modelId="{5C764437-5795-43A9-9D14-20D4B53C846B}" type="parTrans" cxnId="{8219C824-8209-4F90-9FA1-5A9A0837D612}">
      <dgm:prSet/>
      <dgm:spPr/>
      <dgm:t>
        <a:bodyPr/>
        <a:lstStyle/>
        <a:p>
          <a:endParaRPr lang="de-CH"/>
        </a:p>
      </dgm:t>
    </dgm:pt>
    <dgm:pt modelId="{98CDBFF0-4A0B-4D4D-AF3A-F71433A96B13}" type="sibTrans" cxnId="{8219C824-8209-4F90-9FA1-5A9A0837D612}">
      <dgm:prSet/>
      <dgm:spPr/>
      <dgm:t>
        <a:bodyPr/>
        <a:lstStyle/>
        <a:p>
          <a:endParaRPr lang="de-CH"/>
        </a:p>
      </dgm:t>
    </dgm:pt>
    <dgm:pt modelId="{92F9992B-DB19-4BF2-A550-0EE73DB7E9F1}" type="pres">
      <dgm:prSet presAssocID="{FFF0AB5D-71E6-485D-92E7-9B70E3A34D97}" presName="linear" presStyleCnt="0">
        <dgm:presLayoutVars>
          <dgm:animLvl val="lvl"/>
          <dgm:resizeHandles val="exact"/>
        </dgm:presLayoutVars>
      </dgm:prSet>
      <dgm:spPr/>
    </dgm:pt>
    <dgm:pt modelId="{088F3ACB-C5E7-4820-86B0-FEAB9E258F68}" type="pres">
      <dgm:prSet presAssocID="{FE6626B3-D524-456F-BFB4-28606EBF12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8219C824-8209-4F90-9FA1-5A9A0837D612}" srcId="{FFF0AB5D-71E6-485D-92E7-9B70E3A34D97}" destId="{FE6626B3-D524-456F-BFB4-28606EBF123A}" srcOrd="0" destOrd="0" parTransId="{5C764437-5795-43A9-9D14-20D4B53C846B}" sibTransId="{98CDBFF0-4A0B-4D4D-AF3A-F71433A96B13}"/>
    <dgm:cxn modelId="{0E9C32C5-DE08-4B30-8CF1-74C603F63FF2}" type="presOf" srcId="{FFF0AB5D-71E6-485D-92E7-9B70E3A34D97}" destId="{92F9992B-DB19-4BF2-A550-0EE73DB7E9F1}" srcOrd="0" destOrd="0" presId="urn:microsoft.com/office/officeart/2005/8/layout/vList2"/>
    <dgm:cxn modelId="{2D8F6C8A-62D8-4366-8FA1-FEA6C06F30D4}" type="presOf" srcId="{FE6626B3-D524-456F-BFB4-28606EBF123A}" destId="{088F3ACB-C5E7-4820-86B0-FEAB9E258F68}" srcOrd="0" destOrd="0" presId="urn:microsoft.com/office/officeart/2005/8/layout/vList2"/>
    <dgm:cxn modelId="{5FF9574D-8EA1-4F6F-B44C-7ABDC7C68E72}" type="presParOf" srcId="{92F9992B-DB19-4BF2-A550-0EE73DB7E9F1}" destId="{088F3ACB-C5E7-4820-86B0-FEAB9E258F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F0AB5D-71E6-485D-92E7-9B70E3A34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FE6626B3-D524-456F-BFB4-28606EBF123A}">
      <dgm:prSet phldrT="[Text]"/>
      <dgm:spPr/>
      <dgm:t>
        <a:bodyPr/>
        <a:lstStyle/>
        <a:p>
          <a:r>
            <a:rPr lang="de-CH" dirty="0" smtClean="0"/>
            <a:t>Attraktivität</a:t>
          </a:r>
          <a:endParaRPr lang="de-CH" dirty="0"/>
        </a:p>
      </dgm:t>
    </dgm:pt>
    <dgm:pt modelId="{5C764437-5795-43A9-9D14-20D4B53C846B}" type="parTrans" cxnId="{8219C824-8209-4F90-9FA1-5A9A0837D612}">
      <dgm:prSet/>
      <dgm:spPr/>
      <dgm:t>
        <a:bodyPr/>
        <a:lstStyle/>
        <a:p>
          <a:endParaRPr lang="de-CH"/>
        </a:p>
      </dgm:t>
    </dgm:pt>
    <dgm:pt modelId="{98CDBFF0-4A0B-4D4D-AF3A-F71433A96B13}" type="sibTrans" cxnId="{8219C824-8209-4F90-9FA1-5A9A0837D612}">
      <dgm:prSet/>
      <dgm:spPr/>
      <dgm:t>
        <a:bodyPr/>
        <a:lstStyle/>
        <a:p>
          <a:endParaRPr lang="de-CH"/>
        </a:p>
      </dgm:t>
    </dgm:pt>
    <dgm:pt modelId="{92F9992B-DB19-4BF2-A550-0EE73DB7E9F1}" type="pres">
      <dgm:prSet presAssocID="{FFF0AB5D-71E6-485D-92E7-9B70E3A34D97}" presName="linear" presStyleCnt="0">
        <dgm:presLayoutVars>
          <dgm:animLvl val="lvl"/>
          <dgm:resizeHandles val="exact"/>
        </dgm:presLayoutVars>
      </dgm:prSet>
      <dgm:spPr/>
    </dgm:pt>
    <dgm:pt modelId="{088F3ACB-C5E7-4820-86B0-FEAB9E258F68}" type="pres">
      <dgm:prSet presAssocID="{FE6626B3-D524-456F-BFB4-28606EBF123A}" presName="parentText" presStyleLbl="node1" presStyleIdx="0" presStyleCnt="1" custLinFactNeighborX="11349" custLinFactNeighborY="-11927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CABAE475-1E6B-440F-9587-5A646A76BF80}" type="presOf" srcId="{FE6626B3-D524-456F-BFB4-28606EBF123A}" destId="{088F3ACB-C5E7-4820-86B0-FEAB9E258F68}" srcOrd="0" destOrd="0" presId="urn:microsoft.com/office/officeart/2005/8/layout/vList2"/>
    <dgm:cxn modelId="{8219C824-8209-4F90-9FA1-5A9A0837D612}" srcId="{FFF0AB5D-71E6-485D-92E7-9B70E3A34D97}" destId="{FE6626B3-D524-456F-BFB4-28606EBF123A}" srcOrd="0" destOrd="0" parTransId="{5C764437-5795-43A9-9D14-20D4B53C846B}" sibTransId="{98CDBFF0-4A0B-4D4D-AF3A-F71433A96B13}"/>
    <dgm:cxn modelId="{56B84B30-AC58-4456-9EB0-B79CB6E529C4}" type="presOf" srcId="{FFF0AB5D-71E6-485D-92E7-9B70E3A34D97}" destId="{92F9992B-DB19-4BF2-A550-0EE73DB7E9F1}" srcOrd="0" destOrd="0" presId="urn:microsoft.com/office/officeart/2005/8/layout/vList2"/>
    <dgm:cxn modelId="{B0E25784-100F-401D-9544-B22F4DE3459D}" type="presParOf" srcId="{92F9992B-DB19-4BF2-A550-0EE73DB7E9F1}" destId="{088F3ACB-C5E7-4820-86B0-FEAB9E258F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0AB5D-71E6-485D-92E7-9B70E3A34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92F9992B-DB19-4BF2-A550-0EE73DB7E9F1}" type="pres">
      <dgm:prSet presAssocID="{FFF0AB5D-71E6-485D-92E7-9B70E3A34D97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8774A33-78DD-4747-8981-FEEB6F8AD9EF}" type="presOf" srcId="{FFF0AB5D-71E6-485D-92E7-9B70E3A34D97}" destId="{92F9992B-DB19-4BF2-A550-0EE73DB7E9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6E89A-3D66-4062-85CA-7865C00ABA69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B8559B-EAA1-4219-B64B-B5890A2D0802}">
      <dgm:prSet phldrT="[Text]"/>
      <dgm:spPr/>
      <dgm:t>
        <a:bodyPr/>
        <a:lstStyle/>
        <a:p>
          <a:r>
            <a:rPr lang="de-DE" b="0" i="0" noProof="0" dirty="0" err="1" smtClean="0">
              <a:latin typeface="Franklin Gothic Medium"/>
            </a:rPr>
            <a:t>Ch</a:t>
          </a:r>
          <a:r>
            <a:rPr lang="de-DE" b="0" i="0" noProof="0" dirty="0" smtClean="0">
              <a:latin typeface="Franklin Gothic Medium"/>
            </a:rPr>
            <a:t>. Norris</a:t>
          </a:r>
          <a:endParaRPr lang="de-DE" b="0" i="0" noProof="0" dirty="0">
            <a:latin typeface="Franklin Gothic Medium"/>
          </a:endParaRPr>
        </a:p>
      </dgm:t>
    </dgm:pt>
    <dgm:pt modelId="{5C8D36DD-DA91-4161-B5FC-C5CF33294656}" type="parTrans" cxnId="{48535640-9BB1-4C4F-B840-C92FC0871E98}">
      <dgm:prSet/>
      <dgm:spPr/>
      <dgm:t>
        <a:bodyPr/>
        <a:lstStyle/>
        <a:p>
          <a:endParaRPr lang="en-US"/>
        </a:p>
      </dgm:t>
    </dgm:pt>
    <dgm:pt modelId="{39EA6698-BB94-433E-AAB4-0CD9AA73F0FB}" type="sibTrans" cxnId="{48535640-9BB1-4C4F-B840-C92FC0871E98}">
      <dgm:prSet/>
      <dgm:spPr/>
      <dgm:t>
        <a:bodyPr/>
        <a:lstStyle/>
        <a:p>
          <a:endParaRPr lang="en-US"/>
        </a:p>
      </dgm:t>
    </dgm:pt>
    <dgm:pt modelId="{7ADF2F46-FE32-495A-8BEF-1B62F85AD86C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M. Shiva</a:t>
          </a:r>
          <a:endParaRPr lang="de-DE" b="0" i="0" noProof="0" dirty="0">
            <a:latin typeface="Franklin Gothic Medium"/>
          </a:endParaRPr>
        </a:p>
      </dgm:t>
    </dgm:pt>
    <dgm:pt modelId="{27E88441-0860-43CE-A5E2-0371551201D3}" type="parTrans" cxnId="{76E8C79C-365F-483D-ADDD-53BD14A8B161}">
      <dgm:prSet/>
      <dgm:spPr/>
      <dgm:t>
        <a:bodyPr/>
        <a:lstStyle/>
        <a:p>
          <a:endParaRPr lang="en-US"/>
        </a:p>
      </dgm:t>
    </dgm:pt>
    <dgm:pt modelId="{3B828AD8-EE1F-4869-BB2C-8A165844516B}" type="sibTrans" cxnId="{76E8C79C-365F-483D-ADDD-53BD14A8B161}">
      <dgm:prSet/>
      <dgm:spPr/>
      <dgm:t>
        <a:bodyPr/>
        <a:lstStyle/>
        <a:p>
          <a:endParaRPr lang="en-US"/>
        </a:p>
      </dgm:t>
    </dgm:pt>
    <dgm:pt modelId="{508F617A-6029-40BA-BDBE-75E6AC725EA5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Lara</a:t>
          </a:r>
          <a:endParaRPr lang="de-DE" b="0" i="0" noProof="0" dirty="0">
            <a:latin typeface="Franklin Gothic Medium"/>
          </a:endParaRPr>
        </a:p>
      </dgm:t>
    </dgm:pt>
    <dgm:pt modelId="{A41A747B-6B42-4580-8933-0EF67C237046}" type="parTrans" cxnId="{486FB608-E4C5-46A2-8AC8-1B146F59AAB0}">
      <dgm:prSet/>
      <dgm:spPr/>
      <dgm:t>
        <a:bodyPr/>
        <a:lstStyle/>
        <a:p>
          <a:endParaRPr lang="en-US"/>
        </a:p>
      </dgm:t>
    </dgm:pt>
    <dgm:pt modelId="{67415834-F2AF-4BDF-8932-458B27868166}" type="sibTrans" cxnId="{486FB608-E4C5-46A2-8AC8-1B146F59AAB0}">
      <dgm:prSet/>
      <dgm:spPr/>
      <dgm:t>
        <a:bodyPr/>
        <a:lstStyle/>
        <a:p>
          <a:endParaRPr lang="en-US"/>
        </a:p>
      </dgm:t>
    </dgm:pt>
    <dgm:pt modelId="{A8DD8B5C-5003-4EE1-90C6-60680D559B09}" type="pres">
      <dgm:prSet presAssocID="{7046E89A-3D66-4062-85CA-7865C00ABA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26CDB-3F9B-4BF5-AA4B-ECEE96B0DAB6}" type="pres">
      <dgm:prSet presAssocID="{CBB8559B-EAA1-4219-B64B-B5890A2D0802}" presName="circ1" presStyleLbl="vennNode1" presStyleIdx="0" presStyleCnt="3"/>
      <dgm:spPr/>
      <dgm:t>
        <a:bodyPr/>
        <a:lstStyle/>
        <a:p>
          <a:endParaRPr lang="en-US"/>
        </a:p>
      </dgm:t>
    </dgm:pt>
    <dgm:pt modelId="{64063AA0-E9AB-4D23-978F-A5EFF74E14C6}" type="pres">
      <dgm:prSet presAssocID="{CBB8559B-EAA1-4219-B64B-B5890A2D08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21911-29BF-4A56-B317-B1B03E51A7FD}" type="pres">
      <dgm:prSet presAssocID="{7ADF2F46-FE32-495A-8BEF-1B62F85AD86C}" presName="circ2" presStyleLbl="vennNode1" presStyleIdx="1" presStyleCnt="3"/>
      <dgm:spPr/>
      <dgm:t>
        <a:bodyPr/>
        <a:lstStyle/>
        <a:p>
          <a:endParaRPr lang="en-US"/>
        </a:p>
      </dgm:t>
    </dgm:pt>
    <dgm:pt modelId="{E3E73416-9261-4E40-9F4C-41A91E28C955}" type="pres">
      <dgm:prSet presAssocID="{7ADF2F46-FE32-495A-8BEF-1B62F85AD8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1E53C-AA27-4044-A22F-C421EFA31BFD}" type="pres">
      <dgm:prSet presAssocID="{508F617A-6029-40BA-BDBE-75E6AC725EA5}" presName="circ3" presStyleLbl="vennNode1" presStyleIdx="2" presStyleCnt="3"/>
      <dgm:spPr/>
      <dgm:t>
        <a:bodyPr/>
        <a:lstStyle/>
        <a:p>
          <a:endParaRPr lang="en-US"/>
        </a:p>
      </dgm:t>
    </dgm:pt>
    <dgm:pt modelId="{43100F98-ADEE-4A20-A6F1-4518C111D636}" type="pres">
      <dgm:prSet presAssocID="{508F617A-6029-40BA-BDBE-75E6AC725EA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B1886A-2C6B-4247-A443-3B66D820141D}" type="presOf" srcId="{CBB8559B-EAA1-4219-B64B-B5890A2D0802}" destId="{64063AA0-E9AB-4D23-978F-A5EFF74E14C6}" srcOrd="1" destOrd="0" presId="urn:microsoft.com/office/officeart/2005/8/layout/venn1"/>
    <dgm:cxn modelId="{A5EAB5E4-D4D7-4A2B-8394-42CDFF96ECFE}" type="presOf" srcId="{508F617A-6029-40BA-BDBE-75E6AC725EA5}" destId="{ECA1E53C-AA27-4044-A22F-C421EFA31BFD}" srcOrd="0" destOrd="0" presId="urn:microsoft.com/office/officeart/2005/8/layout/venn1"/>
    <dgm:cxn modelId="{486FB608-E4C5-46A2-8AC8-1B146F59AAB0}" srcId="{7046E89A-3D66-4062-85CA-7865C00ABA69}" destId="{508F617A-6029-40BA-BDBE-75E6AC725EA5}" srcOrd="2" destOrd="0" parTransId="{A41A747B-6B42-4580-8933-0EF67C237046}" sibTransId="{67415834-F2AF-4BDF-8932-458B27868166}"/>
    <dgm:cxn modelId="{F2ECFC0A-935E-4BBF-96DD-572ED1A5C907}" type="presOf" srcId="{CBB8559B-EAA1-4219-B64B-B5890A2D0802}" destId="{E6326CDB-3F9B-4BF5-AA4B-ECEE96B0DAB6}" srcOrd="0" destOrd="0" presId="urn:microsoft.com/office/officeart/2005/8/layout/venn1"/>
    <dgm:cxn modelId="{76E8C79C-365F-483D-ADDD-53BD14A8B161}" srcId="{7046E89A-3D66-4062-85CA-7865C00ABA69}" destId="{7ADF2F46-FE32-495A-8BEF-1B62F85AD86C}" srcOrd="1" destOrd="0" parTransId="{27E88441-0860-43CE-A5E2-0371551201D3}" sibTransId="{3B828AD8-EE1F-4869-BB2C-8A165844516B}"/>
    <dgm:cxn modelId="{9CE9432F-E061-4FC1-BBD6-99D106AFA3B3}" type="presOf" srcId="{7ADF2F46-FE32-495A-8BEF-1B62F85AD86C}" destId="{E3E73416-9261-4E40-9F4C-41A91E28C955}" srcOrd="1" destOrd="0" presId="urn:microsoft.com/office/officeart/2005/8/layout/venn1"/>
    <dgm:cxn modelId="{AA90CA00-3EFF-4C3C-9B33-A2CFBBFDB851}" type="presOf" srcId="{7ADF2F46-FE32-495A-8BEF-1B62F85AD86C}" destId="{1E621911-29BF-4A56-B317-B1B03E51A7FD}" srcOrd="0" destOrd="0" presId="urn:microsoft.com/office/officeart/2005/8/layout/venn1"/>
    <dgm:cxn modelId="{48535640-9BB1-4C4F-B840-C92FC0871E98}" srcId="{7046E89A-3D66-4062-85CA-7865C00ABA69}" destId="{CBB8559B-EAA1-4219-B64B-B5890A2D0802}" srcOrd="0" destOrd="0" parTransId="{5C8D36DD-DA91-4161-B5FC-C5CF33294656}" sibTransId="{39EA6698-BB94-433E-AAB4-0CD9AA73F0FB}"/>
    <dgm:cxn modelId="{17D20616-C4C0-4B62-BE0F-7B3DBA156FB1}" type="presOf" srcId="{7046E89A-3D66-4062-85CA-7865C00ABA69}" destId="{A8DD8B5C-5003-4EE1-90C6-60680D559B09}" srcOrd="0" destOrd="0" presId="urn:microsoft.com/office/officeart/2005/8/layout/venn1"/>
    <dgm:cxn modelId="{6A0BE5A1-538E-4C3B-9791-F085D748888B}" type="presOf" srcId="{508F617A-6029-40BA-BDBE-75E6AC725EA5}" destId="{43100F98-ADEE-4A20-A6F1-4518C111D636}" srcOrd="1" destOrd="0" presId="urn:microsoft.com/office/officeart/2005/8/layout/venn1"/>
    <dgm:cxn modelId="{C441154F-648B-46CE-A8BC-22AF6B6450D9}" type="presParOf" srcId="{A8DD8B5C-5003-4EE1-90C6-60680D559B09}" destId="{E6326CDB-3F9B-4BF5-AA4B-ECEE96B0DAB6}" srcOrd="0" destOrd="0" presId="urn:microsoft.com/office/officeart/2005/8/layout/venn1"/>
    <dgm:cxn modelId="{45DC061D-32D0-45FD-8150-31450FD123AA}" type="presParOf" srcId="{A8DD8B5C-5003-4EE1-90C6-60680D559B09}" destId="{64063AA0-E9AB-4D23-978F-A5EFF74E14C6}" srcOrd="1" destOrd="0" presId="urn:microsoft.com/office/officeart/2005/8/layout/venn1"/>
    <dgm:cxn modelId="{9E767181-4C2C-4D4D-89B9-0B214F2B907D}" type="presParOf" srcId="{A8DD8B5C-5003-4EE1-90C6-60680D559B09}" destId="{1E621911-29BF-4A56-B317-B1B03E51A7FD}" srcOrd="2" destOrd="0" presId="urn:microsoft.com/office/officeart/2005/8/layout/venn1"/>
    <dgm:cxn modelId="{57117BA2-38F1-4C3E-9609-E4FF95B9D491}" type="presParOf" srcId="{A8DD8B5C-5003-4EE1-90C6-60680D559B09}" destId="{E3E73416-9261-4E40-9F4C-41A91E28C955}" srcOrd="3" destOrd="0" presId="urn:microsoft.com/office/officeart/2005/8/layout/venn1"/>
    <dgm:cxn modelId="{517ACBA8-1605-4138-BC32-EB055C1D7031}" type="presParOf" srcId="{A8DD8B5C-5003-4EE1-90C6-60680D559B09}" destId="{ECA1E53C-AA27-4044-A22F-C421EFA31BFD}" srcOrd="4" destOrd="0" presId="urn:microsoft.com/office/officeart/2005/8/layout/venn1"/>
    <dgm:cxn modelId="{3C58A78D-7BC3-49E2-9BD1-FBFB47B32249}" type="presParOf" srcId="{A8DD8B5C-5003-4EE1-90C6-60680D559B09}" destId="{43100F98-ADEE-4A20-A6F1-4518C111D6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F0AB5D-71E6-485D-92E7-9B70E3A34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FE6626B3-D524-456F-BFB4-28606EBF123A}">
      <dgm:prSet phldrT="[Text]"/>
      <dgm:spPr/>
      <dgm:t>
        <a:bodyPr/>
        <a:lstStyle/>
        <a:p>
          <a:r>
            <a:rPr lang="de-CH" dirty="0" smtClean="0"/>
            <a:t>Multilingual</a:t>
          </a:r>
          <a:endParaRPr lang="de-CH" dirty="0"/>
        </a:p>
      </dgm:t>
    </dgm:pt>
    <dgm:pt modelId="{5C764437-5795-43A9-9D14-20D4B53C846B}" type="parTrans" cxnId="{8219C824-8209-4F90-9FA1-5A9A0837D612}">
      <dgm:prSet/>
      <dgm:spPr/>
      <dgm:t>
        <a:bodyPr/>
        <a:lstStyle/>
        <a:p>
          <a:endParaRPr lang="de-CH"/>
        </a:p>
      </dgm:t>
    </dgm:pt>
    <dgm:pt modelId="{98CDBFF0-4A0B-4D4D-AF3A-F71433A96B13}" type="sibTrans" cxnId="{8219C824-8209-4F90-9FA1-5A9A0837D612}">
      <dgm:prSet/>
      <dgm:spPr/>
      <dgm:t>
        <a:bodyPr/>
        <a:lstStyle/>
        <a:p>
          <a:endParaRPr lang="de-CH"/>
        </a:p>
      </dgm:t>
    </dgm:pt>
    <dgm:pt modelId="{92F9992B-DB19-4BF2-A550-0EE73DB7E9F1}" type="pres">
      <dgm:prSet presAssocID="{FFF0AB5D-71E6-485D-92E7-9B70E3A34D97}" presName="linear" presStyleCnt="0">
        <dgm:presLayoutVars>
          <dgm:animLvl val="lvl"/>
          <dgm:resizeHandles val="exact"/>
        </dgm:presLayoutVars>
      </dgm:prSet>
      <dgm:spPr/>
    </dgm:pt>
    <dgm:pt modelId="{088F3ACB-C5E7-4820-86B0-FEAB9E258F68}" type="pres">
      <dgm:prSet presAssocID="{FE6626B3-D524-456F-BFB4-28606EBF12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8219C824-8209-4F90-9FA1-5A9A0837D612}" srcId="{FFF0AB5D-71E6-485D-92E7-9B70E3A34D97}" destId="{FE6626B3-D524-456F-BFB4-28606EBF123A}" srcOrd="0" destOrd="0" parTransId="{5C764437-5795-43A9-9D14-20D4B53C846B}" sibTransId="{98CDBFF0-4A0B-4D4D-AF3A-F71433A96B13}"/>
    <dgm:cxn modelId="{2B75FDBD-47BD-4908-8492-3014827E49F6}" type="presOf" srcId="{FFF0AB5D-71E6-485D-92E7-9B70E3A34D97}" destId="{92F9992B-DB19-4BF2-A550-0EE73DB7E9F1}" srcOrd="0" destOrd="0" presId="urn:microsoft.com/office/officeart/2005/8/layout/vList2"/>
    <dgm:cxn modelId="{7961BCF1-FA1E-432B-B510-23C1B2844DE7}" type="presOf" srcId="{FE6626B3-D524-456F-BFB4-28606EBF123A}" destId="{088F3ACB-C5E7-4820-86B0-FEAB9E258F68}" srcOrd="0" destOrd="0" presId="urn:microsoft.com/office/officeart/2005/8/layout/vList2"/>
    <dgm:cxn modelId="{F5C123E1-618B-45BA-818D-FFB09E2643B3}" type="presParOf" srcId="{92F9992B-DB19-4BF2-A550-0EE73DB7E9F1}" destId="{088F3ACB-C5E7-4820-86B0-FEAB9E258F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F0AB5D-71E6-485D-92E7-9B70E3A34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92F9992B-DB19-4BF2-A550-0EE73DB7E9F1}" type="pres">
      <dgm:prSet presAssocID="{FFF0AB5D-71E6-485D-92E7-9B70E3A34D97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7A40ADF-8F23-4D62-AD3B-CB93F20F2677}" type="presOf" srcId="{FFF0AB5D-71E6-485D-92E7-9B70E3A34D97}" destId="{92F9992B-DB19-4BF2-A550-0EE73DB7E9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46E89A-3D66-4062-85CA-7865C00ABA69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B8559B-EAA1-4219-B64B-B5890A2D0802}">
      <dgm:prSet phldrT="[Text]"/>
      <dgm:spPr/>
      <dgm:t>
        <a:bodyPr/>
        <a:lstStyle/>
        <a:p>
          <a:r>
            <a:rPr lang="de-DE" b="0" i="0" noProof="0" dirty="0" err="1" smtClean="0">
              <a:latin typeface="Franklin Gothic Medium"/>
            </a:rPr>
            <a:t>Ch</a:t>
          </a:r>
          <a:r>
            <a:rPr lang="de-DE" b="0" i="0" noProof="0" dirty="0" smtClean="0">
              <a:latin typeface="Franklin Gothic Medium"/>
            </a:rPr>
            <a:t>. Norris</a:t>
          </a:r>
          <a:endParaRPr lang="de-DE" b="0" i="0" noProof="0" dirty="0">
            <a:latin typeface="Franklin Gothic Medium"/>
          </a:endParaRPr>
        </a:p>
      </dgm:t>
    </dgm:pt>
    <dgm:pt modelId="{5C8D36DD-DA91-4161-B5FC-C5CF33294656}" type="parTrans" cxnId="{48535640-9BB1-4C4F-B840-C92FC0871E98}">
      <dgm:prSet/>
      <dgm:spPr/>
      <dgm:t>
        <a:bodyPr/>
        <a:lstStyle/>
        <a:p>
          <a:endParaRPr lang="en-US"/>
        </a:p>
      </dgm:t>
    </dgm:pt>
    <dgm:pt modelId="{39EA6698-BB94-433E-AAB4-0CD9AA73F0FB}" type="sibTrans" cxnId="{48535640-9BB1-4C4F-B840-C92FC0871E98}">
      <dgm:prSet/>
      <dgm:spPr/>
      <dgm:t>
        <a:bodyPr/>
        <a:lstStyle/>
        <a:p>
          <a:endParaRPr lang="en-US"/>
        </a:p>
      </dgm:t>
    </dgm:pt>
    <dgm:pt modelId="{7ADF2F46-FE32-495A-8BEF-1B62F85AD86C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M. Shiva</a:t>
          </a:r>
          <a:endParaRPr lang="de-DE" b="0" i="0" noProof="0" dirty="0">
            <a:latin typeface="Franklin Gothic Medium"/>
          </a:endParaRPr>
        </a:p>
      </dgm:t>
    </dgm:pt>
    <dgm:pt modelId="{27E88441-0860-43CE-A5E2-0371551201D3}" type="parTrans" cxnId="{76E8C79C-365F-483D-ADDD-53BD14A8B161}">
      <dgm:prSet/>
      <dgm:spPr/>
      <dgm:t>
        <a:bodyPr/>
        <a:lstStyle/>
        <a:p>
          <a:endParaRPr lang="en-US"/>
        </a:p>
      </dgm:t>
    </dgm:pt>
    <dgm:pt modelId="{3B828AD8-EE1F-4869-BB2C-8A165844516B}" type="sibTrans" cxnId="{76E8C79C-365F-483D-ADDD-53BD14A8B161}">
      <dgm:prSet/>
      <dgm:spPr/>
      <dgm:t>
        <a:bodyPr/>
        <a:lstStyle/>
        <a:p>
          <a:endParaRPr lang="en-US"/>
        </a:p>
      </dgm:t>
    </dgm:pt>
    <dgm:pt modelId="{508F617A-6029-40BA-BDBE-75E6AC725EA5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Lara</a:t>
          </a:r>
          <a:endParaRPr lang="de-DE" b="0" i="0" noProof="0" dirty="0">
            <a:latin typeface="Franklin Gothic Medium"/>
          </a:endParaRPr>
        </a:p>
      </dgm:t>
    </dgm:pt>
    <dgm:pt modelId="{A41A747B-6B42-4580-8933-0EF67C237046}" type="parTrans" cxnId="{486FB608-E4C5-46A2-8AC8-1B146F59AAB0}">
      <dgm:prSet/>
      <dgm:spPr/>
      <dgm:t>
        <a:bodyPr/>
        <a:lstStyle/>
        <a:p>
          <a:endParaRPr lang="en-US"/>
        </a:p>
      </dgm:t>
    </dgm:pt>
    <dgm:pt modelId="{67415834-F2AF-4BDF-8932-458B27868166}" type="sibTrans" cxnId="{486FB608-E4C5-46A2-8AC8-1B146F59AAB0}">
      <dgm:prSet/>
      <dgm:spPr/>
      <dgm:t>
        <a:bodyPr/>
        <a:lstStyle/>
        <a:p>
          <a:endParaRPr lang="en-US"/>
        </a:p>
      </dgm:t>
    </dgm:pt>
    <dgm:pt modelId="{A8DD8B5C-5003-4EE1-90C6-60680D559B09}" type="pres">
      <dgm:prSet presAssocID="{7046E89A-3D66-4062-85CA-7865C00ABA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26CDB-3F9B-4BF5-AA4B-ECEE96B0DAB6}" type="pres">
      <dgm:prSet presAssocID="{CBB8559B-EAA1-4219-B64B-B5890A2D0802}" presName="circ1" presStyleLbl="vennNode1" presStyleIdx="0" presStyleCnt="3"/>
      <dgm:spPr/>
      <dgm:t>
        <a:bodyPr/>
        <a:lstStyle/>
        <a:p>
          <a:endParaRPr lang="en-US"/>
        </a:p>
      </dgm:t>
    </dgm:pt>
    <dgm:pt modelId="{64063AA0-E9AB-4D23-978F-A5EFF74E14C6}" type="pres">
      <dgm:prSet presAssocID="{CBB8559B-EAA1-4219-B64B-B5890A2D08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21911-29BF-4A56-B317-B1B03E51A7FD}" type="pres">
      <dgm:prSet presAssocID="{7ADF2F46-FE32-495A-8BEF-1B62F85AD86C}" presName="circ2" presStyleLbl="vennNode1" presStyleIdx="1" presStyleCnt="3"/>
      <dgm:spPr/>
      <dgm:t>
        <a:bodyPr/>
        <a:lstStyle/>
        <a:p>
          <a:endParaRPr lang="en-US"/>
        </a:p>
      </dgm:t>
    </dgm:pt>
    <dgm:pt modelId="{E3E73416-9261-4E40-9F4C-41A91E28C955}" type="pres">
      <dgm:prSet presAssocID="{7ADF2F46-FE32-495A-8BEF-1B62F85AD8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1E53C-AA27-4044-A22F-C421EFA31BFD}" type="pres">
      <dgm:prSet presAssocID="{508F617A-6029-40BA-BDBE-75E6AC725EA5}" presName="circ3" presStyleLbl="vennNode1" presStyleIdx="2" presStyleCnt="3"/>
      <dgm:spPr/>
      <dgm:t>
        <a:bodyPr/>
        <a:lstStyle/>
        <a:p>
          <a:endParaRPr lang="en-US"/>
        </a:p>
      </dgm:t>
    </dgm:pt>
    <dgm:pt modelId="{43100F98-ADEE-4A20-A6F1-4518C111D636}" type="pres">
      <dgm:prSet presAssocID="{508F617A-6029-40BA-BDBE-75E6AC725EA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E8C79C-365F-483D-ADDD-53BD14A8B161}" srcId="{7046E89A-3D66-4062-85CA-7865C00ABA69}" destId="{7ADF2F46-FE32-495A-8BEF-1B62F85AD86C}" srcOrd="1" destOrd="0" parTransId="{27E88441-0860-43CE-A5E2-0371551201D3}" sibTransId="{3B828AD8-EE1F-4869-BB2C-8A165844516B}"/>
    <dgm:cxn modelId="{5B909493-1078-4923-AB58-5D25AEE4CE84}" type="presOf" srcId="{7ADF2F46-FE32-495A-8BEF-1B62F85AD86C}" destId="{1E621911-29BF-4A56-B317-B1B03E51A7FD}" srcOrd="0" destOrd="0" presId="urn:microsoft.com/office/officeart/2005/8/layout/venn1"/>
    <dgm:cxn modelId="{C9621468-A4AF-4489-9B3D-E5D86C9E6BCB}" type="presOf" srcId="{508F617A-6029-40BA-BDBE-75E6AC725EA5}" destId="{ECA1E53C-AA27-4044-A22F-C421EFA31BFD}" srcOrd="0" destOrd="0" presId="urn:microsoft.com/office/officeart/2005/8/layout/venn1"/>
    <dgm:cxn modelId="{CE23586C-1987-4CC2-AEAB-76023B4A78F7}" type="presOf" srcId="{CBB8559B-EAA1-4219-B64B-B5890A2D0802}" destId="{64063AA0-E9AB-4D23-978F-A5EFF74E14C6}" srcOrd="1" destOrd="0" presId="urn:microsoft.com/office/officeart/2005/8/layout/venn1"/>
    <dgm:cxn modelId="{41F28F50-FD43-40F1-B0E8-F05CDA80F390}" type="presOf" srcId="{7ADF2F46-FE32-495A-8BEF-1B62F85AD86C}" destId="{E3E73416-9261-4E40-9F4C-41A91E28C955}" srcOrd="1" destOrd="0" presId="urn:microsoft.com/office/officeart/2005/8/layout/venn1"/>
    <dgm:cxn modelId="{486FB608-E4C5-46A2-8AC8-1B146F59AAB0}" srcId="{7046E89A-3D66-4062-85CA-7865C00ABA69}" destId="{508F617A-6029-40BA-BDBE-75E6AC725EA5}" srcOrd="2" destOrd="0" parTransId="{A41A747B-6B42-4580-8933-0EF67C237046}" sibTransId="{67415834-F2AF-4BDF-8932-458B27868166}"/>
    <dgm:cxn modelId="{0B42DB25-5B16-4ABD-ADEA-D6BA0B2867E3}" type="presOf" srcId="{CBB8559B-EAA1-4219-B64B-B5890A2D0802}" destId="{E6326CDB-3F9B-4BF5-AA4B-ECEE96B0DAB6}" srcOrd="0" destOrd="0" presId="urn:microsoft.com/office/officeart/2005/8/layout/venn1"/>
    <dgm:cxn modelId="{48535640-9BB1-4C4F-B840-C92FC0871E98}" srcId="{7046E89A-3D66-4062-85CA-7865C00ABA69}" destId="{CBB8559B-EAA1-4219-B64B-B5890A2D0802}" srcOrd="0" destOrd="0" parTransId="{5C8D36DD-DA91-4161-B5FC-C5CF33294656}" sibTransId="{39EA6698-BB94-433E-AAB4-0CD9AA73F0FB}"/>
    <dgm:cxn modelId="{24DCC330-6F7C-4072-8EE4-46CFF2D69791}" type="presOf" srcId="{508F617A-6029-40BA-BDBE-75E6AC725EA5}" destId="{43100F98-ADEE-4A20-A6F1-4518C111D636}" srcOrd="1" destOrd="0" presId="urn:microsoft.com/office/officeart/2005/8/layout/venn1"/>
    <dgm:cxn modelId="{0811FFF2-1D64-4F0F-834C-CD9C1929FFD9}" type="presOf" srcId="{7046E89A-3D66-4062-85CA-7865C00ABA69}" destId="{A8DD8B5C-5003-4EE1-90C6-60680D559B09}" srcOrd="0" destOrd="0" presId="urn:microsoft.com/office/officeart/2005/8/layout/venn1"/>
    <dgm:cxn modelId="{CD6894D4-45F0-47F3-B879-A6F39FEE2477}" type="presParOf" srcId="{A8DD8B5C-5003-4EE1-90C6-60680D559B09}" destId="{E6326CDB-3F9B-4BF5-AA4B-ECEE96B0DAB6}" srcOrd="0" destOrd="0" presId="urn:microsoft.com/office/officeart/2005/8/layout/venn1"/>
    <dgm:cxn modelId="{760CCB57-C624-408E-AED2-737D2EE22A41}" type="presParOf" srcId="{A8DD8B5C-5003-4EE1-90C6-60680D559B09}" destId="{64063AA0-E9AB-4D23-978F-A5EFF74E14C6}" srcOrd="1" destOrd="0" presId="urn:microsoft.com/office/officeart/2005/8/layout/venn1"/>
    <dgm:cxn modelId="{17F3C1B3-3C24-45D6-BDAD-9533E71CCE95}" type="presParOf" srcId="{A8DD8B5C-5003-4EE1-90C6-60680D559B09}" destId="{1E621911-29BF-4A56-B317-B1B03E51A7FD}" srcOrd="2" destOrd="0" presId="urn:microsoft.com/office/officeart/2005/8/layout/venn1"/>
    <dgm:cxn modelId="{8ADA8D28-DEE1-4BD3-A667-8F324A392807}" type="presParOf" srcId="{A8DD8B5C-5003-4EE1-90C6-60680D559B09}" destId="{E3E73416-9261-4E40-9F4C-41A91E28C955}" srcOrd="3" destOrd="0" presId="urn:microsoft.com/office/officeart/2005/8/layout/venn1"/>
    <dgm:cxn modelId="{85FA4803-508B-4DD5-A2C2-8E6BACEB33A9}" type="presParOf" srcId="{A8DD8B5C-5003-4EE1-90C6-60680D559B09}" destId="{ECA1E53C-AA27-4044-A22F-C421EFA31BFD}" srcOrd="4" destOrd="0" presId="urn:microsoft.com/office/officeart/2005/8/layout/venn1"/>
    <dgm:cxn modelId="{8F21ABF4-9315-4874-8FBF-1B2F84E9BA7E}" type="presParOf" srcId="{A8DD8B5C-5003-4EE1-90C6-60680D559B09}" destId="{43100F98-ADEE-4A20-A6F1-4518C111D6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F0AB5D-71E6-485D-92E7-9B70E3A34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FE6626B3-D524-456F-BFB4-28606EBF123A}">
      <dgm:prSet phldrT="[Text]"/>
      <dgm:spPr/>
      <dgm:t>
        <a:bodyPr/>
        <a:lstStyle/>
        <a:p>
          <a:r>
            <a:rPr lang="de-CH" dirty="0" smtClean="0"/>
            <a:t>Multilingual</a:t>
          </a:r>
          <a:endParaRPr lang="de-CH" dirty="0"/>
        </a:p>
      </dgm:t>
    </dgm:pt>
    <dgm:pt modelId="{5C764437-5795-43A9-9D14-20D4B53C846B}" type="parTrans" cxnId="{8219C824-8209-4F90-9FA1-5A9A0837D612}">
      <dgm:prSet/>
      <dgm:spPr/>
      <dgm:t>
        <a:bodyPr/>
        <a:lstStyle/>
        <a:p>
          <a:endParaRPr lang="de-CH"/>
        </a:p>
      </dgm:t>
    </dgm:pt>
    <dgm:pt modelId="{98CDBFF0-4A0B-4D4D-AF3A-F71433A96B13}" type="sibTrans" cxnId="{8219C824-8209-4F90-9FA1-5A9A0837D612}">
      <dgm:prSet/>
      <dgm:spPr/>
      <dgm:t>
        <a:bodyPr/>
        <a:lstStyle/>
        <a:p>
          <a:endParaRPr lang="de-CH"/>
        </a:p>
      </dgm:t>
    </dgm:pt>
    <dgm:pt modelId="{92F9992B-DB19-4BF2-A550-0EE73DB7E9F1}" type="pres">
      <dgm:prSet presAssocID="{FFF0AB5D-71E6-485D-92E7-9B70E3A34D97}" presName="linear" presStyleCnt="0">
        <dgm:presLayoutVars>
          <dgm:animLvl val="lvl"/>
          <dgm:resizeHandles val="exact"/>
        </dgm:presLayoutVars>
      </dgm:prSet>
      <dgm:spPr/>
    </dgm:pt>
    <dgm:pt modelId="{088F3ACB-C5E7-4820-86B0-FEAB9E258F68}" type="pres">
      <dgm:prSet presAssocID="{FE6626B3-D524-456F-BFB4-28606EBF12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9E87D1C-3502-4A33-9DA7-0D5316869902}" type="presOf" srcId="{FFF0AB5D-71E6-485D-92E7-9B70E3A34D97}" destId="{92F9992B-DB19-4BF2-A550-0EE73DB7E9F1}" srcOrd="0" destOrd="0" presId="urn:microsoft.com/office/officeart/2005/8/layout/vList2"/>
    <dgm:cxn modelId="{8219C824-8209-4F90-9FA1-5A9A0837D612}" srcId="{FFF0AB5D-71E6-485D-92E7-9B70E3A34D97}" destId="{FE6626B3-D524-456F-BFB4-28606EBF123A}" srcOrd="0" destOrd="0" parTransId="{5C764437-5795-43A9-9D14-20D4B53C846B}" sibTransId="{98CDBFF0-4A0B-4D4D-AF3A-F71433A96B13}"/>
    <dgm:cxn modelId="{0B6E64D2-DEFB-4F0C-8B29-198CFBAD2BDC}" type="presOf" srcId="{FE6626B3-D524-456F-BFB4-28606EBF123A}" destId="{088F3ACB-C5E7-4820-86B0-FEAB9E258F68}" srcOrd="0" destOrd="0" presId="urn:microsoft.com/office/officeart/2005/8/layout/vList2"/>
    <dgm:cxn modelId="{3F87A814-2E1A-407D-8C8B-758A13F54F03}" type="presParOf" srcId="{92F9992B-DB19-4BF2-A550-0EE73DB7E9F1}" destId="{088F3ACB-C5E7-4820-86B0-FEAB9E258F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F0AB5D-71E6-485D-92E7-9B70E3A34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FE6626B3-D524-456F-BFB4-28606EBF123A}">
      <dgm:prSet phldrT="[Text]"/>
      <dgm:spPr/>
      <dgm:t>
        <a:bodyPr/>
        <a:lstStyle/>
        <a:p>
          <a:r>
            <a:rPr lang="de-CH" dirty="0" smtClean="0"/>
            <a:t>Attraktivität</a:t>
          </a:r>
          <a:endParaRPr lang="de-CH" dirty="0"/>
        </a:p>
      </dgm:t>
    </dgm:pt>
    <dgm:pt modelId="{5C764437-5795-43A9-9D14-20D4B53C846B}" type="parTrans" cxnId="{8219C824-8209-4F90-9FA1-5A9A0837D612}">
      <dgm:prSet/>
      <dgm:spPr/>
      <dgm:t>
        <a:bodyPr/>
        <a:lstStyle/>
        <a:p>
          <a:endParaRPr lang="de-CH"/>
        </a:p>
      </dgm:t>
    </dgm:pt>
    <dgm:pt modelId="{98CDBFF0-4A0B-4D4D-AF3A-F71433A96B13}" type="sibTrans" cxnId="{8219C824-8209-4F90-9FA1-5A9A0837D612}">
      <dgm:prSet/>
      <dgm:spPr/>
      <dgm:t>
        <a:bodyPr/>
        <a:lstStyle/>
        <a:p>
          <a:endParaRPr lang="de-CH"/>
        </a:p>
      </dgm:t>
    </dgm:pt>
    <dgm:pt modelId="{92F9992B-DB19-4BF2-A550-0EE73DB7E9F1}" type="pres">
      <dgm:prSet presAssocID="{FFF0AB5D-71E6-485D-92E7-9B70E3A34D97}" presName="linear" presStyleCnt="0">
        <dgm:presLayoutVars>
          <dgm:animLvl val="lvl"/>
          <dgm:resizeHandles val="exact"/>
        </dgm:presLayoutVars>
      </dgm:prSet>
      <dgm:spPr/>
    </dgm:pt>
    <dgm:pt modelId="{088F3ACB-C5E7-4820-86B0-FEAB9E258F68}" type="pres">
      <dgm:prSet presAssocID="{FE6626B3-D524-456F-BFB4-28606EBF123A}" presName="parentText" presStyleLbl="node1" presStyleIdx="0" presStyleCnt="1" custLinFactNeighborX="11349" custLinFactNeighborY="-11927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8219C824-8209-4F90-9FA1-5A9A0837D612}" srcId="{FFF0AB5D-71E6-485D-92E7-9B70E3A34D97}" destId="{FE6626B3-D524-456F-BFB4-28606EBF123A}" srcOrd="0" destOrd="0" parTransId="{5C764437-5795-43A9-9D14-20D4B53C846B}" sibTransId="{98CDBFF0-4A0B-4D4D-AF3A-F71433A96B13}"/>
    <dgm:cxn modelId="{6D640021-CE69-4281-85C2-356C651CF451}" type="presOf" srcId="{FE6626B3-D524-456F-BFB4-28606EBF123A}" destId="{088F3ACB-C5E7-4820-86B0-FEAB9E258F68}" srcOrd="0" destOrd="0" presId="urn:microsoft.com/office/officeart/2005/8/layout/vList2"/>
    <dgm:cxn modelId="{03B6607B-5255-4321-840E-01BD35F1B372}" type="presOf" srcId="{FFF0AB5D-71E6-485D-92E7-9B70E3A34D97}" destId="{92F9992B-DB19-4BF2-A550-0EE73DB7E9F1}" srcOrd="0" destOrd="0" presId="urn:microsoft.com/office/officeart/2005/8/layout/vList2"/>
    <dgm:cxn modelId="{24758643-FB8A-45AE-ACEE-B1A32BD2C2D7}" type="presParOf" srcId="{92F9992B-DB19-4BF2-A550-0EE73DB7E9F1}" destId="{088F3ACB-C5E7-4820-86B0-FEAB9E258F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46E89A-3D66-4062-85CA-7865C00ABA69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B8559B-EAA1-4219-B64B-B5890A2D0802}">
      <dgm:prSet phldrT="[Text]"/>
      <dgm:spPr/>
      <dgm:t>
        <a:bodyPr/>
        <a:lstStyle/>
        <a:p>
          <a:r>
            <a:rPr lang="de-DE" b="0" i="0" noProof="0" dirty="0" err="1" smtClean="0">
              <a:latin typeface="Franklin Gothic Medium"/>
            </a:rPr>
            <a:t>Ch</a:t>
          </a:r>
          <a:r>
            <a:rPr lang="de-DE" b="0" i="0" noProof="0" dirty="0" smtClean="0">
              <a:latin typeface="Franklin Gothic Medium"/>
            </a:rPr>
            <a:t>. Norris</a:t>
          </a:r>
          <a:endParaRPr lang="de-DE" b="0" i="0" noProof="0" dirty="0">
            <a:latin typeface="Franklin Gothic Medium"/>
          </a:endParaRPr>
        </a:p>
      </dgm:t>
    </dgm:pt>
    <dgm:pt modelId="{5C8D36DD-DA91-4161-B5FC-C5CF33294656}" type="parTrans" cxnId="{48535640-9BB1-4C4F-B840-C92FC0871E98}">
      <dgm:prSet/>
      <dgm:spPr/>
      <dgm:t>
        <a:bodyPr/>
        <a:lstStyle/>
        <a:p>
          <a:endParaRPr lang="en-US"/>
        </a:p>
      </dgm:t>
    </dgm:pt>
    <dgm:pt modelId="{39EA6698-BB94-433E-AAB4-0CD9AA73F0FB}" type="sibTrans" cxnId="{48535640-9BB1-4C4F-B840-C92FC0871E98}">
      <dgm:prSet/>
      <dgm:spPr/>
      <dgm:t>
        <a:bodyPr/>
        <a:lstStyle/>
        <a:p>
          <a:endParaRPr lang="en-US"/>
        </a:p>
      </dgm:t>
    </dgm:pt>
    <dgm:pt modelId="{7ADF2F46-FE32-495A-8BEF-1B62F85AD86C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M. Shiva</a:t>
          </a:r>
          <a:endParaRPr lang="de-DE" b="0" i="0" noProof="0" dirty="0">
            <a:latin typeface="Franklin Gothic Medium"/>
          </a:endParaRPr>
        </a:p>
      </dgm:t>
    </dgm:pt>
    <dgm:pt modelId="{27E88441-0860-43CE-A5E2-0371551201D3}" type="parTrans" cxnId="{76E8C79C-365F-483D-ADDD-53BD14A8B161}">
      <dgm:prSet/>
      <dgm:spPr/>
      <dgm:t>
        <a:bodyPr/>
        <a:lstStyle/>
        <a:p>
          <a:endParaRPr lang="en-US"/>
        </a:p>
      </dgm:t>
    </dgm:pt>
    <dgm:pt modelId="{3B828AD8-EE1F-4869-BB2C-8A165844516B}" type="sibTrans" cxnId="{76E8C79C-365F-483D-ADDD-53BD14A8B161}">
      <dgm:prSet/>
      <dgm:spPr/>
      <dgm:t>
        <a:bodyPr/>
        <a:lstStyle/>
        <a:p>
          <a:endParaRPr lang="en-US"/>
        </a:p>
      </dgm:t>
    </dgm:pt>
    <dgm:pt modelId="{508F617A-6029-40BA-BDBE-75E6AC725EA5}">
      <dgm:prSet phldrT="[Text]"/>
      <dgm:spPr/>
      <dgm:t>
        <a:bodyPr/>
        <a:lstStyle/>
        <a:p>
          <a:r>
            <a:rPr lang="de-DE" b="0" i="0" noProof="0" dirty="0" smtClean="0">
              <a:latin typeface="Franklin Gothic Medium"/>
            </a:rPr>
            <a:t>Lara</a:t>
          </a:r>
          <a:endParaRPr lang="de-DE" b="0" i="0" noProof="0" dirty="0">
            <a:latin typeface="Franklin Gothic Medium"/>
          </a:endParaRPr>
        </a:p>
      </dgm:t>
    </dgm:pt>
    <dgm:pt modelId="{A41A747B-6B42-4580-8933-0EF67C237046}" type="parTrans" cxnId="{486FB608-E4C5-46A2-8AC8-1B146F59AAB0}">
      <dgm:prSet/>
      <dgm:spPr/>
      <dgm:t>
        <a:bodyPr/>
        <a:lstStyle/>
        <a:p>
          <a:endParaRPr lang="en-US"/>
        </a:p>
      </dgm:t>
    </dgm:pt>
    <dgm:pt modelId="{67415834-F2AF-4BDF-8932-458B27868166}" type="sibTrans" cxnId="{486FB608-E4C5-46A2-8AC8-1B146F59AAB0}">
      <dgm:prSet/>
      <dgm:spPr/>
      <dgm:t>
        <a:bodyPr/>
        <a:lstStyle/>
        <a:p>
          <a:endParaRPr lang="en-US"/>
        </a:p>
      </dgm:t>
    </dgm:pt>
    <dgm:pt modelId="{A8DD8B5C-5003-4EE1-90C6-60680D559B09}" type="pres">
      <dgm:prSet presAssocID="{7046E89A-3D66-4062-85CA-7865C00ABA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26CDB-3F9B-4BF5-AA4B-ECEE96B0DAB6}" type="pres">
      <dgm:prSet presAssocID="{CBB8559B-EAA1-4219-B64B-B5890A2D0802}" presName="circ1" presStyleLbl="vennNode1" presStyleIdx="0" presStyleCnt="3"/>
      <dgm:spPr/>
      <dgm:t>
        <a:bodyPr/>
        <a:lstStyle/>
        <a:p>
          <a:endParaRPr lang="en-US"/>
        </a:p>
      </dgm:t>
    </dgm:pt>
    <dgm:pt modelId="{64063AA0-E9AB-4D23-978F-A5EFF74E14C6}" type="pres">
      <dgm:prSet presAssocID="{CBB8559B-EAA1-4219-B64B-B5890A2D08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21911-29BF-4A56-B317-B1B03E51A7FD}" type="pres">
      <dgm:prSet presAssocID="{7ADF2F46-FE32-495A-8BEF-1B62F85AD86C}" presName="circ2" presStyleLbl="vennNode1" presStyleIdx="1" presStyleCnt="3"/>
      <dgm:spPr/>
      <dgm:t>
        <a:bodyPr/>
        <a:lstStyle/>
        <a:p>
          <a:endParaRPr lang="en-US"/>
        </a:p>
      </dgm:t>
    </dgm:pt>
    <dgm:pt modelId="{E3E73416-9261-4E40-9F4C-41A91E28C955}" type="pres">
      <dgm:prSet presAssocID="{7ADF2F46-FE32-495A-8BEF-1B62F85AD8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1E53C-AA27-4044-A22F-C421EFA31BFD}" type="pres">
      <dgm:prSet presAssocID="{508F617A-6029-40BA-BDBE-75E6AC725EA5}" presName="circ3" presStyleLbl="vennNode1" presStyleIdx="2" presStyleCnt="3"/>
      <dgm:spPr/>
      <dgm:t>
        <a:bodyPr/>
        <a:lstStyle/>
        <a:p>
          <a:endParaRPr lang="en-US"/>
        </a:p>
      </dgm:t>
    </dgm:pt>
    <dgm:pt modelId="{43100F98-ADEE-4A20-A6F1-4518C111D636}" type="pres">
      <dgm:prSet presAssocID="{508F617A-6029-40BA-BDBE-75E6AC725EA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10876A-626B-4AA9-BBF7-8390BB261863}" type="presOf" srcId="{CBB8559B-EAA1-4219-B64B-B5890A2D0802}" destId="{E6326CDB-3F9B-4BF5-AA4B-ECEE96B0DAB6}" srcOrd="0" destOrd="0" presId="urn:microsoft.com/office/officeart/2005/8/layout/venn1"/>
    <dgm:cxn modelId="{76E8C79C-365F-483D-ADDD-53BD14A8B161}" srcId="{7046E89A-3D66-4062-85CA-7865C00ABA69}" destId="{7ADF2F46-FE32-495A-8BEF-1B62F85AD86C}" srcOrd="1" destOrd="0" parTransId="{27E88441-0860-43CE-A5E2-0371551201D3}" sibTransId="{3B828AD8-EE1F-4869-BB2C-8A165844516B}"/>
    <dgm:cxn modelId="{7A47BE16-5903-4340-A923-059107E9CA08}" type="presOf" srcId="{7046E89A-3D66-4062-85CA-7865C00ABA69}" destId="{A8DD8B5C-5003-4EE1-90C6-60680D559B09}" srcOrd="0" destOrd="0" presId="urn:microsoft.com/office/officeart/2005/8/layout/venn1"/>
    <dgm:cxn modelId="{486FB608-E4C5-46A2-8AC8-1B146F59AAB0}" srcId="{7046E89A-3D66-4062-85CA-7865C00ABA69}" destId="{508F617A-6029-40BA-BDBE-75E6AC725EA5}" srcOrd="2" destOrd="0" parTransId="{A41A747B-6B42-4580-8933-0EF67C237046}" sibTransId="{67415834-F2AF-4BDF-8932-458B27868166}"/>
    <dgm:cxn modelId="{C3E1C387-8213-4081-B0DE-D66323D445F8}" type="presOf" srcId="{508F617A-6029-40BA-BDBE-75E6AC725EA5}" destId="{43100F98-ADEE-4A20-A6F1-4518C111D636}" srcOrd="1" destOrd="0" presId="urn:microsoft.com/office/officeart/2005/8/layout/venn1"/>
    <dgm:cxn modelId="{48535640-9BB1-4C4F-B840-C92FC0871E98}" srcId="{7046E89A-3D66-4062-85CA-7865C00ABA69}" destId="{CBB8559B-EAA1-4219-B64B-B5890A2D0802}" srcOrd="0" destOrd="0" parTransId="{5C8D36DD-DA91-4161-B5FC-C5CF33294656}" sibTransId="{39EA6698-BB94-433E-AAB4-0CD9AA73F0FB}"/>
    <dgm:cxn modelId="{F7EFACC7-437C-4809-AD2C-3A3B527DF96C}" type="presOf" srcId="{7ADF2F46-FE32-495A-8BEF-1B62F85AD86C}" destId="{1E621911-29BF-4A56-B317-B1B03E51A7FD}" srcOrd="0" destOrd="0" presId="urn:microsoft.com/office/officeart/2005/8/layout/venn1"/>
    <dgm:cxn modelId="{E819C9B1-1041-4D47-B9CF-41DD428A7FD7}" type="presOf" srcId="{CBB8559B-EAA1-4219-B64B-B5890A2D0802}" destId="{64063AA0-E9AB-4D23-978F-A5EFF74E14C6}" srcOrd="1" destOrd="0" presId="urn:microsoft.com/office/officeart/2005/8/layout/venn1"/>
    <dgm:cxn modelId="{3DA20492-6D14-4C89-83B2-435997632C37}" type="presOf" srcId="{7ADF2F46-FE32-495A-8BEF-1B62F85AD86C}" destId="{E3E73416-9261-4E40-9F4C-41A91E28C955}" srcOrd="1" destOrd="0" presId="urn:microsoft.com/office/officeart/2005/8/layout/venn1"/>
    <dgm:cxn modelId="{CEA891E8-28BE-4C69-A716-67D272023CF0}" type="presOf" srcId="{508F617A-6029-40BA-BDBE-75E6AC725EA5}" destId="{ECA1E53C-AA27-4044-A22F-C421EFA31BFD}" srcOrd="0" destOrd="0" presId="urn:microsoft.com/office/officeart/2005/8/layout/venn1"/>
    <dgm:cxn modelId="{58D16EAE-1257-4F90-B8EA-5533720C2DFF}" type="presParOf" srcId="{A8DD8B5C-5003-4EE1-90C6-60680D559B09}" destId="{E6326CDB-3F9B-4BF5-AA4B-ECEE96B0DAB6}" srcOrd="0" destOrd="0" presId="urn:microsoft.com/office/officeart/2005/8/layout/venn1"/>
    <dgm:cxn modelId="{537E62F3-3B7D-4A6D-93EB-D78AFA8C55F2}" type="presParOf" srcId="{A8DD8B5C-5003-4EE1-90C6-60680D559B09}" destId="{64063AA0-E9AB-4D23-978F-A5EFF74E14C6}" srcOrd="1" destOrd="0" presId="urn:microsoft.com/office/officeart/2005/8/layout/venn1"/>
    <dgm:cxn modelId="{F00CCC22-D4ED-4F89-B43D-C1DA78BE2DFF}" type="presParOf" srcId="{A8DD8B5C-5003-4EE1-90C6-60680D559B09}" destId="{1E621911-29BF-4A56-B317-B1B03E51A7FD}" srcOrd="2" destOrd="0" presId="urn:microsoft.com/office/officeart/2005/8/layout/venn1"/>
    <dgm:cxn modelId="{E387AB33-EF87-4FEA-9D63-A99B6E60F085}" type="presParOf" srcId="{A8DD8B5C-5003-4EE1-90C6-60680D559B09}" destId="{E3E73416-9261-4E40-9F4C-41A91E28C955}" srcOrd="3" destOrd="0" presId="urn:microsoft.com/office/officeart/2005/8/layout/venn1"/>
    <dgm:cxn modelId="{E2C15660-DDF2-4131-8D0C-65B01292BC0C}" type="presParOf" srcId="{A8DD8B5C-5003-4EE1-90C6-60680D559B09}" destId="{ECA1E53C-AA27-4044-A22F-C421EFA31BFD}" srcOrd="4" destOrd="0" presId="urn:microsoft.com/office/officeart/2005/8/layout/venn1"/>
    <dgm:cxn modelId="{A9FD27C2-7EF6-4B6B-B947-DEF5A7905B81}" type="presParOf" srcId="{A8DD8B5C-5003-4EE1-90C6-60680D559B09}" destId="{43100F98-ADEE-4A20-A6F1-4518C111D6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6CDB-3F9B-4BF5-AA4B-ECEE96B0DAB6}">
      <dsp:nvSpPr>
        <dsp:cNvPr id="0" name=""/>
        <dsp:cNvSpPr/>
      </dsp:nvSpPr>
      <dsp:spPr>
        <a:xfrm>
          <a:off x="10058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err="1" smtClean="0">
              <a:latin typeface="Franklin Gothic Medium"/>
            </a:rPr>
            <a:t>Ch</a:t>
          </a:r>
          <a:r>
            <a:rPr lang="de-DE" sz="4400" b="0" i="0" kern="1200" noProof="0" dirty="0" smtClean="0">
              <a:latin typeface="Franklin Gothic Medium"/>
            </a:rPr>
            <a:t>. Norris</a:t>
          </a:r>
          <a:endParaRPr lang="de-DE" sz="4400" b="0" i="0" kern="1200" noProof="0" dirty="0">
            <a:latin typeface="Franklin Gothic Medium"/>
          </a:endParaRPr>
        </a:p>
      </dsp:txBody>
      <dsp:txXfrm>
        <a:off x="1347216" y="501395"/>
        <a:ext cx="1877568" cy="1152144"/>
      </dsp:txXfrm>
    </dsp:sp>
    <dsp:sp modelId="{1E621911-29BF-4A56-B317-B1B03E51A7FD}">
      <dsp:nvSpPr>
        <dsp:cNvPr id="0" name=""/>
        <dsp:cNvSpPr/>
      </dsp:nvSpPr>
      <dsp:spPr>
        <a:xfrm>
          <a:off x="19296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464692"/>
                <a:satOff val="25845"/>
                <a:lumOff val="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464692"/>
                <a:satOff val="25845"/>
                <a:lumOff val="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464692"/>
                <a:satOff val="25845"/>
                <a:lumOff val="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M. Shiva</a:t>
          </a:r>
          <a:endParaRPr lang="de-DE" sz="4400" b="0" i="0" kern="1200" noProof="0" dirty="0">
            <a:latin typeface="Franklin Gothic Medium"/>
          </a:endParaRPr>
        </a:p>
      </dsp:txBody>
      <dsp:txXfrm>
        <a:off x="2712719" y="2314955"/>
        <a:ext cx="1536192" cy="1408176"/>
      </dsp:txXfrm>
    </dsp:sp>
    <dsp:sp modelId="{ECA1E53C-AA27-4044-A22F-C421EFA31BFD}">
      <dsp:nvSpPr>
        <dsp:cNvPr id="0" name=""/>
        <dsp:cNvSpPr/>
      </dsp:nvSpPr>
      <dsp:spPr>
        <a:xfrm>
          <a:off x="819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929384"/>
                <a:satOff val="51690"/>
                <a:lumOff val="35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4929384"/>
                <a:satOff val="51690"/>
                <a:lumOff val="35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4929384"/>
                <a:satOff val="51690"/>
                <a:lumOff val="35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Lara</a:t>
          </a:r>
          <a:endParaRPr lang="de-DE" sz="4400" b="0" i="0" kern="1200" noProof="0" dirty="0">
            <a:latin typeface="Franklin Gothic Medium"/>
          </a:endParaRPr>
        </a:p>
      </dsp:txBody>
      <dsp:txXfrm>
        <a:off x="323087" y="2314955"/>
        <a:ext cx="1536192" cy="14081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3ACB-C5E7-4820-86B0-FEAB9E258F68}">
      <dsp:nvSpPr>
        <dsp:cNvPr id="0" name=""/>
        <dsp:cNvSpPr/>
      </dsp:nvSpPr>
      <dsp:spPr>
        <a:xfrm>
          <a:off x="0" y="112937"/>
          <a:ext cx="307483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4100" kern="1200" dirty="0" smtClean="0"/>
            <a:t>Multilingual</a:t>
          </a:r>
          <a:endParaRPr lang="de-CH" sz="4100" kern="1200" dirty="0"/>
        </a:p>
      </dsp:txBody>
      <dsp:txXfrm>
        <a:off x="45663" y="158600"/>
        <a:ext cx="2983511" cy="844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3ACB-C5E7-4820-86B0-FEAB9E258F68}">
      <dsp:nvSpPr>
        <dsp:cNvPr id="0" name=""/>
        <dsp:cNvSpPr/>
      </dsp:nvSpPr>
      <dsp:spPr>
        <a:xfrm>
          <a:off x="0" y="0"/>
          <a:ext cx="2508370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 dirty="0" smtClean="0"/>
            <a:t>Attraktivität</a:t>
          </a:r>
          <a:endParaRPr lang="de-CH" sz="3300" kern="1200" dirty="0"/>
        </a:p>
      </dsp:txBody>
      <dsp:txXfrm>
        <a:off x="36753" y="36753"/>
        <a:ext cx="2434864" cy="679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6CDB-3F9B-4BF5-AA4B-ECEE96B0DAB6}">
      <dsp:nvSpPr>
        <dsp:cNvPr id="0" name=""/>
        <dsp:cNvSpPr/>
      </dsp:nvSpPr>
      <dsp:spPr>
        <a:xfrm>
          <a:off x="10058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err="1" smtClean="0">
              <a:latin typeface="Franklin Gothic Medium"/>
            </a:rPr>
            <a:t>Ch</a:t>
          </a:r>
          <a:r>
            <a:rPr lang="de-DE" sz="4400" b="0" i="0" kern="1200" noProof="0" dirty="0" smtClean="0">
              <a:latin typeface="Franklin Gothic Medium"/>
            </a:rPr>
            <a:t>. Norris</a:t>
          </a:r>
          <a:endParaRPr lang="de-DE" sz="4400" b="0" i="0" kern="1200" noProof="0" dirty="0">
            <a:latin typeface="Franklin Gothic Medium"/>
          </a:endParaRPr>
        </a:p>
      </dsp:txBody>
      <dsp:txXfrm>
        <a:off x="1347216" y="501395"/>
        <a:ext cx="1877568" cy="1152144"/>
      </dsp:txXfrm>
    </dsp:sp>
    <dsp:sp modelId="{1E621911-29BF-4A56-B317-B1B03E51A7FD}">
      <dsp:nvSpPr>
        <dsp:cNvPr id="0" name=""/>
        <dsp:cNvSpPr/>
      </dsp:nvSpPr>
      <dsp:spPr>
        <a:xfrm>
          <a:off x="19296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464692"/>
                <a:satOff val="25845"/>
                <a:lumOff val="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464692"/>
                <a:satOff val="25845"/>
                <a:lumOff val="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464692"/>
                <a:satOff val="25845"/>
                <a:lumOff val="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M. Shiva</a:t>
          </a:r>
          <a:endParaRPr lang="de-DE" sz="4400" b="0" i="0" kern="1200" noProof="0" dirty="0">
            <a:latin typeface="Franklin Gothic Medium"/>
          </a:endParaRPr>
        </a:p>
      </dsp:txBody>
      <dsp:txXfrm>
        <a:off x="2712719" y="2314955"/>
        <a:ext cx="1536192" cy="1408176"/>
      </dsp:txXfrm>
    </dsp:sp>
    <dsp:sp modelId="{ECA1E53C-AA27-4044-A22F-C421EFA31BFD}">
      <dsp:nvSpPr>
        <dsp:cNvPr id="0" name=""/>
        <dsp:cNvSpPr/>
      </dsp:nvSpPr>
      <dsp:spPr>
        <a:xfrm>
          <a:off x="819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929384"/>
                <a:satOff val="51690"/>
                <a:lumOff val="35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4929384"/>
                <a:satOff val="51690"/>
                <a:lumOff val="35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4929384"/>
                <a:satOff val="51690"/>
                <a:lumOff val="35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Lara</a:t>
          </a:r>
          <a:endParaRPr lang="de-DE" sz="4400" b="0" i="0" kern="1200" noProof="0" dirty="0">
            <a:latin typeface="Franklin Gothic Medium"/>
          </a:endParaRPr>
        </a:p>
      </dsp:txBody>
      <dsp:txXfrm>
        <a:off x="323087" y="2314955"/>
        <a:ext cx="1536192" cy="1408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3ACB-C5E7-4820-86B0-FEAB9E258F68}">
      <dsp:nvSpPr>
        <dsp:cNvPr id="0" name=""/>
        <dsp:cNvSpPr/>
      </dsp:nvSpPr>
      <dsp:spPr>
        <a:xfrm>
          <a:off x="0" y="112937"/>
          <a:ext cx="307483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4100" kern="1200" dirty="0" smtClean="0"/>
            <a:t>Multilingual</a:t>
          </a:r>
          <a:endParaRPr lang="de-CH" sz="4100" kern="1200" dirty="0"/>
        </a:p>
      </dsp:txBody>
      <dsp:txXfrm>
        <a:off x="45663" y="158600"/>
        <a:ext cx="2983511" cy="84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6CDB-3F9B-4BF5-AA4B-ECEE96B0DAB6}">
      <dsp:nvSpPr>
        <dsp:cNvPr id="0" name=""/>
        <dsp:cNvSpPr/>
      </dsp:nvSpPr>
      <dsp:spPr>
        <a:xfrm>
          <a:off x="10058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err="1" smtClean="0">
              <a:latin typeface="Franklin Gothic Medium"/>
            </a:rPr>
            <a:t>Ch</a:t>
          </a:r>
          <a:r>
            <a:rPr lang="de-DE" sz="4400" b="0" i="0" kern="1200" noProof="0" dirty="0" smtClean="0">
              <a:latin typeface="Franklin Gothic Medium"/>
            </a:rPr>
            <a:t>. Norris</a:t>
          </a:r>
          <a:endParaRPr lang="de-DE" sz="4400" b="0" i="0" kern="1200" noProof="0" dirty="0">
            <a:latin typeface="Franklin Gothic Medium"/>
          </a:endParaRPr>
        </a:p>
      </dsp:txBody>
      <dsp:txXfrm>
        <a:off x="1347216" y="501395"/>
        <a:ext cx="1877568" cy="1152144"/>
      </dsp:txXfrm>
    </dsp:sp>
    <dsp:sp modelId="{1E621911-29BF-4A56-B317-B1B03E51A7FD}">
      <dsp:nvSpPr>
        <dsp:cNvPr id="0" name=""/>
        <dsp:cNvSpPr/>
      </dsp:nvSpPr>
      <dsp:spPr>
        <a:xfrm>
          <a:off x="19296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464692"/>
                <a:satOff val="25845"/>
                <a:lumOff val="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464692"/>
                <a:satOff val="25845"/>
                <a:lumOff val="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464692"/>
                <a:satOff val="25845"/>
                <a:lumOff val="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M. Shiva</a:t>
          </a:r>
          <a:endParaRPr lang="de-DE" sz="4400" b="0" i="0" kern="1200" noProof="0" dirty="0">
            <a:latin typeface="Franklin Gothic Medium"/>
          </a:endParaRPr>
        </a:p>
      </dsp:txBody>
      <dsp:txXfrm>
        <a:off x="2712719" y="2314955"/>
        <a:ext cx="1536192" cy="1408176"/>
      </dsp:txXfrm>
    </dsp:sp>
    <dsp:sp modelId="{ECA1E53C-AA27-4044-A22F-C421EFA31BFD}">
      <dsp:nvSpPr>
        <dsp:cNvPr id="0" name=""/>
        <dsp:cNvSpPr/>
      </dsp:nvSpPr>
      <dsp:spPr>
        <a:xfrm>
          <a:off x="819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929384"/>
                <a:satOff val="51690"/>
                <a:lumOff val="35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4929384"/>
                <a:satOff val="51690"/>
                <a:lumOff val="35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4929384"/>
                <a:satOff val="51690"/>
                <a:lumOff val="35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Lara</a:t>
          </a:r>
          <a:endParaRPr lang="de-DE" sz="4400" b="0" i="0" kern="1200" noProof="0" dirty="0">
            <a:latin typeface="Franklin Gothic Medium"/>
          </a:endParaRPr>
        </a:p>
      </dsp:txBody>
      <dsp:txXfrm>
        <a:off x="323087" y="2314955"/>
        <a:ext cx="1536192" cy="14081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3ACB-C5E7-4820-86B0-FEAB9E258F68}">
      <dsp:nvSpPr>
        <dsp:cNvPr id="0" name=""/>
        <dsp:cNvSpPr/>
      </dsp:nvSpPr>
      <dsp:spPr>
        <a:xfrm>
          <a:off x="0" y="112937"/>
          <a:ext cx="307483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4100" kern="1200" dirty="0" smtClean="0"/>
            <a:t>Multilingual</a:t>
          </a:r>
          <a:endParaRPr lang="de-CH" sz="4100" kern="1200" dirty="0"/>
        </a:p>
      </dsp:txBody>
      <dsp:txXfrm>
        <a:off x="45663" y="158600"/>
        <a:ext cx="2983511" cy="844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3ACB-C5E7-4820-86B0-FEAB9E258F68}">
      <dsp:nvSpPr>
        <dsp:cNvPr id="0" name=""/>
        <dsp:cNvSpPr/>
      </dsp:nvSpPr>
      <dsp:spPr>
        <a:xfrm>
          <a:off x="0" y="0"/>
          <a:ext cx="2508370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 dirty="0" smtClean="0"/>
            <a:t>Attraktivität</a:t>
          </a:r>
          <a:endParaRPr lang="de-CH" sz="3300" kern="1200" dirty="0"/>
        </a:p>
      </dsp:txBody>
      <dsp:txXfrm>
        <a:off x="36753" y="36753"/>
        <a:ext cx="2434864" cy="6793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6CDB-3F9B-4BF5-AA4B-ECEE96B0DAB6}">
      <dsp:nvSpPr>
        <dsp:cNvPr id="0" name=""/>
        <dsp:cNvSpPr/>
      </dsp:nvSpPr>
      <dsp:spPr>
        <a:xfrm>
          <a:off x="10058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err="1" smtClean="0">
              <a:latin typeface="Franklin Gothic Medium"/>
            </a:rPr>
            <a:t>Ch</a:t>
          </a:r>
          <a:r>
            <a:rPr lang="de-DE" sz="4400" b="0" i="0" kern="1200" noProof="0" dirty="0" smtClean="0">
              <a:latin typeface="Franklin Gothic Medium"/>
            </a:rPr>
            <a:t>. Norris</a:t>
          </a:r>
          <a:endParaRPr lang="de-DE" sz="4400" b="0" i="0" kern="1200" noProof="0" dirty="0">
            <a:latin typeface="Franklin Gothic Medium"/>
          </a:endParaRPr>
        </a:p>
      </dsp:txBody>
      <dsp:txXfrm>
        <a:off x="1347216" y="501395"/>
        <a:ext cx="1877568" cy="1152144"/>
      </dsp:txXfrm>
    </dsp:sp>
    <dsp:sp modelId="{1E621911-29BF-4A56-B317-B1B03E51A7FD}">
      <dsp:nvSpPr>
        <dsp:cNvPr id="0" name=""/>
        <dsp:cNvSpPr/>
      </dsp:nvSpPr>
      <dsp:spPr>
        <a:xfrm>
          <a:off x="19296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464692"/>
                <a:satOff val="25845"/>
                <a:lumOff val="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464692"/>
                <a:satOff val="25845"/>
                <a:lumOff val="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464692"/>
                <a:satOff val="25845"/>
                <a:lumOff val="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M. Shiva</a:t>
          </a:r>
          <a:endParaRPr lang="de-DE" sz="4400" b="0" i="0" kern="1200" noProof="0" dirty="0">
            <a:latin typeface="Franklin Gothic Medium"/>
          </a:endParaRPr>
        </a:p>
      </dsp:txBody>
      <dsp:txXfrm>
        <a:off x="2712719" y="2314955"/>
        <a:ext cx="1536192" cy="1408176"/>
      </dsp:txXfrm>
    </dsp:sp>
    <dsp:sp modelId="{ECA1E53C-AA27-4044-A22F-C421EFA31BFD}">
      <dsp:nvSpPr>
        <dsp:cNvPr id="0" name=""/>
        <dsp:cNvSpPr/>
      </dsp:nvSpPr>
      <dsp:spPr>
        <a:xfrm>
          <a:off x="819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929384"/>
                <a:satOff val="51690"/>
                <a:lumOff val="35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4929384"/>
                <a:satOff val="51690"/>
                <a:lumOff val="35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4929384"/>
                <a:satOff val="51690"/>
                <a:lumOff val="35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b="0" i="0" kern="1200" noProof="0" dirty="0" smtClean="0">
              <a:latin typeface="Franklin Gothic Medium"/>
            </a:rPr>
            <a:t>Lara</a:t>
          </a:r>
          <a:endParaRPr lang="de-DE" sz="4400" b="0" i="0" kern="1200" noProof="0" dirty="0">
            <a:latin typeface="Franklin Gothic Medium"/>
          </a:endParaRPr>
        </a:p>
      </dsp:txBody>
      <dsp:txXfrm>
        <a:off x="3230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de-DE" smtClean="0"/>
              <a:t>16.01.2014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de-DE" smtClean="0"/>
              <a:t>16.01.2014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F0E67C00-F679-4C51-9894-9E2214E5C2F1}" type="slidenum">
              <a:rPr lang="de-DE" sz="1200" b="0" i="0">
                <a:solidFill>
                  <a:schemeClr val="tx1"/>
                </a:solidFill>
                <a:latin typeface="Franklin Gothic Medium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de-DE" smtClean="0"/>
              <a:t>16.01.2014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de-DE" dirty="0" err="1" smtClean="0">
                <a:solidFill>
                  <a:srgbClr val="B79E6D"/>
                </a:solidFill>
                <a:latin typeface="Franklin Gothic Medium"/>
              </a:rPr>
              <a:t>Cupcakes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400" dirty="0" smtClean="0"/>
              <a:t>Webshop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29041" y="2867420"/>
            <a:ext cx="3657600" cy="182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 smtClean="0">
                <a:solidFill>
                  <a:schemeClr val="tx2">
                    <a:lumMod val="50000"/>
                  </a:schemeClr>
                </a:solidFill>
              </a:rPr>
              <a:t>Demo</a:t>
            </a:r>
            <a:endParaRPr lang="de-DE" sz="6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8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smtClean="0">
                <a:solidFill>
                  <a:srgbClr val="B79E6D"/>
                </a:solidFill>
                <a:latin typeface="Franklin Gothic Medium"/>
              </a:rPr>
              <a:t>Persona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dirty="0" smtClean="0">
                <a:latin typeface="Franklin Gothic Medium"/>
              </a:rPr>
              <a:t>Lara(24): Hochzeitsplanerin, schnelle Einkäufe über Webshops, kennt sich auch im Web2.0 aus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M. Shiva(49): Seltener Computer-User, Heimlieferung da immer mit Wahrsagen beschäftigt.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err="1" smtClean="0">
                <a:solidFill>
                  <a:schemeClr val="tx1"/>
                </a:solidFill>
                <a:latin typeface="Franklin Gothic Medium"/>
              </a:rPr>
              <a:t>Ch</a:t>
            </a: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. Norris(73): Kann alles, Meister im Webshop bedienen(Schwarzgurt), spricht aber kein Deutsch</a:t>
            </a:r>
            <a:endParaRPr lang="de-DE" dirty="0"/>
          </a:p>
        </p:txBody>
      </p:sp>
      <p:graphicFrame>
        <p:nvGraphicFramePr>
          <p:cNvPr id="5" name="Inhaltsplatzhalter 4" descr="Einfaches Venn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8770427"/>
              </p:ext>
            </p:extLst>
          </p:nvPr>
        </p:nvGraphicFramePr>
        <p:xfrm>
          <a:off x="6324600" y="1905000"/>
          <a:ext cx="457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507868128"/>
              </p:ext>
            </p:extLst>
          </p:nvPr>
        </p:nvGraphicFramePr>
        <p:xfrm>
          <a:off x="4487654" y="5339750"/>
          <a:ext cx="2508370" cy="8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smtClean="0">
                <a:solidFill>
                  <a:srgbClr val="B79E6D"/>
                </a:solidFill>
                <a:latin typeface="Franklin Gothic Medium"/>
              </a:rPr>
              <a:t>Persona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dirty="0" smtClean="0">
                <a:latin typeface="Franklin Gothic Medium"/>
              </a:rPr>
              <a:t>Lara(24): Hochzeitsplanerin, schnelle Einkäufe über Webshops, kennt sich auch im Web2.0 aus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M. Shiva(49): Seltener Computer-User, Heimlieferung da immer mit Wahrsagen beschäftigt.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err="1" smtClean="0">
                <a:solidFill>
                  <a:schemeClr val="tx1"/>
                </a:solidFill>
                <a:latin typeface="Franklin Gothic Medium"/>
              </a:rPr>
              <a:t>Ch</a:t>
            </a: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. Norris(73): Kann alles, Meister im Webshop bedienen(Schwarzgurt), spricht aber kein Deutsch</a:t>
            </a:r>
            <a:endParaRPr lang="de-DE" dirty="0"/>
          </a:p>
        </p:txBody>
      </p:sp>
      <p:graphicFrame>
        <p:nvGraphicFramePr>
          <p:cNvPr id="5" name="Inhaltsplatzhalter 4" descr="Einfaches Venn" title="SmartArt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905000"/>
          <a:ext cx="457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/>
        </p:nvGraphicFramePr>
        <p:xfrm>
          <a:off x="7009441" y="1250830"/>
          <a:ext cx="3074837" cy="116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82848152"/>
              </p:ext>
            </p:extLst>
          </p:nvPr>
        </p:nvGraphicFramePr>
        <p:xfrm>
          <a:off x="4487654" y="5339750"/>
          <a:ext cx="2508370" cy="8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912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smtClean="0">
                <a:solidFill>
                  <a:srgbClr val="B79E6D"/>
                </a:solidFill>
                <a:latin typeface="Franklin Gothic Medium"/>
              </a:rPr>
              <a:t>Persona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dirty="0" smtClean="0">
                <a:latin typeface="Franklin Gothic Medium"/>
              </a:rPr>
              <a:t>Lara(24): Hochzeitsplanerin, schnelle Einkäufe über Webshops, kennt sich auch im Web2.0 aus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M. Shiva(49): Seltener Computer-User, Heimlieferung da immer mit Wahrsagen beschäftigt.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err="1" smtClean="0">
                <a:solidFill>
                  <a:schemeClr val="tx1"/>
                </a:solidFill>
                <a:latin typeface="Franklin Gothic Medium"/>
              </a:rPr>
              <a:t>Ch</a:t>
            </a: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. Norris(73): Kann alles, Meister im Webshop bedienen(Schwarzgurt), spricht aber kein Deutsch</a:t>
            </a:r>
            <a:endParaRPr lang="de-DE" dirty="0"/>
          </a:p>
        </p:txBody>
      </p:sp>
      <p:graphicFrame>
        <p:nvGraphicFramePr>
          <p:cNvPr id="5" name="Inhaltsplatzhalter 4" descr="Einfaches Venn" title="SmartArt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905000"/>
          <a:ext cx="457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/>
        </p:nvGraphicFramePr>
        <p:xfrm>
          <a:off x="7009441" y="1250830"/>
          <a:ext cx="3074837" cy="116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261818263"/>
              </p:ext>
            </p:extLst>
          </p:nvPr>
        </p:nvGraphicFramePr>
        <p:xfrm>
          <a:off x="4487654" y="5339750"/>
          <a:ext cx="2508370" cy="8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627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smtClean="0">
                <a:solidFill>
                  <a:srgbClr val="B79E6D"/>
                </a:solidFill>
                <a:latin typeface="Franklin Gothic Medium"/>
              </a:rPr>
              <a:t>Persona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dirty="0" smtClean="0">
                <a:latin typeface="Franklin Gothic Medium"/>
              </a:rPr>
              <a:t>Lara(24): Hochzeitsplanerin, schnelle Einkäufe über Webshops, kennt sich auch im Web2.0 aus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M. Shiva(49): Seltener Computer-User, Heimlieferung da immer mit Wahrsagen beschäftigt.</a:t>
            </a: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  <a:p>
            <a:pPr marL="228600" indent="-228600" algn="l" defTabSz="914400"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r>
              <a:rPr lang="de-DE" sz="2000" b="0" i="0" dirty="0" err="1" smtClean="0">
                <a:solidFill>
                  <a:schemeClr val="tx1"/>
                </a:solidFill>
                <a:latin typeface="Franklin Gothic Medium"/>
              </a:rPr>
              <a:t>Ch</a:t>
            </a:r>
            <a:r>
              <a:rPr lang="de-DE" sz="2000" b="0" i="0" dirty="0" smtClean="0">
                <a:solidFill>
                  <a:schemeClr val="tx1"/>
                </a:solidFill>
                <a:latin typeface="Franklin Gothic Medium"/>
              </a:rPr>
              <a:t>. Norris(73): Kann alles, Meister im Webshop bedienen(Schwarzgurt), spricht aber kein Deutsch</a:t>
            </a:r>
            <a:endParaRPr lang="de-DE" dirty="0"/>
          </a:p>
        </p:txBody>
      </p:sp>
      <p:graphicFrame>
        <p:nvGraphicFramePr>
          <p:cNvPr id="5" name="Inhaltsplatzhalter 4" descr="Einfaches Venn" title="SmartArt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24600" y="1905000"/>
          <a:ext cx="457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/>
        </p:nvGraphicFramePr>
        <p:xfrm>
          <a:off x="7009441" y="1250830"/>
          <a:ext cx="3074837" cy="116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680125207"/>
              </p:ext>
            </p:extLst>
          </p:nvPr>
        </p:nvGraphicFramePr>
        <p:xfrm>
          <a:off x="4487654" y="5339750"/>
          <a:ext cx="2508370" cy="8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3" name="Gruppieren 12"/>
          <p:cNvGrpSpPr/>
          <p:nvPr/>
        </p:nvGrpSpPr>
        <p:grpSpPr>
          <a:xfrm>
            <a:off x="7778043" y="5603895"/>
            <a:ext cx="2944003" cy="773945"/>
            <a:chOff x="-45663" y="67275"/>
            <a:chExt cx="3074837" cy="935415"/>
          </a:xfrm>
        </p:grpSpPr>
        <p:sp>
          <p:nvSpPr>
            <p:cNvPr id="14" name="Abgerundetes Rechteck 13"/>
            <p:cNvSpPr/>
            <p:nvPr/>
          </p:nvSpPr>
          <p:spPr>
            <a:xfrm>
              <a:off x="-45663" y="67275"/>
              <a:ext cx="3074837" cy="93541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bgerundetes Rechteck 4"/>
            <p:cNvSpPr/>
            <p:nvPr/>
          </p:nvSpPr>
          <p:spPr>
            <a:xfrm>
              <a:off x="45663" y="158600"/>
              <a:ext cx="2983511" cy="844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4100" dirty="0" smtClean="0"/>
                <a:t>Einfachheit</a:t>
              </a:r>
              <a:endParaRPr lang="de-CH" sz="4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29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>
                <a:solidFill>
                  <a:srgbClr val="B79E6D"/>
                </a:solidFill>
                <a:latin typeface="Franklin Gothic Medium"/>
              </a:rPr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HTML5 </a:t>
            </a:r>
            <a:endParaRPr lang="de-CH" dirty="0"/>
          </a:p>
          <a:p>
            <a:r>
              <a:rPr lang="de-CH" dirty="0"/>
              <a:t>PHP </a:t>
            </a:r>
          </a:p>
          <a:p>
            <a:r>
              <a:rPr lang="de-CH" dirty="0"/>
              <a:t>CSS3 </a:t>
            </a:r>
          </a:p>
          <a:p>
            <a:r>
              <a:rPr lang="de-CH" dirty="0"/>
              <a:t>JavaScript </a:t>
            </a:r>
          </a:p>
          <a:p>
            <a:r>
              <a:rPr lang="de-CH" dirty="0"/>
              <a:t>MySQL</a:t>
            </a:r>
          </a:p>
          <a:p>
            <a:r>
              <a:rPr lang="de-CH" dirty="0" err="1"/>
              <a:t>Propel</a:t>
            </a:r>
            <a:r>
              <a:rPr lang="de-CH" dirty="0"/>
              <a:t>(ORM)</a:t>
            </a:r>
          </a:p>
          <a:p>
            <a:r>
              <a:rPr lang="de-CH" dirty="0"/>
              <a:t>REST (Twitter API)</a:t>
            </a:r>
          </a:p>
          <a:p>
            <a:r>
              <a:rPr lang="de-CH" dirty="0"/>
              <a:t>FDPF</a:t>
            </a:r>
          </a:p>
          <a:p>
            <a:r>
              <a:rPr lang="de-CH" dirty="0"/>
              <a:t>AJAX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90000"/>
              <a:buFont typeface="Arial"/>
              <a:buChar char="▪"/>
            </a:pPr>
            <a:endParaRPr lang="de-DE" sz="2000" b="0" i="0" dirty="0" smtClean="0">
              <a:solidFill>
                <a:schemeClr val="tx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1 - Webshop </a:t>
            </a:r>
            <a:r>
              <a:rPr lang="de-CH" dirty="0"/>
              <a:t>für </a:t>
            </a:r>
            <a:r>
              <a:rPr lang="de-CH" dirty="0" err="1"/>
              <a:t>Cupcake</a:t>
            </a:r>
            <a:r>
              <a:rPr lang="de-CH" dirty="0"/>
              <a:t> </a:t>
            </a:r>
            <a:r>
              <a:rPr lang="de-CH" dirty="0" smtClean="0"/>
              <a:t>Bäckerinnen, </a:t>
            </a:r>
            <a:r>
              <a:rPr lang="de-CH" dirty="0" err="1" smtClean="0"/>
              <a:t>Usecases</a:t>
            </a:r>
            <a:r>
              <a:rPr lang="de-CH" dirty="0" smtClean="0"/>
              <a:t>, </a:t>
            </a:r>
            <a:r>
              <a:rPr lang="de-CH" dirty="0" err="1" smtClean="0"/>
              <a:t>Requirements</a:t>
            </a:r>
            <a:r>
              <a:rPr lang="de-CH" dirty="0" smtClean="0"/>
              <a:t> im </a:t>
            </a:r>
            <a:r>
              <a:rPr lang="de-CH" dirty="0" err="1" smtClean="0"/>
              <a:t>doc</a:t>
            </a:r>
            <a:r>
              <a:rPr lang="de-CH" dirty="0" smtClean="0"/>
              <a:t> Ordner</a:t>
            </a:r>
          </a:p>
          <a:p>
            <a:r>
              <a:rPr lang="de-CH" dirty="0" smtClean="0"/>
              <a:t>2 – Prototyp im </a:t>
            </a:r>
            <a:r>
              <a:rPr lang="de-CH" dirty="0" err="1" smtClean="0"/>
              <a:t>doc</a:t>
            </a:r>
            <a:r>
              <a:rPr lang="de-CH" dirty="0" smtClean="0"/>
              <a:t> Ordner</a:t>
            </a:r>
            <a:endParaRPr lang="de-CH" dirty="0"/>
          </a:p>
          <a:p>
            <a:r>
              <a:rPr lang="de-CH" dirty="0"/>
              <a:t>3 -4 CSS Design, Menü Implementation und Usability Test mit Freunden</a:t>
            </a:r>
          </a:p>
          <a:p>
            <a:r>
              <a:rPr lang="de-CH" dirty="0"/>
              <a:t>5 </a:t>
            </a:r>
            <a:r>
              <a:rPr lang="de-CH" dirty="0" smtClean="0"/>
              <a:t>- </a:t>
            </a:r>
            <a:r>
              <a:rPr lang="de-CH" dirty="0" err="1" smtClean="0"/>
              <a:t>functions.php</a:t>
            </a:r>
            <a:r>
              <a:rPr lang="de-CH" dirty="0" smtClean="0"/>
              <a:t> Menü </a:t>
            </a:r>
            <a:r>
              <a:rPr lang="de-CH" dirty="0"/>
              <a:t>ausgelagert</a:t>
            </a:r>
          </a:p>
          <a:p>
            <a:r>
              <a:rPr lang="de-CH" dirty="0"/>
              <a:t>6 </a:t>
            </a:r>
            <a:r>
              <a:rPr lang="de-CH" dirty="0" smtClean="0"/>
              <a:t>- Formulare </a:t>
            </a:r>
            <a:r>
              <a:rPr lang="de-CH" dirty="0"/>
              <a:t>für Registration&amp; </a:t>
            </a:r>
            <a:r>
              <a:rPr lang="de-CH" dirty="0" err="1"/>
              <a:t>Checkout</a:t>
            </a:r>
            <a:endParaRPr lang="de-CH" dirty="0"/>
          </a:p>
          <a:p>
            <a:r>
              <a:rPr lang="de-CH" dirty="0" smtClean="0"/>
              <a:t>7 - </a:t>
            </a:r>
            <a:r>
              <a:rPr lang="de-CH" dirty="0"/>
              <a:t>JS Validierung der Formulare, JS für </a:t>
            </a:r>
            <a:r>
              <a:rPr lang="de-CH" dirty="0"/>
              <a:t>C</a:t>
            </a:r>
            <a:r>
              <a:rPr lang="de-CH" dirty="0" smtClean="0"/>
              <a:t>ustom </a:t>
            </a:r>
            <a:r>
              <a:rPr lang="de-CH" dirty="0" err="1"/>
              <a:t>Cupcake</a:t>
            </a:r>
            <a:endParaRPr lang="de-CH" dirty="0"/>
          </a:p>
          <a:p>
            <a:pPr>
              <a:buClr>
                <a:schemeClr val="tx1"/>
              </a:buClr>
              <a:buFont typeface="Arial"/>
              <a:buChar char="▪"/>
            </a:pPr>
            <a:endParaRPr lang="de-DE" dirty="0" smtClean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61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8   - Mehrsprachigkeit </a:t>
            </a:r>
            <a:r>
              <a:rPr lang="de-CH" dirty="0"/>
              <a:t>mit Cookies</a:t>
            </a:r>
          </a:p>
          <a:p>
            <a:r>
              <a:rPr lang="de-CH" dirty="0" smtClean="0"/>
              <a:t>9   - Warenkorb </a:t>
            </a:r>
            <a:r>
              <a:rPr lang="de-CH" dirty="0"/>
              <a:t>OO in PHP</a:t>
            </a:r>
          </a:p>
          <a:p>
            <a:r>
              <a:rPr lang="de-CH" dirty="0" smtClean="0"/>
              <a:t>10 - </a:t>
            </a:r>
            <a:r>
              <a:rPr lang="de-CH" dirty="0"/>
              <a:t>Datenbankanbindung ERM</a:t>
            </a:r>
          </a:p>
          <a:p>
            <a:r>
              <a:rPr lang="de-CH" dirty="0" smtClean="0"/>
              <a:t>11 - WS </a:t>
            </a:r>
            <a:r>
              <a:rPr lang="de-CH" dirty="0"/>
              <a:t>Integration Twitter REST</a:t>
            </a:r>
          </a:p>
          <a:p>
            <a:r>
              <a:rPr lang="de-CH" dirty="0" smtClean="0"/>
              <a:t>12 - </a:t>
            </a:r>
            <a:r>
              <a:rPr lang="de-CH" dirty="0"/>
              <a:t>XML für Mehrsprachige fixe Texte(für dynamische wie Item Beschreibung in </a:t>
            </a:r>
            <a:r>
              <a:rPr lang="de-CH" dirty="0" smtClean="0"/>
              <a:t>DB) AJAX </a:t>
            </a:r>
            <a:r>
              <a:rPr lang="de-CH" dirty="0"/>
              <a:t>für Suche mit </a:t>
            </a:r>
            <a:r>
              <a:rPr lang="de-CH" dirty="0" smtClean="0"/>
              <a:t>Vorschlag, FPDF </a:t>
            </a:r>
            <a:r>
              <a:rPr lang="de-CH" dirty="0"/>
              <a:t>für Auftragsbestätigung</a:t>
            </a:r>
          </a:p>
          <a:p>
            <a:pPr>
              <a:buClr>
                <a:schemeClr val="tx1"/>
              </a:buClr>
              <a:buFont typeface="Arial"/>
              <a:buChar char="▪"/>
            </a:pPr>
            <a:endParaRPr lang="de-DE" dirty="0" smtClean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919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 smtClean="0"/>
              <a:t>Lowlight</a:t>
            </a:r>
            <a:r>
              <a:rPr lang="de-CH" dirty="0" smtClean="0"/>
              <a:t>:</a:t>
            </a:r>
          </a:p>
          <a:p>
            <a:r>
              <a:rPr lang="de-CH" dirty="0" smtClean="0"/>
              <a:t>Aufwand für </a:t>
            </a:r>
            <a:r>
              <a:rPr lang="de-CH" dirty="0" err="1" smtClean="0"/>
              <a:t>Propel</a:t>
            </a:r>
            <a:r>
              <a:rPr lang="de-CH" dirty="0" smtClean="0"/>
              <a:t> Integration</a:t>
            </a:r>
          </a:p>
          <a:p>
            <a:pPr>
              <a:buClr>
                <a:schemeClr val="tx1"/>
              </a:buClr>
              <a:buFont typeface="Arial"/>
              <a:buChar char="▪"/>
            </a:pPr>
            <a:r>
              <a:rPr lang="de-CH" dirty="0" smtClean="0">
                <a:latin typeface="Franklin Gothic Medium"/>
              </a:rPr>
              <a:t>Aufwand für CSS Layout</a:t>
            </a:r>
          </a:p>
          <a:p>
            <a:pPr>
              <a:buClr>
                <a:schemeClr val="tx1"/>
              </a:buClr>
              <a:buFont typeface="Arial"/>
              <a:buChar char="▪"/>
            </a:pPr>
            <a:endParaRPr lang="de-CH" dirty="0">
              <a:latin typeface="Franklin Gothic Medium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de-CH" dirty="0" smtClean="0">
                <a:latin typeface="Franklin Gothic Medium"/>
              </a:rPr>
              <a:t>Highlight:</a:t>
            </a:r>
          </a:p>
          <a:p>
            <a:pPr>
              <a:buClr>
                <a:schemeClr val="tx1"/>
              </a:buClr>
            </a:pPr>
            <a:r>
              <a:rPr lang="de-CH" dirty="0" smtClean="0">
                <a:latin typeface="Franklin Gothic Medium"/>
              </a:rPr>
              <a:t>Neue PHP Features kennen gelernt</a:t>
            </a:r>
          </a:p>
          <a:p>
            <a:pPr>
              <a:buClr>
                <a:schemeClr val="tx1"/>
              </a:buClr>
            </a:pPr>
            <a:r>
              <a:rPr lang="de-CH" smtClean="0">
                <a:latin typeface="Franklin Gothic Medium"/>
              </a:rPr>
              <a:t>Zeitmanagement eingehalten</a:t>
            </a:r>
            <a:r>
              <a:rPr lang="de-CH" dirty="0" smtClean="0">
                <a:latin typeface="Franklin Gothic Medium"/>
              </a:rPr>
              <a:t/>
            </a:r>
            <a:br>
              <a:rPr lang="de-CH" dirty="0" smtClean="0">
                <a:latin typeface="Franklin Gothic Medium"/>
              </a:rPr>
            </a:br>
            <a:endParaRPr lang="de-DE" dirty="0" smtClean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439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mit Verlauf von Blau nach Braun (Breitbild)</Template>
  <TotalTime>0</TotalTime>
  <Words>359</Words>
  <Application>Microsoft Office PowerPoint</Application>
  <PresentationFormat>Breitbild</PresentationFormat>
  <Paragraphs>70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Blue Tan Gradient 16x9</vt:lpstr>
      <vt:lpstr>Cupcakes</vt:lpstr>
      <vt:lpstr>Persona</vt:lpstr>
      <vt:lpstr>Persona</vt:lpstr>
      <vt:lpstr>Persona</vt:lpstr>
      <vt:lpstr>Persona</vt:lpstr>
      <vt:lpstr>Technologien</vt:lpstr>
      <vt:lpstr>Tasks</vt:lpstr>
      <vt:lpstr>Tasks</vt:lpstr>
      <vt:lpstr>Fazit</vt:lpstr>
      <vt:lpstr>PowerPoint-Präsentation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2014-01-16T20:41:49Z</dcterms:created>
  <dcterms:modified xsi:type="dcterms:W3CDTF">2014-01-16T22:32:16Z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