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407" saveSubsetFonts="1" autoCompressPictures="0">
  <p:sldMasterIdLst>
    <p:sldMasterId id="2147483660" r:id="rId1"/>
  </p:sldMasterIdLst>
  <p:sldIdLst>
    <p:sldId id="256" r:id="rId2"/>
    <p:sldId id="268" r:id="rId3"/>
    <p:sldId id="273" r:id="rId4"/>
    <p:sldId id="274" r:id="rId5"/>
    <p:sldId id="263" r:id="rId6"/>
    <p:sldId id="269" r:id="rId7"/>
    <p:sldId id="275" r:id="rId8"/>
    <p:sldId id="283" r:id="rId9"/>
    <p:sldId id="282" r:id="rId10"/>
    <p:sldId id="284" r:id="rId11"/>
    <p:sldId id="276" r:id="rId12"/>
    <p:sldId id="277" r:id="rId13"/>
    <p:sldId id="279" r:id="rId14"/>
    <p:sldId id="280" r:id="rId15"/>
    <p:sldId id="278" r:id="rId16"/>
    <p:sldId id="285" r:id="rId17"/>
    <p:sldId id="286" r:id="rId18"/>
    <p:sldId id="287" r:id="rId19"/>
    <p:sldId id="272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872"/>
    <a:srgbClr val="9AAB43"/>
    <a:srgbClr val="97E200"/>
    <a:srgbClr val="F5B227"/>
    <a:srgbClr val="D60D3F"/>
    <a:srgbClr val="990000"/>
    <a:srgbClr val="C23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2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D60D3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Master-Untertitelformat </a:t>
            </a:r>
            <a:r>
              <a:rPr lang="de-CH" dirty="0" err="1" smtClean="0"/>
              <a:t>bearbeitenMastertitelformat</a:t>
            </a:r>
            <a:r>
              <a:rPr lang="de-CH" dirty="0" smtClean="0"/>
              <a:t> bearbeiten</a:t>
            </a:r>
          </a:p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D60D3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09.06.13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 rot="20132616">
            <a:off x="3404722" y="5713898"/>
            <a:ext cx="9125528" cy="1585564"/>
          </a:xfrm>
          <a:prstGeom prst="rect">
            <a:avLst/>
          </a:prstGeom>
          <a:solidFill>
            <a:srgbClr val="F5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dirty="0" smtClean="0"/>
              <a:t>Mastertitelformat bearbeiten</a:t>
            </a:r>
            <a:endParaRPr dirty="0"/>
          </a:p>
        </p:txBody>
      </p:sp>
      <p:sp>
        <p:nvSpPr>
          <p:cNvPr id="12" name="Rechteck 11"/>
          <p:cNvSpPr/>
          <p:nvPr userDrawn="1"/>
        </p:nvSpPr>
        <p:spPr>
          <a:xfrm rot="21225228">
            <a:off x="1711078" y="6298435"/>
            <a:ext cx="10674225" cy="175471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2081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Bild 9" descr="red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19" y="0"/>
            <a:ext cx="1780549" cy="2146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94" y="6356350"/>
            <a:ext cx="74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09.06.13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D60D3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Finale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33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– Erinnerung</a:t>
            </a:r>
            <a:endParaRPr lang="de-DE" dirty="0"/>
          </a:p>
        </p:txBody>
      </p:sp>
      <p:pic>
        <p:nvPicPr>
          <p:cNvPr id="7" name="Inhaltsplatzhalter 6" descr="Bildschirmfoto 2013-06-09 um 15.02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1" r="-3891"/>
          <a:stretch>
            <a:fillRect/>
          </a:stretch>
        </p:blipFill>
        <p:spPr>
          <a:xfrm>
            <a:off x="457199" y="2209800"/>
            <a:ext cx="6913951" cy="2505769"/>
          </a:xfrm>
        </p:spPr>
      </p:pic>
      <p:pic>
        <p:nvPicPr>
          <p:cNvPr id="9" name="Bild 8" descr="Bildschirmfoto 2013-06-09 um 15.0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4" y="4680045"/>
            <a:ext cx="6477125" cy="12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6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Medikamente</a:t>
            </a:r>
            <a:endParaRPr lang="de-DE" dirty="0"/>
          </a:p>
        </p:txBody>
      </p:sp>
      <p:pic>
        <p:nvPicPr>
          <p:cNvPr id="4" name="Inhaltsplatzhalter 3" descr="Bildschirmfoto 2013-06-09 um 14.38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40" b="-17640"/>
          <a:stretch>
            <a:fillRect/>
          </a:stretch>
        </p:blipFill>
        <p:spPr>
          <a:xfrm>
            <a:off x="457200" y="2209800"/>
            <a:ext cx="8246085" cy="3916363"/>
          </a:xfrm>
        </p:spPr>
      </p:pic>
    </p:spTree>
    <p:extLst>
      <p:ext uri="{BB962C8B-B14F-4D97-AF65-F5344CB8AC3E}">
        <p14:creationId xmlns:p14="http://schemas.microsoft.com/office/powerpoint/2010/main" val="360831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Medikamente</a:t>
            </a:r>
            <a:endParaRPr lang="de-DE" dirty="0"/>
          </a:p>
        </p:txBody>
      </p:sp>
      <p:pic>
        <p:nvPicPr>
          <p:cNvPr id="5" name="Inhaltsplatzhalter 4" descr="Bildschirmfoto 2013-06-09 um 14.39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48" b="-20148"/>
          <a:stretch>
            <a:fillRect/>
          </a:stretch>
        </p:blipFill>
        <p:spPr>
          <a:xfrm>
            <a:off x="457199" y="2209800"/>
            <a:ext cx="8246086" cy="3916363"/>
          </a:xfrm>
        </p:spPr>
      </p:pic>
    </p:spTree>
    <p:extLst>
      <p:ext uri="{BB962C8B-B14F-4D97-AF65-F5344CB8AC3E}">
        <p14:creationId xmlns:p14="http://schemas.microsoft.com/office/powerpoint/2010/main" val="252501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Medikamente</a:t>
            </a:r>
            <a:endParaRPr lang="de-DE" dirty="0"/>
          </a:p>
        </p:txBody>
      </p:sp>
      <p:pic>
        <p:nvPicPr>
          <p:cNvPr id="5" name="Inhaltsplatzhalter 4" descr="Bildschirmfoto 2013-06-09 um 14.40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62" b="-58462"/>
          <a:stretch>
            <a:fillRect/>
          </a:stretch>
        </p:blipFill>
        <p:spPr>
          <a:xfrm>
            <a:off x="457199" y="2209800"/>
            <a:ext cx="8024064" cy="3916363"/>
          </a:xfrm>
        </p:spPr>
      </p:pic>
    </p:spTree>
    <p:extLst>
      <p:ext uri="{BB962C8B-B14F-4D97-AF65-F5344CB8AC3E}">
        <p14:creationId xmlns:p14="http://schemas.microsoft.com/office/powerpoint/2010/main" val="252501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Demonstration</a:t>
            </a:r>
            <a:endParaRPr lang="de-DE" dirty="0"/>
          </a:p>
        </p:txBody>
      </p:sp>
      <p:pic>
        <p:nvPicPr>
          <p:cNvPr id="4" name="Inhaltsplatzhalter 3" descr="vaad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57" b="-48157"/>
          <a:stretch>
            <a:fillRect/>
          </a:stretch>
        </p:blipFill>
        <p:spPr>
          <a:xfrm>
            <a:off x="457199" y="2209800"/>
            <a:ext cx="8237205" cy="3916363"/>
          </a:xfrm>
        </p:spPr>
      </p:pic>
    </p:spTree>
    <p:extLst>
      <p:ext uri="{BB962C8B-B14F-4D97-AF65-F5344CB8AC3E}">
        <p14:creationId xmlns:p14="http://schemas.microsoft.com/office/powerpoint/2010/main" val="369046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Details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rcRect t="-15558" b="-15558"/>
          <a:stretch>
            <a:fillRect/>
          </a:stretch>
        </p:blipFill>
        <p:spPr>
          <a:xfrm>
            <a:off x="195380" y="1527459"/>
            <a:ext cx="8818737" cy="52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Model-View-Controller</a:t>
            </a:r>
          </a:p>
          <a:p>
            <a:r>
              <a:rPr lang="de-DE" dirty="0" smtClean="0"/>
              <a:t>Singleton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91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- Sprints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3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- </a:t>
            </a:r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9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- Diskussion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3916363"/>
          </a:xfrm>
        </p:spPr>
        <p:txBody>
          <a:bodyPr/>
          <a:lstStyle/>
          <a:p>
            <a:pPr lvl="1"/>
            <a:endParaRPr lang="de-DE" dirty="0" smtClean="0"/>
          </a:p>
        </p:txBody>
      </p:sp>
      <p:pic>
        <p:nvPicPr>
          <p:cNvPr id="1026" name="Picture 2" descr="C:\Users\dimitri.haemmerli\AppData\Local\Microsoft\Windows\Temporary Internet Files\Content.IE5\CYLA84WO\MC900078711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878" y="2970911"/>
            <a:ext cx="1094866" cy="2654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25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 smtClean="0"/>
          </a:p>
          <a:p>
            <a:r>
              <a:rPr lang="de-DE" dirty="0" err="1" smtClean="0"/>
              <a:t>Requirements</a:t>
            </a:r>
            <a:endParaRPr lang="de-DE" dirty="0" smtClean="0"/>
          </a:p>
          <a:p>
            <a:r>
              <a:rPr lang="de-DE" dirty="0"/>
              <a:t>Prototype </a:t>
            </a:r>
            <a:r>
              <a:rPr lang="de-DE" dirty="0" smtClean="0"/>
              <a:t>Demonstration</a:t>
            </a:r>
          </a:p>
          <a:p>
            <a:r>
              <a:rPr lang="de-DE" dirty="0" smtClean="0"/>
              <a:t>Implementation Details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405248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 - Variantenentscheid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hatten </a:t>
            </a:r>
            <a:r>
              <a:rPr lang="de-DE" dirty="0" err="1" smtClean="0"/>
              <a:t>grosse</a:t>
            </a:r>
            <a:r>
              <a:rPr lang="de-DE" dirty="0" smtClean="0"/>
              <a:t> Spielräum</a:t>
            </a:r>
            <a:endParaRPr lang="de-DE" dirty="0"/>
          </a:p>
          <a:p>
            <a:r>
              <a:rPr lang="de-DE" dirty="0" smtClean="0"/>
              <a:t>Es war möglich das neue Funktionen gefordert werden</a:t>
            </a:r>
            <a:endParaRPr lang="de-DE" dirty="0"/>
          </a:p>
          <a:p>
            <a:r>
              <a:rPr lang="de-DE" dirty="0"/>
              <a:t>Aktive Zusammenarbeit mit </a:t>
            </a:r>
            <a:r>
              <a:rPr lang="de-DE" dirty="0" smtClean="0"/>
              <a:t>Kunden sollte gefördert werden</a:t>
            </a:r>
            <a:endParaRPr lang="de-DE" dirty="0"/>
          </a:p>
          <a:p>
            <a:r>
              <a:rPr lang="de-DE" b="1" dirty="0"/>
              <a:t>Entscheid</a:t>
            </a:r>
          </a:p>
          <a:p>
            <a:r>
              <a:rPr lang="de-DE" dirty="0"/>
              <a:t>Variante 2: Agile Development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57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 - Prozessmodelentscheid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Scrum</a:t>
            </a:r>
          </a:p>
          <a:p>
            <a:pPr lvl="0"/>
            <a:r>
              <a:rPr lang="en-US" dirty="0" err="1"/>
              <a:t>Userstory</a:t>
            </a:r>
            <a:endParaRPr lang="en-US" dirty="0"/>
          </a:p>
          <a:p>
            <a:pPr lvl="0"/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kreativen</a:t>
            </a:r>
            <a:r>
              <a:rPr lang="en-US" dirty="0"/>
              <a:t> </a:t>
            </a:r>
            <a:r>
              <a:rPr lang="en-US" dirty="0" err="1"/>
              <a:t>Freiraum</a:t>
            </a:r>
            <a:endParaRPr lang="de-DE" dirty="0"/>
          </a:p>
          <a:p>
            <a:pPr lvl="0"/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Intervalle</a:t>
            </a:r>
            <a:endParaRPr lang="de-DE" dirty="0"/>
          </a:p>
          <a:p>
            <a:r>
              <a:rPr lang="de-DE" dirty="0"/>
              <a:t>Storyboard		Sprints</a:t>
            </a:r>
          </a:p>
          <a:p>
            <a:r>
              <a:rPr lang="de-DE" dirty="0"/>
              <a:t>Projektleitung	</a:t>
            </a:r>
            <a:r>
              <a:rPr lang="de-DE" dirty="0" err="1"/>
              <a:t>ScrumMaster</a:t>
            </a:r>
            <a:endParaRPr lang="de-DE" dirty="0"/>
          </a:p>
          <a:p>
            <a:r>
              <a:rPr lang="de-DE" dirty="0"/>
              <a:t>Effizient für diese Ausgangslage</a:t>
            </a:r>
          </a:p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753711" y="4873348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753711" y="5362570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9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r>
              <a:rPr lang="de-DE" dirty="0" smtClean="0"/>
              <a:t> - </a:t>
            </a:r>
            <a:r>
              <a:rPr lang="de-DE" dirty="0" err="1" smtClean="0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Mögliche Funktionalitäten</a:t>
            </a:r>
          </a:p>
          <a:p>
            <a:r>
              <a:rPr lang="de-DE" dirty="0" smtClean="0"/>
              <a:t>Motivator - </a:t>
            </a:r>
            <a:r>
              <a:rPr lang="de-DE" dirty="0" err="1" smtClean="0"/>
              <a:t>Diary</a:t>
            </a:r>
            <a:endParaRPr lang="de-DE" dirty="0" smtClean="0"/>
          </a:p>
          <a:p>
            <a:r>
              <a:rPr lang="de-DE" dirty="0" smtClean="0"/>
              <a:t>Ort- und zeitabhängige Funktionen</a:t>
            </a:r>
          </a:p>
          <a:p>
            <a:r>
              <a:rPr lang="de-DE" dirty="0" smtClean="0"/>
              <a:t>Management Angebote</a:t>
            </a:r>
          </a:p>
          <a:p>
            <a:r>
              <a:rPr lang="de-DE" dirty="0" smtClean="0"/>
              <a:t>Persönliche Hilfe</a:t>
            </a:r>
          </a:p>
          <a:p>
            <a:r>
              <a:rPr lang="de-DE" dirty="0" smtClean="0"/>
              <a:t>Soziales Netzwerk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451976" y="2834640"/>
            <a:ext cx="3257416" cy="1877437"/>
          </a:xfrm>
          <a:prstGeom prst="rect">
            <a:avLst/>
          </a:prstGeom>
          <a:solidFill>
            <a:srgbClr val="BAC872"/>
          </a:solidFill>
        </p:spPr>
        <p:txBody>
          <a:bodyPr wrap="square" rtlCol="0">
            <a:spAutoFit/>
          </a:bodyPr>
          <a:lstStyle/>
          <a:p>
            <a:r>
              <a:rPr lang="de-CH" dirty="0" smtClean="0"/>
              <a:t>Persona:</a:t>
            </a:r>
          </a:p>
          <a:p>
            <a:r>
              <a:rPr lang="de-CH" sz="1400" dirty="0" smtClean="0"/>
              <a:t>- Max Muster, 33</a:t>
            </a:r>
          </a:p>
          <a:p>
            <a:r>
              <a:rPr lang="de-CH" sz="1400" dirty="0" smtClean="0"/>
              <a:t>- In Behandlung wegen Depression</a:t>
            </a:r>
          </a:p>
          <a:p>
            <a:r>
              <a:rPr lang="de-CH" sz="1400" dirty="0" smtClean="0"/>
              <a:t>- 1 Woche in Psychiatrie verbracht</a:t>
            </a:r>
          </a:p>
          <a:p>
            <a:pPr>
              <a:buFontTx/>
              <a:buChar char="-"/>
            </a:pPr>
            <a:r>
              <a:rPr lang="de-CH" sz="1400" dirty="0" smtClean="0"/>
              <a:t> Momentan 2x wöchentlich ein</a:t>
            </a:r>
          </a:p>
          <a:p>
            <a:r>
              <a:rPr lang="de-CH" sz="1400" dirty="0" smtClean="0"/>
              <a:t>  Gespräch mit Psychiater</a:t>
            </a:r>
          </a:p>
          <a:p>
            <a:pPr>
              <a:buFontTx/>
              <a:buChar char="-"/>
            </a:pPr>
            <a:r>
              <a:rPr lang="de-CH" sz="1400" dirty="0" smtClean="0"/>
              <a:t> Nimmt selbstständig </a:t>
            </a:r>
            <a:r>
              <a:rPr lang="de-CH" sz="1400" dirty="0" err="1" smtClean="0"/>
              <a:t>Medi</a:t>
            </a:r>
            <a:r>
              <a:rPr lang="de-CH" sz="1400" dirty="0" smtClean="0"/>
              <a:t>-</a:t>
            </a:r>
          </a:p>
          <a:p>
            <a:r>
              <a:rPr lang="de-CH" sz="1400" dirty="0" smtClean="0"/>
              <a:t>  </a:t>
            </a:r>
            <a:r>
              <a:rPr lang="de-CH" sz="1400" dirty="0" err="1" smtClean="0"/>
              <a:t>kamente</a:t>
            </a:r>
            <a:r>
              <a:rPr lang="de-CH" sz="1400" dirty="0" smtClean="0"/>
              <a:t> ein, muss diese abholen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86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807380" cy="1143000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r>
              <a:rPr lang="de-DE" dirty="0" smtClean="0"/>
              <a:t> - Storyboard</a:t>
            </a:r>
            <a:endParaRPr lang="de-DE" dirty="0"/>
          </a:p>
        </p:txBody>
      </p:sp>
      <p:pic>
        <p:nvPicPr>
          <p:cNvPr id="33795" name="Picture 3" descr="D:\FH TI Bern\Software Engineering und Design\Storyboard_Diary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10" y="2289938"/>
            <a:ext cx="6455664" cy="2454160"/>
          </a:xfrm>
          <a:prstGeom prst="rect">
            <a:avLst/>
          </a:prstGeom>
          <a:noFill/>
        </p:spPr>
      </p:pic>
      <p:pic>
        <p:nvPicPr>
          <p:cNvPr id="33796" name="Picture 4" descr="D:\FH TI Bern\Software Engineering und Design\Storyboard_Diary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9674" y="2289938"/>
            <a:ext cx="1934874" cy="2454160"/>
          </a:xfrm>
          <a:prstGeom prst="rect">
            <a:avLst/>
          </a:prstGeom>
          <a:noFill/>
        </p:spPr>
      </p:pic>
      <p:pic>
        <p:nvPicPr>
          <p:cNvPr id="33797" name="Picture 5" descr="D:\FH TI Bern\Software Engineering und Design\Storyboard_Diary_3.png"/>
          <p:cNvPicPr>
            <a:picLocks noChangeAspect="1" noChangeArrowheads="1"/>
          </p:cNvPicPr>
          <p:nvPr/>
        </p:nvPicPr>
        <p:blipFill>
          <a:blip r:embed="rId4"/>
          <a:srcRect r="8025" b="5478"/>
          <a:stretch>
            <a:fillRect/>
          </a:stretch>
        </p:blipFill>
        <p:spPr bwMode="auto">
          <a:xfrm>
            <a:off x="64010" y="4744098"/>
            <a:ext cx="3209542" cy="1949310"/>
          </a:xfrm>
          <a:prstGeom prst="rect">
            <a:avLst/>
          </a:prstGeom>
          <a:noFill/>
        </p:spPr>
      </p:pic>
      <p:pic>
        <p:nvPicPr>
          <p:cNvPr id="9" name="Picture 3" descr="C:\Users\dimitri.haemmerli\AppData\Local\Microsoft\Windows\Temporary Internet Files\Content.IE5\J79OQS16\MC90039108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0612" y="5251335"/>
            <a:ext cx="1326471" cy="1233525"/>
          </a:xfrm>
          <a:prstGeom prst="rect">
            <a:avLst/>
          </a:prstGeom>
          <a:noFill/>
        </p:spPr>
      </p:pic>
      <p:pic>
        <p:nvPicPr>
          <p:cNvPr id="11" name="Picture 2" descr="C:\Users\dimitri.haemmerli\AppData\Local\Microsoft\Windows\Temporary Internet Files\Content.IE5\T2DKBRFI\MC900347445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8535" y="5236748"/>
            <a:ext cx="762077" cy="124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47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r>
              <a:rPr lang="de-DE" dirty="0" smtClean="0"/>
              <a:t> –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pic>
        <p:nvPicPr>
          <p:cNvPr id="4" name="Inhaltsplatzhalter 3" descr="UML_UseCa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" b="3399"/>
          <a:stretch>
            <a:fillRect/>
          </a:stretch>
        </p:blipFill>
        <p:spPr>
          <a:xfrm>
            <a:off x="457199" y="2209800"/>
            <a:ext cx="6968224" cy="4193072"/>
          </a:xfrm>
        </p:spPr>
      </p:pic>
    </p:spTree>
    <p:extLst>
      <p:ext uri="{BB962C8B-B14F-4D97-AF65-F5344CB8AC3E}">
        <p14:creationId xmlns:p14="http://schemas.microsoft.com/office/powerpoint/2010/main" val="42472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– Erinnerung</a:t>
            </a:r>
            <a:endParaRPr lang="de-DE" dirty="0"/>
          </a:p>
        </p:txBody>
      </p:sp>
      <p:pic>
        <p:nvPicPr>
          <p:cNvPr id="4" name="Inhaltsplatzhalter 3" descr="Bildschirmfoto 2013-06-09 um 14.59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98" b="-5098"/>
          <a:stretch>
            <a:fillRect/>
          </a:stretch>
        </p:blipFill>
        <p:spPr>
          <a:xfrm>
            <a:off x="457199" y="2209800"/>
            <a:ext cx="8317133" cy="3916363"/>
          </a:xfrm>
        </p:spPr>
      </p:pic>
    </p:spTree>
    <p:extLst>
      <p:ext uri="{BB962C8B-B14F-4D97-AF65-F5344CB8AC3E}">
        <p14:creationId xmlns:p14="http://schemas.microsoft.com/office/powerpoint/2010/main" val="418766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– Erinnerung</a:t>
            </a:r>
            <a:endParaRPr lang="de-DE" dirty="0"/>
          </a:p>
        </p:txBody>
      </p:sp>
      <p:pic>
        <p:nvPicPr>
          <p:cNvPr id="4" name="Inhaltsplatzhalter 3" descr="Bildschirmfoto 2013-06-09 um 15.01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5" r="-10335"/>
          <a:stretch>
            <a:fillRect/>
          </a:stretch>
        </p:blipFill>
        <p:spPr>
          <a:xfrm>
            <a:off x="457199" y="2209800"/>
            <a:ext cx="8263848" cy="3916363"/>
          </a:xfrm>
        </p:spPr>
      </p:pic>
    </p:spTree>
    <p:extLst>
      <p:ext uri="{BB962C8B-B14F-4D97-AF65-F5344CB8AC3E}">
        <p14:creationId xmlns:p14="http://schemas.microsoft.com/office/powerpoint/2010/main" val="418766220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176</Words>
  <Application>Microsoft Macintosh PowerPoint</Application>
  <PresentationFormat>Bildschirmpräsentation (4:3)</PresentationFormat>
  <Paragraphs>57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Plaza</vt:lpstr>
      <vt:lpstr>Finale Präsentation</vt:lpstr>
      <vt:lpstr>Index</vt:lpstr>
      <vt:lpstr>Einleitung - Variantenentscheid</vt:lpstr>
      <vt:lpstr>Einleitung - Prozessmodelentscheid</vt:lpstr>
      <vt:lpstr>Design Thinking - Synthesize</vt:lpstr>
      <vt:lpstr>Design Thinking - Storyboard</vt:lpstr>
      <vt:lpstr>Requirements – Use Case</vt:lpstr>
      <vt:lpstr>Use Case – Erinnerung</vt:lpstr>
      <vt:lpstr>Use Case – Erinnerung</vt:lpstr>
      <vt:lpstr>Use Case – Erinnerung</vt:lpstr>
      <vt:lpstr>Use Case - Medikamente</vt:lpstr>
      <vt:lpstr>Use Case - Medikamente</vt:lpstr>
      <vt:lpstr>Use Case - Medikamente</vt:lpstr>
      <vt:lpstr>Prototype Demonstration</vt:lpstr>
      <vt:lpstr>Implementation Details</vt:lpstr>
      <vt:lpstr>Used Pattern</vt:lpstr>
      <vt:lpstr>Scrum Process - Sprints</vt:lpstr>
      <vt:lpstr>Scrum Process - Backlog</vt:lpstr>
      <vt:lpstr>Fragen - 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Sathesh Paramasamy</cp:lastModifiedBy>
  <cp:revision>79</cp:revision>
  <dcterms:created xsi:type="dcterms:W3CDTF">2013-03-01T07:34:41Z</dcterms:created>
  <dcterms:modified xsi:type="dcterms:W3CDTF">2013-06-09T18:11:03Z</dcterms:modified>
</cp:coreProperties>
</file>