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6407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01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37933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XP – Extreme Programming</a:t>
            </a:r>
          </a:p>
          <a:p>
            <a:pPr lvl="0"/>
            <a:r>
              <a:rPr lang="en-US" dirty="0" err="1" smtClean="0"/>
              <a:t>Klare</a:t>
            </a:r>
            <a:r>
              <a:rPr lang="en-US" dirty="0" smtClean="0"/>
              <a:t> </a:t>
            </a:r>
            <a:r>
              <a:rPr lang="en-US" dirty="0" err="1"/>
              <a:t>Anpsrechperson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Kunden</a:t>
            </a:r>
            <a:r>
              <a:rPr lang="en-US" dirty="0"/>
              <a:t> → </a:t>
            </a:r>
            <a:r>
              <a:rPr lang="en-US" dirty="0" err="1"/>
              <a:t>Projektleitung</a:t>
            </a:r>
            <a:endParaRPr lang="de-DE" dirty="0"/>
          </a:p>
          <a:p>
            <a:pPr lvl="0"/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Rollenzuteilung</a:t>
            </a:r>
            <a:r>
              <a:rPr lang="en-US" dirty="0"/>
              <a:t> pro Iteration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7782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Scrum</a:t>
            </a:r>
          </a:p>
          <a:p>
            <a:pPr lvl="0"/>
            <a:r>
              <a:rPr lang="en-US" dirty="0" err="1" smtClean="0"/>
              <a:t>Userstory</a:t>
            </a:r>
            <a:endParaRPr lang="en-US" dirty="0" smtClean="0"/>
          </a:p>
          <a:p>
            <a:pPr lvl="0"/>
            <a:r>
              <a:rPr lang="en-US" dirty="0" err="1" smtClean="0"/>
              <a:t>Offen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kreativen</a:t>
            </a:r>
            <a:r>
              <a:rPr lang="en-US" dirty="0"/>
              <a:t> </a:t>
            </a:r>
            <a:r>
              <a:rPr lang="en-US" dirty="0" err="1"/>
              <a:t>Freiraum</a:t>
            </a:r>
            <a:endParaRPr lang="de-DE" dirty="0"/>
          </a:p>
          <a:p>
            <a:pPr lvl="0"/>
            <a:r>
              <a:rPr lang="en-US" dirty="0" err="1"/>
              <a:t>Integrierte</a:t>
            </a:r>
            <a:r>
              <a:rPr lang="en-US" dirty="0"/>
              <a:t> </a:t>
            </a:r>
            <a:r>
              <a:rPr lang="en-US" dirty="0" err="1"/>
              <a:t>Projektleitung</a:t>
            </a:r>
            <a:endParaRPr lang="de-DE" dirty="0"/>
          </a:p>
          <a:p>
            <a:pPr lvl="0"/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Intervalle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9071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Prozessmodell - Entscheid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Entscheid</a:t>
            </a:r>
          </a:p>
          <a:p>
            <a:r>
              <a:rPr lang="de-DE" dirty="0" smtClean="0"/>
              <a:t>Prozessmodell: </a:t>
            </a:r>
            <a:r>
              <a:rPr lang="de-DE" dirty="0" err="1" smtClean="0"/>
              <a:t>Scrum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Storyboard	</a:t>
            </a:r>
            <a:r>
              <a:rPr lang="de-DE" dirty="0"/>
              <a:t>	</a:t>
            </a:r>
            <a:r>
              <a:rPr lang="de-DE" dirty="0" smtClean="0"/>
              <a:t>Sprints</a:t>
            </a:r>
          </a:p>
          <a:p>
            <a:r>
              <a:rPr lang="de-DE" dirty="0" smtClean="0"/>
              <a:t>Projektleitung	</a:t>
            </a:r>
            <a:r>
              <a:rPr lang="de-DE" dirty="0" err="1" smtClean="0"/>
              <a:t>ScrumMaster</a:t>
            </a:r>
            <a:endParaRPr lang="de-DE" dirty="0" smtClean="0"/>
          </a:p>
          <a:p>
            <a:r>
              <a:rPr lang="de-DE" dirty="0" smtClean="0"/>
              <a:t>Effizient für diese Ausgangslage</a:t>
            </a:r>
          </a:p>
          <a:p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2715173" y="3976413"/>
            <a:ext cx="227724" cy="11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2718670" y="4514209"/>
            <a:ext cx="227724" cy="11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842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Aktivitäten</a:t>
            </a:r>
          </a:p>
          <a:p>
            <a:pPr lvl="0"/>
            <a:r>
              <a:rPr lang="en-US" dirty="0"/>
              <a:t>A1: </a:t>
            </a:r>
            <a:r>
              <a:rPr lang="en-US" dirty="0" err="1"/>
              <a:t>Regelmässig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zusammensitzen</a:t>
            </a:r>
            <a:endParaRPr lang="de-DE" dirty="0"/>
          </a:p>
          <a:p>
            <a:pPr lvl="0"/>
            <a:r>
              <a:rPr lang="en-US" dirty="0"/>
              <a:t>A2: </a:t>
            </a:r>
            <a:r>
              <a:rPr lang="en-US" dirty="0" err="1"/>
              <a:t>Prozessplanung</a:t>
            </a:r>
            <a:endParaRPr lang="de-DE" dirty="0"/>
          </a:p>
          <a:p>
            <a:pPr lvl="0"/>
            <a:r>
              <a:rPr lang="en-US" dirty="0"/>
              <a:t>A3: </a:t>
            </a:r>
            <a:r>
              <a:rPr lang="en-US" dirty="0" err="1"/>
              <a:t>Spezifikation</a:t>
            </a:r>
            <a:endParaRPr lang="de-DE" dirty="0"/>
          </a:p>
          <a:p>
            <a:pPr lvl="0"/>
            <a:r>
              <a:rPr lang="en-US" dirty="0"/>
              <a:t>A4: Design</a:t>
            </a:r>
            <a:endParaRPr lang="de-DE" dirty="0"/>
          </a:p>
          <a:p>
            <a:pPr lvl="0"/>
            <a:r>
              <a:rPr lang="en-US" dirty="0"/>
              <a:t>A5: </a:t>
            </a:r>
            <a:r>
              <a:rPr lang="en-US" dirty="0" err="1"/>
              <a:t>Implementierung</a:t>
            </a:r>
            <a:endParaRPr lang="de-DE" dirty="0"/>
          </a:p>
          <a:p>
            <a:pPr lvl="0"/>
            <a:r>
              <a:rPr lang="en-US" dirty="0"/>
              <a:t>A6: Tests, </a:t>
            </a:r>
            <a:r>
              <a:rPr lang="en-US" dirty="0" err="1"/>
              <a:t>Abnahmetests</a:t>
            </a:r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="" xmlns:p14="http://schemas.microsoft.com/office/powerpoint/2010/main" val="307802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Ziele</a:t>
            </a:r>
          </a:p>
          <a:p>
            <a:pPr lvl="0"/>
            <a:r>
              <a:rPr lang="en-US" dirty="0"/>
              <a:t>A1: </a:t>
            </a:r>
            <a:r>
              <a:rPr lang="en-US" dirty="0" err="1"/>
              <a:t>Anforderungen</a:t>
            </a:r>
            <a:r>
              <a:rPr lang="en-US" dirty="0"/>
              <a:t> in Features </a:t>
            </a:r>
            <a:r>
              <a:rPr lang="en-US" dirty="0" err="1"/>
              <a:t>aufteilen</a:t>
            </a:r>
            <a:endParaRPr lang="de-DE" dirty="0"/>
          </a:p>
          <a:p>
            <a:pPr lvl="0"/>
            <a:r>
              <a:rPr lang="en-US" dirty="0"/>
              <a:t>A2: </a:t>
            </a:r>
            <a:r>
              <a:rPr lang="en-US" dirty="0" err="1"/>
              <a:t>Aufgabenaufteilung</a:t>
            </a:r>
            <a:r>
              <a:rPr lang="en-US" dirty="0"/>
              <a:t>, </a:t>
            </a:r>
            <a:r>
              <a:rPr lang="en-US" dirty="0" err="1"/>
              <a:t>Zeitplanung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de-DE" dirty="0"/>
          </a:p>
          <a:p>
            <a:pPr lvl="0"/>
            <a:r>
              <a:rPr lang="en-US" dirty="0"/>
              <a:t>A3: </a:t>
            </a:r>
            <a:r>
              <a:rPr lang="en-US" dirty="0" err="1"/>
              <a:t>Festlegen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Features</a:t>
            </a:r>
            <a:endParaRPr lang="de-DE" dirty="0"/>
          </a:p>
          <a:p>
            <a:pPr lvl="0"/>
            <a:r>
              <a:rPr lang="en-US" dirty="0"/>
              <a:t>A4: </a:t>
            </a:r>
            <a:r>
              <a:rPr lang="en-US" dirty="0" err="1"/>
              <a:t>Optimale</a:t>
            </a:r>
            <a:r>
              <a:rPr lang="en-US" dirty="0"/>
              <a:t> </a:t>
            </a:r>
            <a:r>
              <a:rPr lang="en-US" dirty="0" err="1"/>
              <a:t>Architektur</a:t>
            </a:r>
            <a:r>
              <a:rPr lang="en-US" dirty="0"/>
              <a:t> </a:t>
            </a:r>
            <a:r>
              <a:rPr lang="en-US" dirty="0" err="1"/>
              <a:t>entwerfen</a:t>
            </a:r>
            <a:endParaRPr lang="de-DE" dirty="0"/>
          </a:p>
          <a:p>
            <a:pPr lvl="0"/>
            <a:r>
              <a:rPr lang="en-US" dirty="0"/>
              <a:t>A5: </a:t>
            </a:r>
            <a:r>
              <a:rPr lang="en-US" dirty="0" err="1"/>
              <a:t>Enwticklung</a:t>
            </a:r>
            <a:r>
              <a:rPr lang="en-US" dirty="0"/>
              <a:t> der Features</a:t>
            </a:r>
            <a:endParaRPr lang="de-DE" dirty="0"/>
          </a:p>
          <a:p>
            <a:pPr lvl="0"/>
            <a:r>
              <a:rPr lang="en-US" dirty="0"/>
              <a:t>A6: </a:t>
            </a:r>
            <a:r>
              <a:rPr lang="en-US" dirty="0" err="1"/>
              <a:t>laufende</a:t>
            </a:r>
            <a:r>
              <a:rPr lang="en-US" dirty="0"/>
              <a:t> Tests und </a:t>
            </a:r>
            <a:r>
              <a:rPr lang="en-US" dirty="0" err="1"/>
              <a:t>Abnahmetests</a:t>
            </a:r>
            <a:r>
              <a:rPr lang="en-US" dirty="0"/>
              <a:t> des </a:t>
            </a:r>
            <a:r>
              <a:rPr lang="en-US" dirty="0" err="1"/>
              <a:t>Kunden</a:t>
            </a:r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="" xmlns:p14="http://schemas.microsoft.com/office/powerpoint/2010/main" val="309311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Output</a:t>
            </a:r>
          </a:p>
          <a:p>
            <a:pPr lvl="0"/>
            <a:r>
              <a:rPr lang="en-US" dirty="0"/>
              <a:t>A1: </a:t>
            </a:r>
            <a:r>
              <a:rPr lang="en-US" dirty="0" err="1"/>
              <a:t>Storycards</a:t>
            </a:r>
            <a:endParaRPr lang="de-DE" dirty="0"/>
          </a:p>
          <a:p>
            <a:pPr lvl="0"/>
            <a:r>
              <a:rPr lang="en-US" dirty="0"/>
              <a:t>A2: </a:t>
            </a:r>
            <a:r>
              <a:rPr lang="en-US" dirty="0" err="1"/>
              <a:t>Planungsdokumente</a:t>
            </a:r>
            <a:endParaRPr lang="de-DE" dirty="0"/>
          </a:p>
          <a:p>
            <a:pPr lvl="0"/>
            <a:r>
              <a:rPr lang="en-US" dirty="0"/>
              <a:t>A3: </a:t>
            </a:r>
            <a:r>
              <a:rPr lang="en-US" dirty="0" err="1"/>
              <a:t>Spezifikation</a:t>
            </a:r>
            <a:endParaRPr lang="de-DE" dirty="0"/>
          </a:p>
          <a:p>
            <a:pPr lvl="0"/>
            <a:r>
              <a:rPr lang="en-US" dirty="0"/>
              <a:t>A4: </a:t>
            </a:r>
            <a:r>
              <a:rPr lang="en-US" dirty="0" err="1"/>
              <a:t>Diagramme</a:t>
            </a:r>
            <a:endParaRPr lang="de-DE" dirty="0"/>
          </a:p>
          <a:p>
            <a:pPr lvl="0"/>
            <a:r>
              <a:rPr lang="en-US" dirty="0"/>
              <a:t>A5: </a:t>
            </a:r>
            <a:r>
              <a:rPr lang="en-US" dirty="0" err="1"/>
              <a:t>Neues</a:t>
            </a:r>
            <a:r>
              <a:rPr lang="en-US" dirty="0"/>
              <a:t> Feature in Software </a:t>
            </a:r>
            <a:r>
              <a:rPr lang="en-US" dirty="0" err="1"/>
              <a:t>eingebunden</a:t>
            </a:r>
            <a:endParaRPr lang="de-DE" dirty="0"/>
          </a:p>
          <a:p>
            <a:r>
              <a:rPr lang="en-US" dirty="0"/>
              <a:t>A6: Test- und </a:t>
            </a:r>
            <a:r>
              <a:rPr lang="en-US" dirty="0" err="1"/>
              <a:t>Abnahmeprotokoll</a:t>
            </a:r>
            <a:r>
              <a:rPr lang="de-DE" dirty="0"/>
              <a:t> </a:t>
            </a:r>
            <a:endParaRPr lang="de-DE" b="1" dirty="0"/>
          </a:p>
        </p:txBody>
      </p:sp>
    </p:spTree>
    <p:extLst>
      <p:ext uri="{BB962C8B-B14F-4D97-AF65-F5344CB8AC3E}">
        <p14:creationId xmlns="" xmlns:p14="http://schemas.microsoft.com/office/powerpoint/2010/main" val="29025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Zusammenarbeit mit </a:t>
            </a:r>
            <a:r>
              <a:rPr lang="de-DE" b="1" dirty="0" err="1" smtClean="0"/>
              <a:t>Stakeholdern</a:t>
            </a:r>
            <a:endParaRPr lang="de-DE" b="1" dirty="0" smtClean="0"/>
          </a:p>
          <a:p>
            <a:r>
              <a:rPr lang="en-US" dirty="0" err="1"/>
              <a:t>Zusammenarbeit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zentral</a:t>
            </a:r>
            <a:r>
              <a:rPr lang="de-DE" dirty="0"/>
              <a:t> </a:t>
            </a:r>
            <a:endParaRPr lang="de-DE" dirty="0" smtClean="0"/>
          </a:p>
          <a:p>
            <a:r>
              <a:rPr lang="en-US" dirty="0" err="1" smtClean="0"/>
              <a:t>Aktivitäten</a:t>
            </a:r>
            <a:r>
              <a:rPr lang="en-US" dirty="0" smtClean="0"/>
              <a:t> </a:t>
            </a:r>
            <a:r>
              <a:rPr lang="en-US" dirty="0"/>
              <a:t>A1, A3 und </a:t>
            </a:r>
            <a:r>
              <a:rPr lang="en-US" dirty="0" smtClean="0"/>
              <a:t>A6 - </a:t>
            </a:r>
            <a:r>
              <a:rPr lang="en-US" dirty="0" err="1"/>
              <a:t>Kunde</a:t>
            </a:r>
            <a:r>
              <a:rPr lang="en-US" dirty="0"/>
              <a:t> </a:t>
            </a:r>
            <a:r>
              <a:rPr lang="en-US" dirty="0" smtClean="0"/>
              <a:t>stark </a:t>
            </a:r>
            <a:r>
              <a:rPr lang="en-US" dirty="0" err="1" smtClean="0"/>
              <a:t>involviert</a:t>
            </a:r>
            <a:endParaRPr lang="en-US" dirty="0" smtClean="0"/>
          </a:p>
          <a:p>
            <a:r>
              <a:rPr lang="en-US" dirty="0" err="1" smtClean="0"/>
              <a:t>Aktivitäten</a:t>
            </a:r>
            <a:r>
              <a:rPr lang="en-US" dirty="0" smtClean="0"/>
              <a:t> </a:t>
            </a:r>
            <a:r>
              <a:rPr lang="en-US" dirty="0"/>
              <a:t>A1, </a:t>
            </a:r>
            <a:r>
              <a:rPr lang="en-US" dirty="0" smtClean="0"/>
              <a:t>A2 </a:t>
            </a:r>
            <a:r>
              <a:rPr lang="en-US" dirty="0"/>
              <a:t>und A6 </a:t>
            </a:r>
            <a:r>
              <a:rPr lang="en-US" dirty="0" smtClean="0"/>
              <a:t>– Management </a:t>
            </a:r>
            <a:r>
              <a:rPr lang="en-US" smtClean="0"/>
              <a:t>wichtig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845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err="1"/>
              <a:t>Ärzte</a:t>
            </a:r>
            <a:endParaRPr lang="de-DE" dirty="0"/>
          </a:p>
          <a:p>
            <a:pPr lvl="0"/>
            <a:r>
              <a:rPr lang="en-GB" dirty="0" err="1"/>
              <a:t>Krankenschwestern</a:t>
            </a:r>
            <a:endParaRPr lang="de-DE" dirty="0"/>
          </a:p>
          <a:p>
            <a:pPr lvl="0"/>
            <a:r>
              <a:rPr lang="en-GB" dirty="0" err="1"/>
              <a:t>Betreuer</a:t>
            </a:r>
            <a:r>
              <a:rPr lang="en-GB" dirty="0"/>
              <a:t>, </a:t>
            </a:r>
            <a:r>
              <a:rPr lang="en-GB" dirty="0" err="1"/>
              <a:t>Therapeuten</a:t>
            </a:r>
            <a:endParaRPr lang="de-DE" dirty="0"/>
          </a:p>
          <a:p>
            <a:pPr lvl="0"/>
            <a:r>
              <a:rPr lang="en-GB" dirty="0" err="1" smtClean="0"/>
              <a:t>Rezeptionspersonal</a:t>
            </a:r>
            <a:endParaRPr lang="de-DE" dirty="0"/>
          </a:p>
          <a:p>
            <a:pPr lvl="0"/>
            <a:r>
              <a:rPr lang="en-GB" dirty="0" err="1"/>
              <a:t>Verwaltungspersonal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5248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Schlüsselfunktionen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dirty="0"/>
              <a:t>Aktuelle Informationen von </a:t>
            </a:r>
            <a:r>
              <a:rPr lang="de-CH" dirty="0" smtClean="0"/>
              <a:t>Patienten anbieten, </a:t>
            </a:r>
            <a:r>
              <a:rPr lang="de-CH" dirty="0"/>
              <a:t>welche die Behandlung </a:t>
            </a:r>
            <a:r>
              <a:rPr lang="de-CH" dirty="0" smtClean="0"/>
              <a:t>erleichtern</a:t>
            </a:r>
            <a:endParaRPr lang="de-DE" dirty="0"/>
          </a:p>
          <a:p>
            <a:pPr lvl="1"/>
            <a:r>
              <a:rPr lang="de-CH" dirty="0"/>
              <a:t>Unterstützung bei Terminplanung, Termineinhaltung</a:t>
            </a:r>
            <a:endParaRPr lang="de-DE" dirty="0"/>
          </a:p>
          <a:p>
            <a:pPr lvl="0"/>
            <a:r>
              <a:rPr lang="de-CH" dirty="0"/>
              <a:t>Auswertungen der Gesundheitsfürsorge zur Verfügung stellen</a:t>
            </a:r>
            <a:endParaRPr lang="de-DE" dirty="0"/>
          </a:p>
          <a:p>
            <a:pPr lvl="0"/>
            <a:r>
              <a:rPr lang="de-CH" dirty="0"/>
              <a:t>Den Gesetzen und Richtlinien im Bereich Datenschutz und Psychischer Gesundheit muss Folge geleistet werden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1643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Erfolgsfaktoren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Informationsfluss zwischen den verschiedenen </a:t>
            </a:r>
            <a:r>
              <a:rPr lang="de-CH" dirty="0" err="1" smtClean="0"/>
              <a:t>Stakeholdern</a:t>
            </a:r>
            <a:endParaRPr lang="de-DE" dirty="0" smtClean="0"/>
          </a:p>
          <a:p>
            <a:pPr lvl="0"/>
            <a:r>
              <a:rPr lang="de-CH" dirty="0" smtClean="0"/>
              <a:t>Aneignung </a:t>
            </a:r>
            <a:r>
              <a:rPr lang="de-CH" dirty="0"/>
              <a:t>von Fachwissen zum künftigen System</a:t>
            </a:r>
            <a:endParaRPr lang="de-DE" dirty="0"/>
          </a:p>
          <a:p>
            <a:pPr lvl="0"/>
            <a:r>
              <a:rPr lang="de-CH" dirty="0"/>
              <a:t>Professionelles Projektmanagement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4866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Patienteninformationen </a:t>
            </a:r>
            <a:r>
              <a:rPr lang="de-CH" dirty="0"/>
              <a:t>darstellen</a:t>
            </a:r>
            <a:endParaRPr lang="de-DE" dirty="0"/>
          </a:p>
          <a:p>
            <a:pPr lvl="0"/>
            <a:r>
              <a:rPr lang="de-CH" dirty="0"/>
              <a:t>Terminverwaltung</a:t>
            </a:r>
            <a:endParaRPr lang="de-DE" dirty="0"/>
          </a:p>
          <a:p>
            <a:pPr lvl="0"/>
            <a:r>
              <a:rPr lang="de-CH" dirty="0"/>
              <a:t>Managementinformationen auswerten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2347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02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9450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Variante 1</a:t>
            </a:r>
          </a:p>
          <a:p>
            <a:r>
              <a:rPr lang="en-US" dirty="0" err="1"/>
              <a:t>Plandriven</a:t>
            </a:r>
            <a:r>
              <a:rPr lang="en-US" dirty="0"/>
              <a:t> Development</a:t>
            </a:r>
            <a:r>
              <a:rPr lang="de-DE" dirty="0"/>
              <a:t> </a:t>
            </a:r>
            <a:endParaRPr lang="de-DE" dirty="0" smtClean="0"/>
          </a:p>
          <a:p>
            <a:r>
              <a:rPr lang="en-US" b="1" dirty="0" err="1" smtClean="0"/>
              <a:t>Vorteile</a:t>
            </a:r>
            <a:endParaRPr lang="en-US" b="1" dirty="0" smtClean="0"/>
          </a:p>
          <a:p>
            <a:pPr lvl="1"/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de-DE" dirty="0"/>
          </a:p>
          <a:p>
            <a:pPr lvl="1"/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 smtClean="0"/>
              <a:t>Abgrenzungen</a:t>
            </a:r>
            <a:endParaRPr lang="de-DE" dirty="0"/>
          </a:p>
          <a:p>
            <a:r>
              <a:rPr lang="en-US" b="1" dirty="0" err="1"/>
              <a:t>Nachteile</a:t>
            </a:r>
            <a:endParaRPr lang="de-DE" dirty="0"/>
          </a:p>
          <a:p>
            <a:pPr lvl="1"/>
            <a:r>
              <a:rPr lang="en-US" dirty="0" err="1" smtClean="0"/>
              <a:t>Kunde</a:t>
            </a:r>
            <a:r>
              <a:rPr lang="en-US" dirty="0" smtClean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</a:t>
            </a:r>
            <a:r>
              <a:rPr lang="en-US" dirty="0" err="1"/>
              <a:t>ganzen</a:t>
            </a:r>
            <a:r>
              <a:rPr lang="en-US" dirty="0"/>
              <a:t> </a:t>
            </a:r>
            <a:r>
              <a:rPr lang="en-US" dirty="0" err="1"/>
              <a:t>Projektzyklen</a:t>
            </a:r>
            <a:r>
              <a:rPr lang="en-US" dirty="0"/>
              <a:t> </a:t>
            </a:r>
            <a:r>
              <a:rPr lang="en-US" dirty="0" err="1"/>
              <a:t>involviert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0738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Variante 2</a:t>
            </a:r>
          </a:p>
          <a:p>
            <a:r>
              <a:rPr lang="en-US" dirty="0"/>
              <a:t>Agile </a:t>
            </a:r>
            <a:r>
              <a:rPr lang="en-US" dirty="0" smtClean="0"/>
              <a:t>Development</a:t>
            </a:r>
          </a:p>
          <a:p>
            <a:r>
              <a:rPr lang="en-US" b="1" dirty="0" err="1" smtClean="0"/>
              <a:t>Vorteile</a:t>
            </a:r>
            <a:endParaRPr lang="en-US" b="1" dirty="0" smtClean="0"/>
          </a:p>
          <a:p>
            <a:pPr lvl="1"/>
            <a:r>
              <a:rPr lang="en-US" dirty="0"/>
              <a:t>Flexible </a:t>
            </a:r>
            <a:r>
              <a:rPr lang="en-US" dirty="0" err="1"/>
              <a:t>Anforderungen</a:t>
            </a:r>
            <a:endParaRPr lang="de-DE" dirty="0"/>
          </a:p>
          <a:p>
            <a:pPr lvl="1"/>
            <a:r>
              <a:rPr lang="en-US" dirty="0" err="1"/>
              <a:t>Kunde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involviert</a:t>
            </a:r>
            <a:r>
              <a:rPr lang="de-DE" dirty="0"/>
              <a:t> </a:t>
            </a:r>
            <a:endParaRPr lang="de-DE" b="1" dirty="0" smtClean="0"/>
          </a:p>
          <a:p>
            <a:r>
              <a:rPr lang="de-DE" b="1" dirty="0" smtClean="0"/>
              <a:t>Nachteile</a:t>
            </a:r>
          </a:p>
          <a:p>
            <a:pPr lvl="1"/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Abgrenzung</a:t>
            </a:r>
            <a:r>
              <a:rPr lang="en-US" dirty="0"/>
              <a:t> </a:t>
            </a:r>
            <a:r>
              <a:rPr lang="en-US" dirty="0" err="1"/>
              <a:t>aufgrund</a:t>
            </a:r>
            <a:r>
              <a:rPr lang="en-US" dirty="0"/>
              <a:t> </a:t>
            </a:r>
            <a:r>
              <a:rPr lang="en-US" dirty="0" err="1"/>
              <a:t>breiter</a:t>
            </a:r>
            <a:r>
              <a:rPr lang="en-US" dirty="0"/>
              <a:t> </a:t>
            </a:r>
            <a:r>
              <a:rPr lang="en-US" dirty="0" err="1"/>
              <a:t>Ausgangslage</a:t>
            </a:r>
            <a:r>
              <a:rPr lang="de-DE" dirty="0"/>
              <a:t> </a:t>
            </a: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1675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Variantenentscheid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</a:t>
            </a:r>
            <a:r>
              <a:rPr lang="de-DE" dirty="0" err="1" smtClean="0"/>
              <a:t>grossen</a:t>
            </a:r>
            <a:r>
              <a:rPr lang="de-DE" dirty="0" smtClean="0"/>
              <a:t> Spielraum</a:t>
            </a:r>
          </a:p>
          <a:p>
            <a:r>
              <a:rPr lang="de-DE" dirty="0" smtClean="0"/>
              <a:t>Neue Funktionen können entstehen</a:t>
            </a:r>
          </a:p>
          <a:p>
            <a:r>
              <a:rPr lang="de-DE" dirty="0" smtClean="0"/>
              <a:t>Aktive Zusammenarbeit mit Kunden</a:t>
            </a:r>
          </a:p>
          <a:p>
            <a:endParaRPr lang="de-DE" dirty="0"/>
          </a:p>
          <a:p>
            <a:r>
              <a:rPr lang="de-DE" b="1" dirty="0" smtClean="0"/>
              <a:t>Entscheid</a:t>
            </a:r>
          </a:p>
          <a:p>
            <a:r>
              <a:rPr lang="de-DE" dirty="0" smtClean="0"/>
              <a:t>Variante 2: Agile Development</a:t>
            </a:r>
          </a:p>
        </p:txBody>
      </p:sp>
    </p:spTree>
    <p:extLst>
      <p:ext uri="{BB962C8B-B14F-4D97-AF65-F5344CB8AC3E}">
        <p14:creationId xmlns="" xmlns:p14="http://schemas.microsoft.com/office/powerpoint/2010/main" val="100184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274</Words>
  <Application>Microsoft Office PowerPoint</Application>
  <PresentationFormat>Bildschirmpräsentation 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Plaza</vt:lpstr>
      <vt:lpstr>Task 01</vt:lpstr>
      <vt:lpstr>Zielgruppe</vt:lpstr>
      <vt:lpstr>Schlüsselfunktionen</vt:lpstr>
      <vt:lpstr>Erfolgsfaktoren</vt:lpstr>
      <vt:lpstr>Systemkomponenten</vt:lpstr>
      <vt:lpstr>Task 02</vt:lpstr>
      <vt:lpstr>Varianten</vt:lpstr>
      <vt:lpstr>Varianten</vt:lpstr>
      <vt:lpstr>Variantenentscheid</vt:lpstr>
      <vt:lpstr>Prozessmodell</vt:lpstr>
      <vt:lpstr>Prozessmodell</vt:lpstr>
      <vt:lpstr>Prozessmodell - Entscheid</vt:lpstr>
      <vt:lpstr>Grobplanung</vt:lpstr>
      <vt:lpstr>Grobplanung</vt:lpstr>
      <vt:lpstr>Grobplanung</vt:lpstr>
      <vt:lpstr>Grobplanung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02</dc:title>
  <dc:creator>Sathesh Paramasamy</dc:creator>
  <cp:lastModifiedBy>dimitri.haemmerli</cp:lastModifiedBy>
  <cp:revision>14</cp:revision>
  <dcterms:created xsi:type="dcterms:W3CDTF">2013-03-01T07:34:41Z</dcterms:created>
  <dcterms:modified xsi:type="dcterms:W3CDTF">2013-03-01T11:52:04Z</dcterms:modified>
</cp:coreProperties>
</file>