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6407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08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rgbClr val="990000"/>
                </a:solidFill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01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7933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err="1"/>
              <a:t>Ärzte</a:t>
            </a:r>
            <a:endParaRPr lang="de-DE" dirty="0"/>
          </a:p>
          <a:p>
            <a:pPr lvl="0"/>
            <a:r>
              <a:rPr lang="en-GB" dirty="0" err="1"/>
              <a:t>Krankenschwestern</a:t>
            </a:r>
            <a:endParaRPr lang="de-DE" dirty="0"/>
          </a:p>
          <a:p>
            <a:pPr lvl="0"/>
            <a:r>
              <a:rPr lang="en-GB" dirty="0" err="1"/>
              <a:t>Betreuer</a:t>
            </a:r>
            <a:r>
              <a:rPr lang="en-GB" dirty="0"/>
              <a:t>, </a:t>
            </a:r>
            <a:r>
              <a:rPr lang="en-GB" dirty="0" err="1"/>
              <a:t>Therapeuten</a:t>
            </a:r>
            <a:endParaRPr lang="de-DE" dirty="0"/>
          </a:p>
          <a:p>
            <a:pPr lvl="0"/>
            <a:r>
              <a:rPr lang="en-GB" dirty="0" err="1" smtClean="0"/>
              <a:t>Rezeptionspersonal</a:t>
            </a:r>
            <a:endParaRPr lang="de-DE" dirty="0"/>
          </a:p>
          <a:p>
            <a:pPr lvl="0"/>
            <a:r>
              <a:rPr lang="en-GB" dirty="0" err="1"/>
              <a:t>Verwaltungspersonal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5248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Schlüsselfunktionen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dirty="0"/>
              <a:t>Aktuelle Informationen von </a:t>
            </a:r>
            <a:r>
              <a:rPr lang="de-CH" dirty="0" smtClean="0"/>
              <a:t>Patienten anbieten, </a:t>
            </a:r>
            <a:r>
              <a:rPr lang="de-CH" dirty="0"/>
              <a:t>welche die Behandlung </a:t>
            </a:r>
            <a:r>
              <a:rPr lang="de-CH" dirty="0" smtClean="0"/>
              <a:t>erleichtern</a:t>
            </a:r>
            <a:endParaRPr lang="de-DE" dirty="0"/>
          </a:p>
          <a:p>
            <a:pPr lvl="1"/>
            <a:r>
              <a:rPr lang="de-CH" dirty="0"/>
              <a:t>Unterstützung bei Terminplanung, Termineinhaltung</a:t>
            </a:r>
            <a:endParaRPr lang="de-DE" dirty="0"/>
          </a:p>
          <a:p>
            <a:pPr lvl="0"/>
            <a:r>
              <a:rPr lang="de-CH" dirty="0"/>
              <a:t>Auswertungen der Gesundheitsfürsorge zur Verfügung stellen</a:t>
            </a:r>
            <a:endParaRPr lang="de-DE" dirty="0"/>
          </a:p>
          <a:p>
            <a:pPr lvl="0"/>
            <a:r>
              <a:rPr lang="de-CH" dirty="0"/>
              <a:t>Den Gesetzen und Richtlinien im Bereich Datenschutz und Psychischer Gesundheit muss Folge geleistet werden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1643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Erfolgsfaktoren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Informationsfluss zwischen den verschiedenen </a:t>
            </a:r>
            <a:r>
              <a:rPr lang="de-CH" dirty="0" err="1" smtClean="0"/>
              <a:t>Stakeholdern</a:t>
            </a:r>
            <a:endParaRPr lang="de-DE" dirty="0" smtClean="0"/>
          </a:p>
          <a:p>
            <a:pPr lvl="0"/>
            <a:r>
              <a:rPr lang="de-CH" dirty="0" smtClean="0"/>
              <a:t>Aneignung </a:t>
            </a:r>
            <a:r>
              <a:rPr lang="de-CH" dirty="0"/>
              <a:t>von Fachwissen zum künftigen System</a:t>
            </a:r>
            <a:endParaRPr lang="de-DE" dirty="0"/>
          </a:p>
          <a:p>
            <a:pPr lvl="0"/>
            <a:r>
              <a:rPr lang="de-CH" dirty="0"/>
              <a:t>Professionelles Projektmanagement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4866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dirty="0" smtClean="0"/>
              <a:t>Patienteninformationen </a:t>
            </a:r>
            <a:r>
              <a:rPr lang="de-CH" dirty="0"/>
              <a:t>darstellen</a:t>
            </a:r>
            <a:endParaRPr lang="de-DE" dirty="0"/>
          </a:p>
          <a:p>
            <a:pPr lvl="0"/>
            <a:r>
              <a:rPr lang="de-CH" dirty="0"/>
              <a:t>Terminverwaltung</a:t>
            </a:r>
            <a:endParaRPr lang="de-DE" dirty="0"/>
          </a:p>
          <a:p>
            <a:pPr lvl="0"/>
            <a:r>
              <a:rPr lang="de-CH" dirty="0"/>
              <a:t>Managementinformationen auswerten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3479674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66</Words>
  <Application>Microsoft Office PowerPoint</Application>
  <PresentationFormat>Bildschirmpräsentation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Plaza</vt:lpstr>
      <vt:lpstr>Task 01</vt:lpstr>
      <vt:lpstr>Zielgruppe</vt:lpstr>
      <vt:lpstr>Schlüsselfunktionen</vt:lpstr>
      <vt:lpstr>Erfolgsfaktoren</vt:lpstr>
      <vt:lpstr>Systemkomponenten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02</dc:title>
  <dc:creator>Sathesh Paramasamy</dc:creator>
  <cp:lastModifiedBy>dimitri.haemmerli</cp:lastModifiedBy>
  <cp:revision>15</cp:revision>
  <dcterms:created xsi:type="dcterms:W3CDTF">2013-03-01T07:34:41Z</dcterms:created>
  <dcterms:modified xsi:type="dcterms:W3CDTF">2013-03-01T12:08:37Z</dcterms:modified>
</cp:coreProperties>
</file>