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407" saveSubsetFonts="1" autoCompressPictures="0">
  <p:sldMasterIdLst>
    <p:sldMasterId id="2147483660" r:id="rId1"/>
  </p:sldMasterIdLst>
  <p:sldIdLst>
    <p:sldId id="256" r:id="rId2"/>
    <p:sldId id="268" r:id="rId3"/>
    <p:sldId id="277" r:id="rId4"/>
    <p:sldId id="273" r:id="rId5"/>
    <p:sldId id="274" r:id="rId6"/>
    <p:sldId id="275" r:id="rId7"/>
    <p:sldId id="276" r:id="rId8"/>
    <p:sldId id="272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872"/>
    <a:srgbClr val="9AAB43"/>
    <a:srgbClr val="97E200"/>
    <a:srgbClr val="F5B227"/>
    <a:srgbClr val="D60D3F"/>
    <a:srgbClr val="990000"/>
    <a:srgbClr val="C2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D60D3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Master-Untertitelformat </a:t>
            </a:r>
            <a:r>
              <a:rPr lang="de-CH" dirty="0" err="1" smtClean="0"/>
              <a:t>bearbeitenMastertitelformat</a:t>
            </a:r>
            <a:r>
              <a:rPr lang="de-CH" dirty="0" smtClean="0"/>
              <a:t> bearbeiten</a:t>
            </a:r>
          </a:p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D60D3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 rot="20132616">
            <a:off x="3404722" y="5713898"/>
            <a:ext cx="9125528" cy="1585564"/>
          </a:xfrm>
          <a:prstGeom prst="rect">
            <a:avLst/>
          </a:prstGeom>
          <a:solidFill>
            <a:srgbClr val="F5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dirty="0" smtClean="0"/>
              <a:t>Mastertitelformat bearbeiten</a:t>
            </a:r>
            <a:endParaRPr dirty="0"/>
          </a:p>
        </p:txBody>
      </p:sp>
      <p:sp>
        <p:nvSpPr>
          <p:cNvPr id="12" name="Rechteck 11"/>
          <p:cNvSpPr/>
          <p:nvPr userDrawn="1"/>
        </p:nvSpPr>
        <p:spPr>
          <a:xfrm rot="21225228">
            <a:off x="1711078" y="6298435"/>
            <a:ext cx="10674225" cy="175471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2081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Bild 9" descr="red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19" y="0"/>
            <a:ext cx="1780549" cy="2146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94" y="6356350"/>
            <a:ext cx="74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14.05.2013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D60D3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13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r>
              <a:rPr lang="de-DE" dirty="0" smtClean="0"/>
              <a:t>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3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Datenstrukturen bestehend	</a:t>
            </a:r>
          </a:p>
          <a:p>
            <a:r>
              <a:rPr lang="de-CH" dirty="0" smtClean="0"/>
              <a:t>Operationen ändern sich oft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524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8" y="2209800"/>
            <a:ext cx="7100597" cy="3916363"/>
          </a:xfrm>
        </p:spPr>
        <p:txBody>
          <a:bodyPr/>
          <a:lstStyle/>
          <a:p>
            <a:r>
              <a:rPr lang="de-CH" dirty="0"/>
              <a:t>Datenstruktur mit Interface «</a:t>
            </a:r>
            <a:r>
              <a:rPr lang="de-CH" dirty="0" err="1"/>
              <a:t>Visitable</a:t>
            </a:r>
            <a:r>
              <a:rPr lang="de-CH" dirty="0"/>
              <a:t>» machen</a:t>
            </a:r>
          </a:p>
          <a:p>
            <a:r>
              <a:rPr lang="de-CH" dirty="0" err="1"/>
              <a:t>Visitor</a:t>
            </a:r>
            <a:r>
              <a:rPr lang="de-CH" dirty="0"/>
              <a:t> Interface: Pro «</a:t>
            </a:r>
            <a:r>
              <a:rPr lang="de-CH" dirty="0" err="1"/>
              <a:t>Visitable</a:t>
            </a:r>
            <a:r>
              <a:rPr lang="de-CH" dirty="0"/>
              <a:t>» eine </a:t>
            </a:r>
            <a:r>
              <a:rPr lang="de-CH" dirty="0" err="1"/>
              <a:t>visit</a:t>
            </a:r>
            <a:r>
              <a:rPr lang="de-CH" dirty="0"/>
              <a:t>(…) Methode</a:t>
            </a:r>
          </a:p>
          <a:p>
            <a:r>
              <a:rPr lang="de-CH" dirty="0"/>
              <a:t>Operationen in «</a:t>
            </a:r>
            <a:r>
              <a:rPr lang="de-CH" dirty="0" err="1"/>
              <a:t>Visitor</a:t>
            </a:r>
            <a:r>
              <a:rPr lang="de-CH" dirty="0"/>
              <a:t>» Implementationen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40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i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3" y="1259633"/>
            <a:ext cx="8326322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/ 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7231225" cy="3916363"/>
          </a:xfrm>
        </p:spPr>
        <p:txBody>
          <a:bodyPr/>
          <a:lstStyle/>
          <a:p>
            <a:r>
              <a:rPr lang="de-CH" dirty="0" smtClean="0"/>
              <a:t>Vorteile:</a:t>
            </a:r>
          </a:p>
          <a:p>
            <a:pPr lvl="1" fontAlgn="base"/>
            <a:r>
              <a:rPr lang="de-CH" dirty="0"/>
              <a:t>Einfaches ändern / hinzufügen von Operationen (</a:t>
            </a:r>
            <a:r>
              <a:rPr lang="de-CH" dirty="0" err="1"/>
              <a:t>Visitors</a:t>
            </a:r>
            <a:r>
              <a:rPr lang="de-CH" dirty="0"/>
              <a:t>)</a:t>
            </a:r>
          </a:p>
          <a:p>
            <a:pPr lvl="1" fontAlgn="base"/>
            <a:r>
              <a:rPr lang="de-CH" dirty="0"/>
              <a:t>Trennung Daten / Operationen</a:t>
            </a:r>
          </a:p>
          <a:p>
            <a:pPr lvl="1" fontAlgn="base"/>
            <a:r>
              <a:rPr lang="de-CH" dirty="0" err="1"/>
              <a:t>Visitors</a:t>
            </a:r>
            <a:r>
              <a:rPr lang="de-CH" dirty="0"/>
              <a:t> haben gute Wiederverwendbarkeit</a:t>
            </a:r>
          </a:p>
          <a:p>
            <a:pPr lvl="1" fontAlgn="base"/>
            <a:r>
              <a:rPr lang="de-CH" dirty="0"/>
              <a:t>Zusammenspiel mit Composite </a:t>
            </a:r>
            <a:r>
              <a:rPr lang="de-CH" dirty="0" smtClean="0"/>
              <a:t>Pattern</a:t>
            </a:r>
          </a:p>
          <a:p>
            <a:pPr fontAlgn="base"/>
            <a:r>
              <a:rPr lang="de-CH" dirty="0" smtClean="0"/>
              <a:t>Nachteile</a:t>
            </a:r>
          </a:p>
          <a:p>
            <a:pPr lvl="1" fontAlgn="base"/>
            <a:r>
              <a:rPr lang="de-CH" dirty="0"/>
              <a:t>Änderung der Datenstrukturen </a:t>
            </a:r>
            <a:r>
              <a:rPr lang="de-CH" dirty="0" smtClean="0"/>
              <a:t>=&gt; grosser Aufwand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66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</a:t>
            </a:r>
            <a:r>
              <a:rPr lang="de-CH" dirty="0" smtClean="0"/>
              <a:t>Implementationen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Baumstrukturen traversieren</a:t>
            </a:r>
          </a:p>
          <a:p>
            <a:r>
              <a:rPr lang="de-CH" dirty="0" smtClean="0"/>
              <a:t>Verschachtelte Strukturen durchlaufen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8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pic>
        <p:nvPicPr>
          <p:cNvPr id="2050" name="Picture 2" descr="C:\Users\Adrian\AppData\Local\Temp\Task13_Visitor_Pattern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2" y="2435291"/>
            <a:ext cx="8023439" cy="29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- Diskussion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3916363"/>
          </a:xfrm>
        </p:spPr>
        <p:txBody>
          <a:bodyPr/>
          <a:lstStyle/>
          <a:p>
            <a:pPr lvl="1"/>
            <a:endParaRPr lang="de-DE" dirty="0" smtClean="0"/>
          </a:p>
        </p:txBody>
      </p:sp>
      <p:pic>
        <p:nvPicPr>
          <p:cNvPr id="1026" name="Picture 2" descr="C:\Users\dimitri.haemmerli\AppData\Local\Microsoft\Windows\Temporary Internet Files\Content.IE5\CYLA84WO\MC90007871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878" y="2970911"/>
            <a:ext cx="1094866" cy="2654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25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76</Words>
  <Application>Microsoft Office PowerPoint</Application>
  <PresentationFormat>Bildschirmpräsentation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Plaza</vt:lpstr>
      <vt:lpstr>Task 13</vt:lpstr>
      <vt:lpstr>Problem</vt:lpstr>
      <vt:lpstr>Lösungsidee</vt:lpstr>
      <vt:lpstr>PowerPoint-Präsentation</vt:lpstr>
      <vt:lpstr>Vor- / Nachteile</vt:lpstr>
      <vt:lpstr>Mögliche Implementationen</vt:lpstr>
      <vt:lpstr>Beispiel</vt:lpstr>
      <vt:lpstr>Fragen - 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Adrian</cp:lastModifiedBy>
  <cp:revision>73</cp:revision>
  <dcterms:created xsi:type="dcterms:W3CDTF">2013-03-01T07:34:41Z</dcterms:created>
  <dcterms:modified xsi:type="dcterms:W3CDTF">2013-05-14T16:40:07Z</dcterms:modified>
</cp:coreProperties>
</file>