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123df61c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123df61c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123df61c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123df61c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CS35L Carpool Connect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LastMinute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things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