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Cantarell" panose="020B0604020202020204" charset="0"/>
      <p:regular r:id="rId22"/>
      <p:bold r:id="rId23"/>
      <p:italic r:id="rId24"/>
      <p:boldItalic r:id="rId25"/>
    </p:embeddedFont>
    <p:embeddedFont>
      <p:font typeface="Hind" panose="020B0502040204020203" pitchFamily="2" charset="0"/>
      <p:regular r:id="rId26"/>
      <p:bold r:id="rId27"/>
    </p:embeddedFont>
    <p:embeddedFont>
      <p:font typeface="Hind Guntur" panose="02000000000000000000" pitchFamily="2" charset="0"/>
      <p:regular r:id="rId28"/>
      <p:bold r:id="rId29"/>
    </p:embeddedFont>
    <p:embeddedFont>
      <p:font typeface="Karla" pitchFamily="2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Livvic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61680F-9731-4594-BEC8-D450BF4F6CC7}">
  <a:tblStyle styleId="{7161680F-9731-4594-BEC8-D450BF4F6C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75"/>
      </p:cViewPr>
      <p:guideLst>
        <p:guide orient="horz" pos="5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customXml" Target="../customXml/item1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f2b4311cd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f2b4311cd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f2b4311cd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f2b4311cd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f2b4311c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f2b4311c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f2b4311cd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f2b4311cd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f2b4311cd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f2b4311cd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f2b4311cd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f2b4311cd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f2b4311c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f2b4311c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f2acb650a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f2acb650a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f2acb650a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f2acb650a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ef9a658f4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ef9a658f4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f2acb650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f2acb650a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f2acb650a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f2acb650a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f2acb650a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f2acb650a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f2acb650a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f2acb650a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f2acb650a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f2acb650a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f2acb650a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f2acb650a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f2b4311c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f2b4311c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4575" y="882225"/>
            <a:ext cx="3879300" cy="1666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Karla"/>
              <a:buNone/>
              <a:defRPr sz="7100" b="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9125" y="2548350"/>
            <a:ext cx="3665700" cy="614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1600">
                <a:solidFill>
                  <a:srgbClr val="455A6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"/>
          <p:cNvSpPr/>
          <p:nvPr/>
        </p:nvSpPr>
        <p:spPr>
          <a:xfrm rot="8835598" flipH="1">
            <a:off x="3286364" y="365803"/>
            <a:ext cx="1922818" cy="1264536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1"/>
          <p:cNvSpPr/>
          <p:nvPr/>
        </p:nvSpPr>
        <p:spPr>
          <a:xfrm rot="-3694726">
            <a:off x="642232" y="3560650"/>
            <a:ext cx="767261" cy="767229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11"/>
          <p:cNvGrpSpPr/>
          <p:nvPr/>
        </p:nvGrpSpPr>
        <p:grpSpPr>
          <a:xfrm rot="-3694727">
            <a:off x="1309541" y="4040494"/>
            <a:ext cx="509680" cy="509741"/>
            <a:chOff x="2948201" y="3788666"/>
            <a:chExt cx="450728" cy="450728"/>
          </a:xfrm>
        </p:grpSpPr>
        <p:sp>
          <p:nvSpPr>
            <p:cNvPr id="455" name="Google Shape;455;p11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11"/>
          <p:cNvSpPr/>
          <p:nvPr/>
        </p:nvSpPr>
        <p:spPr>
          <a:xfrm rot="9397994">
            <a:off x="6877734" y="3716981"/>
            <a:ext cx="1504400" cy="1014743"/>
          </a:xfrm>
          <a:custGeom>
            <a:avLst/>
            <a:gdLst/>
            <a:ahLst/>
            <a:cxnLst/>
            <a:rect l="l" t="t" r="r" b="b"/>
            <a:pathLst>
              <a:path w="6412" h="4325" extrusionOk="0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1"/>
          <p:cNvSpPr txBox="1">
            <a:spLocks noGrp="1"/>
          </p:cNvSpPr>
          <p:nvPr>
            <p:ph type="title" hasCustomPrompt="1"/>
          </p:nvPr>
        </p:nvSpPr>
        <p:spPr>
          <a:xfrm>
            <a:off x="1377475" y="1765500"/>
            <a:ext cx="63891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103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9" name="Google Shape;459;p11"/>
          <p:cNvSpPr txBox="1">
            <a:spLocks noGrp="1"/>
          </p:cNvSpPr>
          <p:nvPr>
            <p:ph type="subTitle" idx="1"/>
          </p:nvPr>
        </p:nvSpPr>
        <p:spPr>
          <a:xfrm>
            <a:off x="1377425" y="3069625"/>
            <a:ext cx="6389100" cy="390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17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3"/>
          <p:cNvGrpSpPr/>
          <p:nvPr/>
        </p:nvGrpSpPr>
        <p:grpSpPr>
          <a:xfrm rot="316148">
            <a:off x="7570830" y="480834"/>
            <a:ext cx="818870" cy="807208"/>
            <a:chOff x="2786800" y="3847650"/>
            <a:chExt cx="607925" cy="590950"/>
          </a:xfrm>
        </p:grpSpPr>
        <p:sp>
          <p:nvSpPr>
            <p:cNvPr id="463" name="Google Shape;463;p13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13"/>
          <p:cNvSpPr/>
          <p:nvPr/>
        </p:nvSpPr>
        <p:spPr>
          <a:xfrm rot="-10325680">
            <a:off x="558384" y="451163"/>
            <a:ext cx="1372769" cy="902798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2" hasCustomPrompt="1"/>
          </p:nvPr>
        </p:nvSpPr>
        <p:spPr>
          <a:xfrm>
            <a:off x="71785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"/>
          </p:nvPr>
        </p:nvSpPr>
        <p:spPr>
          <a:xfrm>
            <a:off x="1326225" y="16479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3"/>
          </p:nvPr>
        </p:nvSpPr>
        <p:spPr>
          <a:xfrm>
            <a:off x="1326225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4" hasCustomPrompt="1"/>
          </p:nvPr>
        </p:nvSpPr>
        <p:spPr>
          <a:xfrm>
            <a:off x="3388994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13"/>
          <p:cNvSpPr txBox="1">
            <a:spLocks noGrp="1"/>
          </p:cNvSpPr>
          <p:nvPr>
            <p:ph type="subTitle" idx="5"/>
          </p:nvPr>
        </p:nvSpPr>
        <p:spPr>
          <a:xfrm>
            <a:off x="39886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subTitle" idx="6"/>
          </p:nvPr>
        </p:nvSpPr>
        <p:spPr>
          <a:xfrm>
            <a:off x="3988651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7" hasCustomPrompt="1"/>
          </p:nvPr>
        </p:nvSpPr>
        <p:spPr>
          <a:xfrm>
            <a:off x="604270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8"/>
          </p:nvPr>
        </p:nvSpPr>
        <p:spPr>
          <a:xfrm>
            <a:off x="66423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9"/>
          </p:nvPr>
        </p:nvSpPr>
        <p:spPr>
          <a:xfrm>
            <a:off x="6642350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13" hasCustomPrompt="1"/>
          </p:nvPr>
        </p:nvSpPr>
        <p:spPr>
          <a:xfrm>
            <a:off x="71785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14"/>
          </p:nvPr>
        </p:nvSpPr>
        <p:spPr>
          <a:xfrm>
            <a:off x="1326225" y="34010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15"/>
          </p:nvPr>
        </p:nvSpPr>
        <p:spPr>
          <a:xfrm>
            <a:off x="1326225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16" hasCustomPrompt="1"/>
          </p:nvPr>
        </p:nvSpPr>
        <p:spPr>
          <a:xfrm>
            <a:off x="3388994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7"/>
          </p:nvPr>
        </p:nvSpPr>
        <p:spPr>
          <a:xfrm>
            <a:off x="39886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18"/>
          </p:nvPr>
        </p:nvSpPr>
        <p:spPr>
          <a:xfrm>
            <a:off x="3988651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4270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20"/>
          </p:nvPr>
        </p:nvSpPr>
        <p:spPr>
          <a:xfrm>
            <a:off x="66423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21"/>
          </p:nvPr>
        </p:nvSpPr>
        <p:spPr>
          <a:xfrm>
            <a:off x="6642350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4"/>
          <p:cNvSpPr/>
          <p:nvPr/>
        </p:nvSpPr>
        <p:spPr>
          <a:xfrm>
            <a:off x="744275" y="4406825"/>
            <a:ext cx="6447269" cy="4050"/>
          </a:xfrm>
          <a:custGeom>
            <a:avLst/>
            <a:gdLst/>
            <a:ahLst/>
            <a:cxnLst/>
            <a:rect l="l" t="t" r="r" b="b"/>
            <a:pathLst>
              <a:path w="243684" h="153" extrusionOk="0">
                <a:moveTo>
                  <a:pt x="121857" y="0"/>
                </a:moveTo>
                <a:cubicBezTo>
                  <a:pt x="54561" y="0"/>
                  <a:pt x="1" y="0"/>
                  <a:pt x="1" y="61"/>
                </a:cubicBezTo>
                <a:cubicBezTo>
                  <a:pt x="1" y="122"/>
                  <a:pt x="54561" y="152"/>
                  <a:pt x="121857" y="152"/>
                </a:cubicBezTo>
                <a:cubicBezTo>
                  <a:pt x="189123" y="152"/>
                  <a:pt x="243683" y="122"/>
                  <a:pt x="243683" y="61"/>
                </a:cubicBezTo>
                <a:cubicBezTo>
                  <a:pt x="243683" y="0"/>
                  <a:pt x="189153" y="0"/>
                  <a:pt x="12185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14"/>
          <p:cNvGrpSpPr/>
          <p:nvPr/>
        </p:nvGrpSpPr>
        <p:grpSpPr>
          <a:xfrm>
            <a:off x="4899365" y="1108765"/>
            <a:ext cx="1381840" cy="1348654"/>
            <a:chOff x="4275545" y="1603925"/>
            <a:chExt cx="670178" cy="654083"/>
          </a:xfrm>
        </p:grpSpPr>
        <p:sp>
          <p:nvSpPr>
            <p:cNvPr id="493" name="Google Shape;493;p14"/>
            <p:cNvSpPr/>
            <p:nvPr/>
          </p:nvSpPr>
          <p:spPr>
            <a:xfrm>
              <a:off x="4318427" y="1603925"/>
              <a:ext cx="627295" cy="653422"/>
            </a:xfrm>
            <a:custGeom>
              <a:avLst/>
              <a:gdLst/>
              <a:ahLst/>
              <a:cxnLst/>
              <a:rect l="l" t="t" r="r" b="b"/>
              <a:pathLst>
                <a:path w="2845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51" y="29636"/>
                  </a:lnTo>
                  <a:lnTo>
                    <a:pt x="284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4275545" y="1603925"/>
              <a:ext cx="627957" cy="653422"/>
            </a:xfrm>
            <a:custGeom>
              <a:avLst/>
              <a:gdLst/>
              <a:ahLst/>
              <a:cxnLst/>
              <a:rect l="l" t="t" r="r" b="b"/>
              <a:pathLst>
                <a:path w="2848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81" y="29636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4275545" y="1603925"/>
              <a:ext cx="627957" cy="654083"/>
            </a:xfrm>
            <a:custGeom>
              <a:avLst/>
              <a:gdLst/>
              <a:ahLst/>
              <a:cxnLst/>
              <a:rect l="l" t="t" r="r" b="b"/>
              <a:pathLst>
                <a:path w="28482" h="29667" extrusionOk="0">
                  <a:moveTo>
                    <a:pt x="1" y="1"/>
                  </a:moveTo>
                  <a:lnTo>
                    <a:pt x="1" y="29667"/>
                  </a:lnTo>
                  <a:lnTo>
                    <a:pt x="31" y="29667"/>
                  </a:lnTo>
                  <a:lnTo>
                    <a:pt x="31" y="31"/>
                  </a:lnTo>
                  <a:lnTo>
                    <a:pt x="28451" y="31"/>
                  </a:lnTo>
                  <a:lnTo>
                    <a:pt x="28451" y="29667"/>
                  </a:lnTo>
                  <a:lnTo>
                    <a:pt x="28481" y="29667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359987" y="1691718"/>
              <a:ext cx="459073" cy="477835"/>
            </a:xfrm>
            <a:custGeom>
              <a:avLst/>
              <a:gdLst/>
              <a:ahLst/>
              <a:cxnLst/>
              <a:rect l="l" t="t" r="r" b="b"/>
              <a:pathLst>
                <a:path w="20822" h="21673" extrusionOk="0">
                  <a:moveTo>
                    <a:pt x="1" y="0"/>
                  </a:moveTo>
                  <a:lnTo>
                    <a:pt x="1" y="21673"/>
                  </a:lnTo>
                  <a:lnTo>
                    <a:pt x="20822" y="21673"/>
                  </a:lnTo>
                  <a:lnTo>
                    <a:pt x="208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276228" y="2172883"/>
              <a:ext cx="83781" cy="82458"/>
            </a:xfrm>
            <a:custGeom>
              <a:avLst/>
              <a:gdLst/>
              <a:ahLst/>
              <a:cxnLst/>
              <a:rect l="l" t="t" r="r" b="b"/>
              <a:pathLst>
                <a:path w="3800" h="3740" extrusionOk="0">
                  <a:moveTo>
                    <a:pt x="3800" y="1"/>
                  </a:moveTo>
                  <a:lnTo>
                    <a:pt x="3800" y="1"/>
                  </a:lnTo>
                  <a:cubicBezTo>
                    <a:pt x="3587" y="152"/>
                    <a:pt x="3374" y="304"/>
                    <a:pt x="3222" y="517"/>
                  </a:cubicBezTo>
                  <a:cubicBezTo>
                    <a:pt x="2857" y="821"/>
                    <a:pt x="2371" y="1277"/>
                    <a:pt x="1854" y="1794"/>
                  </a:cubicBezTo>
                  <a:cubicBezTo>
                    <a:pt x="1307" y="2311"/>
                    <a:pt x="851" y="2797"/>
                    <a:pt x="517" y="3162"/>
                  </a:cubicBezTo>
                  <a:cubicBezTo>
                    <a:pt x="334" y="3314"/>
                    <a:pt x="152" y="3526"/>
                    <a:pt x="0" y="3739"/>
                  </a:cubicBezTo>
                  <a:cubicBezTo>
                    <a:pt x="243" y="3587"/>
                    <a:pt x="426" y="3435"/>
                    <a:pt x="608" y="3253"/>
                  </a:cubicBezTo>
                  <a:cubicBezTo>
                    <a:pt x="973" y="2918"/>
                    <a:pt x="1459" y="2463"/>
                    <a:pt x="1976" y="1946"/>
                  </a:cubicBezTo>
                  <a:cubicBezTo>
                    <a:pt x="2492" y="1429"/>
                    <a:pt x="2979" y="943"/>
                    <a:pt x="3283" y="608"/>
                  </a:cubicBezTo>
                  <a:cubicBezTo>
                    <a:pt x="3496" y="42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4819038" y="2171538"/>
              <a:ext cx="82458" cy="83803"/>
            </a:xfrm>
            <a:custGeom>
              <a:avLst/>
              <a:gdLst/>
              <a:ahLst/>
              <a:cxnLst/>
              <a:rect l="l" t="t" r="r" b="b"/>
              <a:pathLst>
                <a:path w="3740" h="380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244"/>
                    <a:pt x="305" y="426"/>
                    <a:pt x="487" y="609"/>
                  </a:cubicBezTo>
                  <a:cubicBezTo>
                    <a:pt x="821" y="973"/>
                    <a:pt x="1277" y="1460"/>
                    <a:pt x="1794" y="1976"/>
                  </a:cubicBezTo>
                  <a:cubicBezTo>
                    <a:pt x="2311" y="2493"/>
                    <a:pt x="2797" y="2979"/>
                    <a:pt x="3131" y="3283"/>
                  </a:cubicBezTo>
                  <a:cubicBezTo>
                    <a:pt x="3314" y="3496"/>
                    <a:pt x="3526" y="3648"/>
                    <a:pt x="3739" y="3800"/>
                  </a:cubicBezTo>
                  <a:cubicBezTo>
                    <a:pt x="3587" y="3587"/>
                    <a:pt x="3435" y="3375"/>
                    <a:pt x="3223" y="3223"/>
                  </a:cubicBezTo>
                  <a:cubicBezTo>
                    <a:pt x="2919" y="2858"/>
                    <a:pt x="2463" y="2372"/>
                    <a:pt x="1946" y="1855"/>
                  </a:cubicBezTo>
                  <a:cubicBezTo>
                    <a:pt x="1429" y="1338"/>
                    <a:pt x="943" y="852"/>
                    <a:pt x="578" y="517"/>
                  </a:cubicBezTo>
                  <a:cubicBezTo>
                    <a:pt x="426" y="335"/>
                    <a:pt x="213" y="153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17693" y="1610627"/>
              <a:ext cx="83803" cy="82458"/>
            </a:xfrm>
            <a:custGeom>
              <a:avLst/>
              <a:gdLst/>
              <a:ahLst/>
              <a:cxnLst/>
              <a:rect l="l" t="t" r="r" b="b"/>
              <a:pathLst>
                <a:path w="3801" h="3740" extrusionOk="0">
                  <a:moveTo>
                    <a:pt x="3800" y="1"/>
                  </a:moveTo>
                  <a:cubicBezTo>
                    <a:pt x="3587" y="122"/>
                    <a:pt x="3375" y="305"/>
                    <a:pt x="3192" y="487"/>
                  </a:cubicBezTo>
                  <a:cubicBezTo>
                    <a:pt x="2828" y="821"/>
                    <a:pt x="2372" y="1277"/>
                    <a:pt x="1825" y="1794"/>
                  </a:cubicBezTo>
                  <a:cubicBezTo>
                    <a:pt x="1308" y="2311"/>
                    <a:pt x="852" y="2767"/>
                    <a:pt x="518" y="3131"/>
                  </a:cubicBezTo>
                  <a:cubicBezTo>
                    <a:pt x="305" y="3314"/>
                    <a:pt x="153" y="3496"/>
                    <a:pt x="1" y="3739"/>
                  </a:cubicBezTo>
                  <a:cubicBezTo>
                    <a:pt x="214" y="3587"/>
                    <a:pt x="426" y="3405"/>
                    <a:pt x="609" y="3223"/>
                  </a:cubicBezTo>
                  <a:cubicBezTo>
                    <a:pt x="943" y="2919"/>
                    <a:pt x="1429" y="2432"/>
                    <a:pt x="1946" y="1916"/>
                  </a:cubicBezTo>
                  <a:cubicBezTo>
                    <a:pt x="2493" y="1399"/>
                    <a:pt x="2949" y="943"/>
                    <a:pt x="3284" y="578"/>
                  </a:cubicBezTo>
                  <a:cubicBezTo>
                    <a:pt x="3466" y="39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4276228" y="1610627"/>
              <a:ext cx="83119" cy="83803"/>
            </a:xfrm>
            <a:custGeom>
              <a:avLst/>
              <a:gdLst/>
              <a:ahLst/>
              <a:cxnLst/>
              <a:rect l="l" t="t" r="r" b="b"/>
              <a:pathLst>
                <a:path w="3770" h="3801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334" y="426"/>
                    <a:pt x="517" y="609"/>
                  </a:cubicBezTo>
                  <a:cubicBezTo>
                    <a:pt x="851" y="943"/>
                    <a:pt x="1307" y="1429"/>
                    <a:pt x="1824" y="1946"/>
                  </a:cubicBezTo>
                  <a:cubicBezTo>
                    <a:pt x="2341" y="2463"/>
                    <a:pt x="2796" y="2949"/>
                    <a:pt x="3161" y="3283"/>
                  </a:cubicBezTo>
                  <a:cubicBezTo>
                    <a:pt x="3344" y="3466"/>
                    <a:pt x="3526" y="3648"/>
                    <a:pt x="3769" y="3800"/>
                  </a:cubicBezTo>
                  <a:cubicBezTo>
                    <a:pt x="3617" y="3557"/>
                    <a:pt x="3435" y="3375"/>
                    <a:pt x="3252" y="3192"/>
                  </a:cubicBezTo>
                  <a:cubicBezTo>
                    <a:pt x="2918" y="2827"/>
                    <a:pt x="2462" y="2371"/>
                    <a:pt x="1945" y="1824"/>
                  </a:cubicBezTo>
                  <a:cubicBezTo>
                    <a:pt x="1429" y="1308"/>
                    <a:pt x="973" y="821"/>
                    <a:pt x="608" y="517"/>
                  </a:cubicBezTo>
                  <a:cubicBezTo>
                    <a:pt x="426" y="305"/>
                    <a:pt x="243" y="12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4358642" y="1690373"/>
              <a:ext cx="461079" cy="480525"/>
            </a:xfrm>
            <a:custGeom>
              <a:avLst/>
              <a:gdLst/>
              <a:ahLst/>
              <a:cxnLst/>
              <a:rect l="l" t="t" r="r" b="b"/>
              <a:pathLst>
                <a:path w="20913" h="21795" extrusionOk="0">
                  <a:moveTo>
                    <a:pt x="1" y="1"/>
                  </a:moveTo>
                  <a:lnTo>
                    <a:pt x="1" y="92"/>
                  </a:lnTo>
                  <a:lnTo>
                    <a:pt x="1" y="21764"/>
                  </a:lnTo>
                  <a:lnTo>
                    <a:pt x="1" y="21794"/>
                  </a:lnTo>
                  <a:lnTo>
                    <a:pt x="122" y="21794"/>
                  </a:lnTo>
                  <a:lnTo>
                    <a:pt x="15199" y="21764"/>
                  </a:lnTo>
                  <a:lnTo>
                    <a:pt x="19393" y="21734"/>
                  </a:lnTo>
                  <a:lnTo>
                    <a:pt x="19363" y="21734"/>
                  </a:lnTo>
                  <a:lnTo>
                    <a:pt x="15138" y="21703"/>
                  </a:lnTo>
                  <a:lnTo>
                    <a:pt x="213" y="21673"/>
                  </a:lnTo>
                  <a:lnTo>
                    <a:pt x="213" y="21673"/>
                  </a:lnTo>
                  <a:lnTo>
                    <a:pt x="213" y="153"/>
                  </a:lnTo>
                  <a:lnTo>
                    <a:pt x="20791" y="153"/>
                  </a:lnTo>
                  <a:cubicBezTo>
                    <a:pt x="20792" y="6617"/>
                    <a:pt x="20822" y="11994"/>
                    <a:pt x="20822" y="15776"/>
                  </a:cubicBezTo>
                  <a:lnTo>
                    <a:pt x="20822" y="20183"/>
                  </a:lnTo>
                  <a:lnTo>
                    <a:pt x="20822" y="21369"/>
                  </a:lnTo>
                  <a:lnTo>
                    <a:pt x="20822" y="21673"/>
                  </a:lnTo>
                  <a:cubicBezTo>
                    <a:pt x="20822" y="21703"/>
                    <a:pt x="20822" y="21734"/>
                    <a:pt x="20822" y="21764"/>
                  </a:cubicBezTo>
                  <a:cubicBezTo>
                    <a:pt x="20852" y="21734"/>
                    <a:pt x="20852" y="21673"/>
                    <a:pt x="20883" y="21642"/>
                  </a:cubicBezTo>
                  <a:lnTo>
                    <a:pt x="20883" y="21338"/>
                  </a:lnTo>
                  <a:lnTo>
                    <a:pt x="20883" y="20214"/>
                  </a:lnTo>
                  <a:lnTo>
                    <a:pt x="20883" y="15806"/>
                  </a:lnTo>
                  <a:cubicBezTo>
                    <a:pt x="20883" y="12007"/>
                    <a:pt x="20913" y="6566"/>
                    <a:pt x="20913" y="61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4512776" y="1853900"/>
              <a:ext cx="153495" cy="153473"/>
            </a:xfrm>
            <a:custGeom>
              <a:avLst/>
              <a:gdLst/>
              <a:ahLst/>
              <a:cxnLst/>
              <a:rect l="l" t="t" r="r" b="b"/>
              <a:pathLst>
                <a:path w="6962" h="6961" extrusionOk="0">
                  <a:moveTo>
                    <a:pt x="1" y="0"/>
                  </a:moveTo>
                  <a:lnTo>
                    <a:pt x="1" y="6961"/>
                  </a:lnTo>
                  <a:lnTo>
                    <a:pt x="6961" y="6961"/>
                  </a:lnTo>
                  <a:lnTo>
                    <a:pt x="69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14"/>
          <p:cNvSpPr/>
          <p:nvPr/>
        </p:nvSpPr>
        <p:spPr>
          <a:xfrm>
            <a:off x="5439104" y="4415525"/>
            <a:ext cx="258683" cy="102565"/>
          </a:xfrm>
          <a:custGeom>
            <a:avLst/>
            <a:gdLst/>
            <a:ahLst/>
            <a:cxnLst/>
            <a:rect l="l" t="t" r="r" b="b"/>
            <a:pathLst>
              <a:path w="11733" h="4652" extrusionOk="0">
                <a:moveTo>
                  <a:pt x="0" y="1"/>
                </a:moveTo>
                <a:lnTo>
                  <a:pt x="0" y="4651"/>
                </a:lnTo>
                <a:lnTo>
                  <a:pt x="11733" y="4651"/>
                </a:lnTo>
                <a:lnTo>
                  <a:pt x="117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4"/>
          <p:cNvSpPr/>
          <p:nvPr/>
        </p:nvSpPr>
        <p:spPr>
          <a:xfrm flipH="1">
            <a:off x="7197041" y="3470185"/>
            <a:ext cx="1448896" cy="668149"/>
          </a:xfrm>
          <a:custGeom>
            <a:avLst/>
            <a:gdLst/>
            <a:ahLst/>
            <a:cxnLst/>
            <a:rect l="l" t="t" r="r" b="b"/>
            <a:pathLst>
              <a:path w="65717" h="30305" extrusionOk="0">
                <a:moveTo>
                  <a:pt x="1" y="0"/>
                </a:moveTo>
                <a:lnTo>
                  <a:pt x="1" y="30305"/>
                </a:lnTo>
                <a:lnTo>
                  <a:pt x="65716" y="30305"/>
                </a:lnTo>
                <a:lnTo>
                  <a:pt x="65716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4"/>
          <p:cNvSpPr/>
          <p:nvPr/>
        </p:nvSpPr>
        <p:spPr>
          <a:xfrm flipH="1">
            <a:off x="7231214" y="3505020"/>
            <a:ext cx="1381871" cy="601809"/>
          </a:xfrm>
          <a:custGeom>
            <a:avLst/>
            <a:gdLst/>
            <a:ahLst/>
            <a:cxnLst/>
            <a:rect l="l" t="t" r="r" b="b"/>
            <a:pathLst>
              <a:path w="62677" h="27296" extrusionOk="0">
                <a:moveTo>
                  <a:pt x="62251" y="426"/>
                </a:moveTo>
                <a:lnTo>
                  <a:pt x="62251" y="26870"/>
                </a:lnTo>
                <a:lnTo>
                  <a:pt x="426" y="26870"/>
                </a:lnTo>
                <a:lnTo>
                  <a:pt x="426" y="426"/>
                </a:lnTo>
                <a:close/>
                <a:moveTo>
                  <a:pt x="0" y="1"/>
                </a:moveTo>
                <a:lnTo>
                  <a:pt x="0" y="27296"/>
                </a:lnTo>
                <a:lnTo>
                  <a:pt x="62676" y="27296"/>
                </a:lnTo>
                <a:lnTo>
                  <a:pt x="6267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4"/>
          <p:cNvSpPr/>
          <p:nvPr/>
        </p:nvSpPr>
        <p:spPr>
          <a:xfrm flipH="1">
            <a:off x="6842539" y="3470185"/>
            <a:ext cx="354524" cy="668149"/>
          </a:xfrm>
          <a:custGeom>
            <a:avLst/>
            <a:gdLst/>
            <a:ahLst/>
            <a:cxnLst/>
            <a:rect l="l" t="t" r="r" b="b"/>
            <a:pathLst>
              <a:path w="16080" h="30305" extrusionOk="0">
                <a:moveTo>
                  <a:pt x="0" y="0"/>
                </a:moveTo>
                <a:lnTo>
                  <a:pt x="0" y="30305"/>
                </a:lnTo>
                <a:lnTo>
                  <a:pt x="16080" y="30305"/>
                </a:lnTo>
                <a:lnTo>
                  <a:pt x="160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4"/>
          <p:cNvSpPr/>
          <p:nvPr/>
        </p:nvSpPr>
        <p:spPr>
          <a:xfrm flipH="1">
            <a:off x="7233221" y="3687309"/>
            <a:ext cx="1377859" cy="4035"/>
          </a:xfrm>
          <a:custGeom>
            <a:avLst/>
            <a:gdLst/>
            <a:ahLst/>
            <a:cxnLst/>
            <a:rect l="l" t="t" r="r" b="b"/>
            <a:pathLst>
              <a:path w="62495" h="183" extrusionOk="0">
                <a:moveTo>
                  <a:pt x="122" y="0"/>
                </a:moveTo>
                <a:cubicBezTo>
                  <a:pt x="0" y="0"/>
                  <a:pt x="0" y="183"/>
                  <a:pt x="122" y="183"/>
                </a:cubicBezTo>
                <a:lnTo>
                  <a:pt x="62372" y="183"/>
                </a:lnTo>
                <a:cubicBezTo>
                  <a:pt x="62494" y="183"/>
                  <a:pt x="62494" y="0"/>
                  <a:pt x="6237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4"/>
          <p:cNvSpPr/>
          <p:nvPr/>
        </p:nvSpPr>
        <p:spPr>
          <a:xfrm flipH="1">
            <a:off x="7914114" y="3506188"/>
            <a:ext cx="10737" cy="184163"/>
          </a:xfrm>
          <a:custGeom>
            <a:avLst/>
            <a:gdLst/>
            <a:ahLst/>
            <a:cxnLst/>
            <a:rect l="l" t="t" r="r" b="b"/>
            <a:pathLst>
              <a:path w="487" h="8353" extrusionOk="0">
                <a:moveTo>
                  <a:pt x="244" y="1"/>
                </a:moveTo>
                <a:cubicBezTo>
                  <a:pt x="198" y="1"/>
                  <a:pt x="153" y="24"/>
                  <a:pt x="153" y="69"/>
                </a:cubicBezTo>
                <a:cubicBezTo>
                  <a:pt x="1" y="2805"/>
                  <a:pt x="1" y="5571"/>
                  <a:pt x="183" y="8306"/>
                </a:cubicBezTo>
                <a:cubicBezTo>
                  <a:pt x="198" y="8337"/>
                  <a:pt x="229" y="8352"/>
                  <a:pt x="255" y="8352"/>
                </a:cubicBezTo>
                <a:cubicBezTo>
                  <a:pt x="282" y="8352"/>
                  <a:pt x="305" y="8337"/>
                  <a:pt x="305" y="8306"/>
                </a:cubicBezTo>
                <a:lnTo>
                  <a:pt x="335" y="8306"/>
                </a:lnTo>
                <a:cubicBezTo>
                  <a:pt x="487" y="5571"/>
                  <a:pt x="487" y="2805"/>
                  <a:pt x="335" y="69"/>
                </a:cubicBezTo>
                <a:cubicBezTo>
                  <a:pt x="335" y="24"/>
                  <a:pt x="289" y="1"/>
                  <a:pt x="24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4"/>
          <p:cNvSpPr/>
          <p:nvPr/>
        </p:nvSpPr>
        <p:spPr>
          <a:xfrm flipH="1">
            <a:off x="7548191" y="3580092"/>
            <a:ext cx="43588" cy="37503"/>
          </a:xfrm>
          <a:custGeom>
            <a:avLst/>
            <a:gdLst/>
            <a:ahLst/>
            <a:cxnLst/>
            <a:rect l="l" t="t" r="r" b="b"/>
            <a:pathLst>
              <a:path w="1977" h="1701" extrusionOk="0">
                <a:moveTo>
                  <a:pt x="1125" y="0"/>
                </a:moveTo>
                <a:cubicBezTo>
                  <a:pt x="365" y="0"/>
                  <a:pt x="0" y="912"/>
                  <a:pt x="517" y="1459"/>
                </a:cubicBezTo>
                <a:cubicBezTo>
                  <a:pt x="693" y="1625"/>
                  <a:pt x="907" y="1700"/>
                  <a:pt x="1116" y="1700"/>
                </a:cubicBezTo>
                <a:cubicBezTo>
                  <a:pt x="1556" y="1700"/>
                  <a:pt x="1976" y="1367"/>
                  <a:pt x="1976" y="851"/>
                </a:cubicBezTo>
                <a:cubicBezTo>
                  <a:pt x="1976" y="365"/>
                  <a:pt x="1611" y="0"/>
                  <a:pt x="112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4"/>
          <p:cNvSpPr/>
          <p:nvPr/>
        </p:nvSpPr>
        <p:spPr>
          <a:xfrm flipH="1">
            <a:off x="8268615" y="3580092"/>
            <a:ext cx="43588" cy="37282"/>
          </a:xfrm>
          <a:custGeom>
            <a:avLst/>
            <a:gdLst/>
            <a:ahLst/>
            <a:cxnLst/>
            <a:rect l="l" t="t" r="r" b="b"/>
            <a:pathLst>
              <a:path w="1977" h="1691" extrusionOk="0">
                <a:moveTo>
                  <a:pt x="1126" y="0"/>
                </a:moveTo>
                <a:cubicBezTo>
                  <a:pt x="366" y="0"/>
                  <a:pt x="1" y="912"/>
                  <a:pt x="518" y="1429"/>
                </a:cubicBezTo>
                <a:cubicBezTo>
                  <a:pt x="699" y="1610"/>
                  <a:pt x="920" y="1691"/>
                  <a:pt x="1135" y="1691"/>
                </a:cubicBezTo>
                <a:cubicBezTo>
                  <a:pt x="1569" y="1691"/>
                  <a:pt x="1977" y="1359"/>
                  <a:pt x="1977" y="851"/>
                </a:cubicBezTo>
                <a:cubicBezTo>
                  <a:pt x="1977" y="365"/>
                  <a:pt x="1612" y="0"/>
                  <a:pt x="11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4"/>
          <p:cNvSpPr/>
          <p:nvPr/>
        </p:nvSpPr>
        <p:spPr>
          <a:xfrm flipH="1">
            <a:off x="7903377" y="3787162"/>
            <a:ext cx="44249" cy="37503"/>
          </a:xfrm>
          <a:custGeom>
            <a:avLst/>
            <a:gdLst/>
            <a:ahLst/>
            <a:cxnLst/>
            <a:rect l="l" t="t" r="r" b="b"/>
            <a:pathLst>
              <a:path w="2007" h="1701" extrusionOk="0">
                <a:moveTo>
                  <a:pt x="1155" y="0"/>
                </a:moveTo>
                <a:cubicBezTo>
                  <a:pt x="395" y="0"/>
                  <a:pt x="0" y="912"/>
                  <a:pt x="547" y="1459"/>
                </a:cubicBezTo>
                <a:cubicBezTo>
                  <a:pt x="714" y="1625"/>
                  <a:pt x="924" y="1700"/>
                  <a:pt x="1132" y="1700"/>
                </a:cubicBezTo>
                <a:cubicBezTo>
                  <a:pt x="1573" y="1700"/>
                  <a:pt x="2006" y="1367"/>
                  <a:pt x="2006" y="851"/>
                </a:cubicBezTo>
                <a:cubicBezTo>
                  <a:pt x="2006" y="365"/>
                  <a:pt x="1611" y="0"/>
                  <a:pt x="115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4"/>
          <p:cNvSpPr/>
          <p:nvPr/>
        </p:nvSpPr>
        <p:spPr>
          <a:xfrm>
            <a:off x="7692986" y="4139762"/>
            <a:ext cx="179621" cy="419542"/>
          </a:xfrm>
          <a:custGeom>
            <a:avLst/>
            <a:gdLst/>
            <a:ahLst/>
            <a:cxnLst/>
            <a:rect l="l" t="t" r="r" b="b"/>
            <a:pathLst>
              <a:path w="8147" h="19029" extrusionOk="0">
                <a:moveTo>
                  <a:pt x="3374" y="1"/>
                </a:moveTo>
                <a:lnTo>
                  <a:pt x="0" y="19028"/>
                </a:lnTo>
                <a:lnTo>
                  <a:pt x="1915" y="19028"/>
                </a:lnTo>
                <a:lnTo>
                  <a:pt x="814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4"/>
          <p:cNvSpPr/>
          <p:nvPr/>
        </p:nvSpPr>
        <p:spPr>
          <a:xfrm flipH="1">
            <a:off x="7237255" y="4138312"/>
            <a:ext cx="166878" cy="420203"/>
          </a:xfrm>
          <a:custGeom>
            <a:avLst/>
            <a:gdLst/>
            <a:ahLst/>
            <a:cxnLst/>
            <a:rect l="l" t="t" r="r" b="b"/>
            <a:pathLst>
              <a:path w="7569" h="19059" extrusionOk="0">
                <a:moveTo>
                  <a:pt x="0" y="1"/>
                </a:moveTo>
                <a:lnTo>
                  <a:pt x="5684" y="19059"/>
                </a:lnTo>
                <a:lnTo>
                  <a:pt x="7569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4"/>
          <p:cNvSpPr/>
          <p:nvPr/>
        </p:nvSpPr>
        <p:spPr>
          <a:xfrm flipH="1">
            <a:off x="6948411" y="4138312"/>
            <a:ext cx="175608" cy="420203"/>
          </a:xfrm>
          <a:custGeom>
            <a:avLst/>
            <a:gdLst/>
            <a:ahLst/>
            <a:cxnLst/>
            <a:rect l="l" t="t" r="r" b="b"/>
            <a:pathLst>
              <a:path w="7965" h="19059" extrusionOk="0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4"/>
          <p:cNvSpPr/>
          <p:nvPr/>
        </p:nvSpPr>
        <p:spPr>
          <a:xfrm flipH="1">
            <a:off x="7904721" y="3976131"/>
            <a:ext cx="43588" cy="37503"/>
          </a:xfrm>
          <a:custGeom>
            <a:avLst/>
            <a:gdLst/>
            <a:ahLst/>
            <a:cxnLst/>
            <a:rect l="l" t="t" r="r" b="b"/>
            <a:pathLst>
              <a:path w="1977" h="1701" extrusionOk="0">
                <a:moveTo>
                  <a:pt x="1125" y="1"/>
                </a:moveTo>
                <a:cubicBezTo>
                  <a:pt x="366" y="1"/>
                  <a:pt x="1" y="913"/>
                  <a:pt x="518" y="1460"/>
                </a:cubicBezTo>
                <a:cubicBezTo>
                  <a:pt x="694" y="1626"/>
                  <a:pt x="907" y="1701"/>
                  <a:pt x="1116" y="1701"/>
                </a:cubicBezTo>
                <a:cubicBezTo>
                  <a:pt x="1557" y="1701"/>
                  <a:pt x="1977" y="1367"/>
                  <a:pt x="1977" y="852"/>
                </a:cubicBezTo>
                <a:cubicBezTo>
                  <a:pt x="1977" y="396"/>
                  <a:pt x="1612" y="1"/>
                  <a:pt x="11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4"/>
          <p:cNvSpPr/>
          <p:nvPr/>
        </p:nvSpPr>
        <p:spPr>
          <a:xfrm flipH="1">
            <a:off x="7233904" y="3894379"/>
            <a:ext cx="1376514" cy="4035"/>
          </a:xfrm>
          <a:custGeom>
            <a:avLst/>
            <a:gdLst/>
            <a:ahLst/>
            <a:cxnLst/>
            <a:rect l="l" t="t" r="r" b="b"/>
            <a:pathLst>
              <a:path w="62434" h="183" extrusionOk="0">
                <a:moveTo>
                  <a:pt x="92" y="1"/>
                </a:moveTo>
                <a:cubicBezTo>
                  <a:pt x="1" y="31"/>
                  <a:pt x="1" y="153"/>
                  <a:pt x="92" y="183"/>
                </a:cubicBezTo>
                <a:lnTo>
                  <a:pt x="62342" y="183"/>
                </a:lnTo>
                <a:cubicBezTo>
                  <a:pt x="62434" y="153"/>
                  <a:pt x="62434" y="31"/>
                  <a:pt x="6234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4"/>
          <p:cNvSpPr/>
          <p:nvPr/>
        </p:nvSpPr>
        <p:spPr>
          <a:xfrm flipH="1">
            <a:off x="7095843" y="3153869"/>
            <a:ext cx="438988" cy="91166"/>
          </a:xfrm>
          <a:custGeom>
            <a:avLst/>
            <a:gdLst/>
            <a:ahLst/>
            <a:cxnLst/>
            <a:rect l="l" t="t" r="r" b="b"/>
            <a:pathLst>
              <a:path w="19911" h="4135" extrusionOk="0">
                <a:moveTo>
                  <a:pt x="19880" y="0"/>
                </a:moveTo>
                <a:lnTo>
                  <a:pt x="1" y="92"/>
                </a:lnTo>
                <a:lnTo>
                  <a:pt x="31" y="4134"/>
                </a:lnTo>
                <a:lnTo>
                  <a:pt x="19910" y="4043"/>
                </a:lnTo>
                <a:lnTo>
                  <a:pt x="198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4"/>
          <p:cNvSpPr/>
          <p:nvPr/>
        </p:nvSpPr>
        <p:spPr>
          <a:xfrm flipH="1">
            <a:off x="7042907" y="3329456"/>
            <a:ext cx="489234" cy="140751"/>
          </a:xfrm>
          <a:custGeom>
            <a:avLst/>
            <a:gdLst/>
            <a:ahLst/>
            <a:cxnLst/>
            <a:rect l="l" t="t" r="r" b="b"/>
            <a:pathLst>
              <a:path w="22190" h="6384" extrusionOk="0">
                <a:moveTo>
                  <a:pt x="22129" y="0"/>
                </a:moveTo>
                <a:lnTo>
                  <a:pt x="1" y="122"/>
                </a:lnTo>
                <a:lnTo>
                  <a:pt x="31" y="6383"/>
                </a:lnTo>
                <a:lnTo>
                  <a:pt x="22189" y="6292"/>
                </a:lnTo>
                <a:lnTo>
                  <a:pt x="22129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4"/>
          <p:cNvSpPr/>
          <p:nvPr/>
        </p:nvSpPr>
        <p:spPr>
          <a:xfrm flipH="1">
            <a:off x="7134051" y="3328772"/>
            <a:ext cx="6041" cy="138745"/>
          </a:xfrm>
          <a:custGeom>
            <a:avLst/>
            <a:gdLst/>
            <a:ahLst/>
            <a:cxnLst/>
            <a:rect l="l" t="t" r="r" b="b"/>
            <a:pathLst>
              <a:path w="274" h="6293" extrusionOk="0">
                <a:moveTo>
                  <a:pt x="152" y="1"/>
                </a:moveTo>
                <a:cubicBezTo>
                  <a:pt x="30" y="1034"/>
                  <a:pt x="0" y="2098"/>
                  <a:pt x="30" y="3131"/>
                </a:cubicBezTo>
                <a:cubicBezTo>
                  <a:pt x="0" y="4195"/>
                  <a:pt x="30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4"/>
          <p:cNvSpPr/>
          <p:nvPr/>
        </p:nvSpPr>
        <p:spPr>
          <a:xfrm flipH="1">
            <a:off x="7113282" y="3328772"/>
            <a:ext cx="6041" cy="138745"/>
          </a:xfrm>
          <a:custGeom>
            <a:avLst/>
            <a:gdLst/>
            <a:ahLst/>
            <a:cxnLst/>
            <a:rect l="l" t="t" r="r" b="b"/>
            <a:pathLst>
              <a:path w="274" h="6293" extrusionOk="0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4"/>
          <p:cNvSpPr/>
          <p:nvPr/>
        </p:nvSpPr>
        <p:spPr>
          <a:xfrm flipH="1">
            <a:off x="7454379" y="3328772"/>
            <a:ext cx="6724" cy="138745"/>
          </a:xfrm>
          <a:custGeom>
            <a:avLst/>
            <a:gdLst/>
            <a:ahLst/>
            <a:cxnLst/>
            <a:rect l="l" t="t" r="r" b="b"/>
            <a:pathLst>
              <a:path w="305" h="6293" extrusionOk="0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4" y="5229"/>
                  <a:pt x="304" y="4195"/>
                  <a:pt x="244" y="3131"/>
                </a:cubicBezTo>
                <a:cubicBezTo>
                  <a:pt x="304" y="2098"/>
                  <a:pt x="244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"/>
          <p:cNvSpPr/>
          <p:nvPr/>
        </p:nvSpPr>
        <p:spPr>
          <a:xfrm flipH="1">
            <a:off x="7434272" y="3328772"/>
            <a:ext cx="6063" cy="138745"/>
          </a:xfrm>
          <a:custGeom>
            <a:avLst/>
            <a:gdLst/>
            <a:ahLst/>
            <a:cxnLst/>
            <a:rect l="l" t="t" r="r" b="b"/>
            <a:pathLst>
              <a:path w="275" h="6293" extrusionOk="0">
                <a:moveTo>
                  <a:pt x="122" y="1"/>
                </a:moveTo>
                <a:cubicBezTo>
                  <a:pt x="31" y="1034"/>
                  <a:pt x="1" y="2098"/>
                  <a:pt x="31" y="3131"/>
                </a:cubicBezTo>
                <a:cubicBezTo>
                  <a:pt x="1" y="4195"/>
                  <a:pt x="31" y="5229"/>
                  <a:pt x="122" y="6293"/>
                </a:cubicBezTo>
                <a:cubicBezTo>
                  <a:pt x="244" y="5229"/>
                  <a:pt x="274" y="4195"/>
                  <a:pt x="244" y="3131"/>
                </a:cubicBezTo>
                <a:cubicBezTo>
                  <a:pt x="274" y="2098"/>
                  <a:pt x="244" y="1034"/>
                  <a:pt x="12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4"/>
          <p:cNvSpPr/>
          <p:nvPr/>
        </p:nvSpPr>
        <p:spPr>
          <a:xfrm flipH="1">
            <a:off x="7172921" y="3397803"/>
            <a:ext cx="219836" cy="4718"/>
          </a:xfrm>
          <a:custGeom>
            <a:avLst/>
            <a:gdLst/>
            <a:ahLst/>
            <a:cxnLst/>
            <a:rect l="l" t="t" r="r" b="b"/>
            <a:pathLst>
              <a:path w="9971" h="214" extrusionOk="0">
                <a:moveTo>
                  <a:pt x="4986" y="0"/>
                </a:moveTo>
                <a:cubicBezTo>
                  <a:pt x="2250" y="0"/>
                  <a:pt x="1" y="61"/>
                  <a:pt x="1" y="122"/>
                </a:cubicBezTo>
                <a:cubicBezTo>
                  <a:pt x="1" y="152"/>
                  <a:pt x="2250" y="213"/>
                  <a:pt x="4986" y="213"/>
                </a:cubicBezTo>
                <a:cubicBezTo>
                  <a:pt x="7752" y="213"/>
                  <a:pt x="9971" y="183"/>
                  <a:pt x="9971" y="122"/>
                </a:cubicBezTo>
                <a:cubicBezTo>
                  <a:pt x="9971" y="61"/>
                  <a:pt x="7752" y="0"/>
                  <a:pt x="498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4"/>
          <p:cNvSpPr/>
          <p:nvPr/>
        </p:nvSpPr>
        <p:spPr>
          <a:xfrm flipH="1">
            <a:off x="6859957" y="3239656"/>
            <a:ext cx="603153" cy="91828"/>
          </a:xfrm>
          <a:custGeom>
            <a:avLst/>
            <a:gdLst/>
            <a:ahLst/>
            <a:cxnLst/>
            <a:rect l="l" t="t" r="r" b="b"/>
            <a:pathLst>
              <a:path w="27357" h="4165" extrusionOk="0">
                <a:moveTo>
                  <a:pt x="27356" y="0"/>
                </a:moveTo>
                <a:lnTo>
                  <a:pt x="0" y="122"/>
                </a:lnTo>
                <a:lnTo>
                  <a:pt x="31" y="4164"/>
                </a:lnTo>
                <a:lnTo>
                  <a:pt x="27356" y="4043"/>
                </a:lnTo>
                <a:lnTo>
                  <a:pt x="27356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4"/>
          <p:cNvSpPr/>
          <p:nvPr/>
        </p:nvSpPr>
        <p:spPr>
          <a:xfrm flipH="1">
            <a:off x="6916927" y="3259675"/>
            <a:ext cx="68171" cy="57742"/>
          </a:xfrm>
          <a:custGeom>
            <a:avLst/>
            <a:gdLst/>
            <a:ahLst/>
            <a:cxnLst/>
            <a:rect l="l" t="t" r="r" b="b"/>
            <a:pathLst>
              <a:path w="3092" h="2619" extrusionOk="0">
                <a:moveTo>
                  <a:pt x="1757" y="0"/>
                </a:moveTo>
                <a:cubicBezTo>
                  <a:pt x="1436" y="0"/>
                  <a:pt x="1109" y="123"/>
                  <a:pt x="843" y="399"/>
                </a:cubicBezTo>
                <a:cubicBezTo>
                  <a:pt x="0" y="1211"/>
                  <a:pt x="587" y="2618"/>
                  <a:pt x="1748" y="2618"/>
                </a:cubicBezTo>
                <a:cubicBezTo>
                  <a:pt x="1760" y="2618"/>
                  <a:pt x="1772" y="2618"/>
                  <a:pt x="1785" y="2618"/>
                </a:cubicBezTo>
                <a:cubicBezTo>
                  <a:pt x="2484" y="2618"/>
                  <a:pt x="3092" y="2040"/>
                  <a:pt x="3061" y="1311"/>
                </a:cubicBezTo>
                <a:cubicBezTo>
                  <a:pt x="3061" y="531"/>
                  <a:pt x="2424" y="0"/>
                  <a:pt x="175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4"/>
          <p:cNvSpPr/>
          <p:nvPr/>
        </p:nvSpPr>
        <p:spPr>
          <a:xfrm flipH="1">
            <a:off x="7024144" y="3279849"/>
            <a:ext cx="403447" cy="18123"/>
          </a:xfrm>
          <a:custGeom>
            <a:avLst/>
            <a:gdLst/>
            <a:ahLst/>
            <a:cxnLst/>
            <a:rect l="l" t="t" r="r" b="b"/>
            <a:pathLst>
              <a:path w="18299" h="822" extrusionOk="0">
                <a:moveTo>
                  <a:pt x="0" y="1"/>
                </a:moveTo>
                <a:lnTo>
                  <a:pt x="0" y="821"/>
                </a:lnTo>
                <a:lnTo>
                  <a:pt x="18298" y="821"/>
                </a:lnTo>
                <a:lnTo>
                  <a:pt x="1829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4"/>
          <p:cNvSpPr/>
          <p:nvPr/>
        </p:nvSpPr>
        <p:spPr>
          <a:xfrm>
            <a:off x="4839145" y="2895975"/>
            <a:ext cx="120644" cy="78423"/>
          </a:xfrm>
          <a:custGeom>
            <a:avLst/>
            <a:gdLst/>
            <a:ahLst/>
            <a:cxnLst/>
            <a:rect l="l" t="t" r="r" b="b"/>
            <a:pathLst>
              <a:path w="5472" h="3557" extrusionOk="0">
                <a:moveTo>
                  <a:pt x="5198" y="274"/>
                </a:moveTo>
                <a:lnTo>
                  <a:pt x="5198" y="3283"/>
                </a:lnTo>
                <a:lnTo>
                  <a:pt x="274" y="3283"/>
                </a:lnTo>
                <a:lnTo>
                  <a:pt x="274" y="274"/>
                </a:lnTo>
                <a:close/>
                <a:moveTo>
                  <a:pt x="152" y="0"/>
                </a:moveTo>
                <a:cubicBezTo>
                  <a:pt x="61" y="0"/>
                  <a:pt x="0" y="61"/>
                  <a:pt x="0" y="152"/>
                </a:cubicBezTo>
                <a:lnTo>
                  <a:pt x="0" y="3435"/>
                </a:lnTo>
                <a:cubicBezTo>
                  <a:pt x="0" y="3496"/>
                  <a:pt x="61" y="3557"/>
                  <a:pt x="152" y="3557"/>
                </a:cubicBezTo>
                <a:lnTo>
                  <a:pt x="5350" y="3557"/>
                </a:lnTo>
                <a:cubicBezTo>
                  <a:pt x="5411" y="3557"/>
                  <a:pt x="5472" y="3496"/>
                  <a:pt x="5472" y="3435"/>
                </a:cubicBezTo>
                <a:lnTo>
                  <a:pt x="5472" y="152"/>
                </a:lnTo>
                <a:cubicBezTo>
                  <a:pt x="5472" y="61"/>
                  <a:pt x="5411" y="0"/>
                  <a:pt x="535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4"/>
          <p:cNvSpPr/>
          <p:nvPr/>
        </p:nvSpPr>
        <p:spPr>
          <a:xfrm>
            <a:off x="4839806" y="2895644"/>
            <a:ext cx="121614" cy="57985"/>
          </a:xfrm>
          <a:custGeom>
            <a:avLst/>
            <a:gdLst/>
            <a:ahLst/>
            <a:cxnLst/>
            <a:rect l="l" t="t" r="r" b="b"/>
            <a:pathLst>
              <a:path w="5516" h="2630" extrusionOk="0">
                <a:moveTo>
                  <a:pt x="134" y="0"/>
                </a:moveTo>
                <a:cubicBezTo>
                  <a:pt x="100" y="0"/>
                  <a:pt x="62" y="15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2706" y="2599"/>
                </a:lnTo>
                <a:cubicBezTo>
                  <a:pt x="2706" y="2629"/>
                  <a:pt x="2736" y="2629"/>
                  <a:pt x="2797" y="2629"/>
                </a:cubicBezTo>
                <a:cubicBezTo>
                  <a:pt x="2828" y="2629"/>
                  <a:pt x="2858" y="2629"/>
                  <a:pt x="2888" y="2599"/>
                </a:cubicBezTo>
                <a:lnTo>
                  <a:pt x="5442" y="259"/>
                </a:lnTo>
                <a:cubicBezTo>
                  <a:pt x="5516" y="160"/>
                  <a:pt x="5429" y="21"/>
                  <a:pt x="5329" y="21"/>
                </a:cubicBezTo>
                <a:cubicBezTo>
                  <a:pt x="5306" y="21"/>
                  <a:pt x="5282" y="29"/>
                  <a:pt x="5259" y="46"/>
                </a:cubicBezTo>
                <a:lnTo>
                  <a:pt x="2797" y="2325"/>
                </a:lnTo>
                <a:lnTo>
                  <a:pt x="214" y="46"/>
                </a:lnTo>
                <a:cubicBezTo>
                  <a:pt x="198" y="15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4"/>
          <p:cNvSpPr/>
          <p:nvPr/>
        </p:nvSpPr>
        <p:spPr>
          <a:xfrm>
            <a:off x="4840490" y="2929818"/>
            <a:ext cx="41560" cy="41229"/>
          </a:xfrm>
          <a:custGeom>
            <a:avLst/>
            <a:gdLst/>
            <a:ahLst/>
            <a:cxnLst/>
            <a:rect l="l" t="t" r="r" b="b"/>
            <a:pathLst>
              <a:path w="1885" h="1870" extrusionOk="0">
                <a:moveTo>
                  <a:pt x="1744" y="0"/>
                </a:moveTo>
                <a:cubicBezTo>
                  <a:pt x="1710" y="0"/>
                  <a:pt x="1672" y="16"/>
                  <a:pt x="1642" y="46"/>
                </a:cubicBezTo>
                <a:lnTo>
                  <a:pt x="61" y="1626"/>
                </a:lnTo>
                <a:cubicBezTo>
                  <a:pt x="0" y="1687"/>
                  <a:pt x="0" y="1778"/>
                  <a:pt x="61" y="1809"/>
                </a:cubicBezTo>
                <a:cubicBezTo>
                  <a:pt x="91" y="1839"/>
                  <a:pt x="122" y="1870"/>
                  <a:pt x="152" y="1870"/>
                </a:cubicBezTo>
                <a:cubicBezTo>
                  <a:pt x="183" y="1870"/>
                  <a:pt x="213" y="1839"/>
                  <a:pt x="243" y="1809"/>
                </a:cubicBezTo>
                <a:lnTo>
                  <a:pt x="1824" y="228"/>
                </a:lnTo>
                <a:cubicBezTo>
                  <a:pt x="1885" y="198"/>
                  <a:pt x="1885" y="107"/>
                  <a:pt x="1824" y="46"/>
                </a:cubicBezTo>
                <a:cubicBezTo>
                  <a:pt x="1809" y="16"/>
                  <a:pt x="1778" y="0"/>
                  <a:pt x="174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4"/>
          <p:cNvSpPr/>
          <p:nvPr/>
        </p:nvSpPr>
        <p:spPr>
          <a:xfrm>
            <a:off x="4917546" y="2929818"/>
            <a:ext cx="43588" cy="43235"/>
          </a:xfrm>
          <a:custGeom>
            <a:avLst/>
            <a:gdLst/>
            <a:ahLst/>
            <a:cxnLst/>
            <a:rect l="l" t="t" r="r" b="b"/>
            <a:pathLst>
              <a:path w="1977" h="1961" extrusionOk="0">
                <a:moveTo>
                  <a:pt x="134" y="0"/>
                </a:moveTo>
                <a:cubicBezTo>
                  <a:pt x="100" y="0"/>
                  <a:pt x="62" y="16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1733" y="1930"/>
                </a:lnTo>
                <a:cubicBezTo>
                  <a:pt x="1764" y="1961"/>
                  <a:pt x="1794" y="1961"/>
                  <a:pt x="1824" y="1961"/>
                </a:cubicBezTo>
                <a:cubicBezTo>
                  <a:pt x="1855" y="1961"/>
                  <a:pt x="1885" y="1961"/>
                  <a:pt x="1916" y="1930"/>
                </a:cubicBezTo>
                <a:cubicBezTo>
                  <a:pt x="1976" y="1870"/>
                  <a:pt x="1976" y="1809"/>
                  <a:pt x="1916" y="1748"/>
                </a:cubicBezTo>
                <a:lnTo>
                  <a:pt x="214" y="46"/>
                </a:lnTo>
                <a:cubicBezTo>
                  <a:pt x="198" y="16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4"/>
          <p:cNvSpPr/>
          <p:nvPr/>
        </p:nvSpPr>
        <p:spPr>
          <a:xfrm>
            <a:off x="7583741" y="3466255"/>
            <a:ext cx="27493" cy="38230"/>
          </a:xfrm>
          <a:custGeom>
            <a:avLst/>
            <a:gdLst/>
            <a:ahLst/>
            <a:cxnLst/>
            <a:rect l="l" t="t" r="r" b="b"/>
            <a:pathLst>
              <a:path w="1247" h="1734" extrusionOk="0">
                <a:moveTo>
                  <a:pt x="183" y="1"/>
                </a:moveTo>
                <a:lnTo>
                  <a:pt x="122" y="852"/>
                </a:lnTo>
                <a:lnTo>
                  <a:pt x="487" y="852"/>
                </a:lnTo>
                <a:cubicBezTo>
                  <a:pt x="912" y="852"/>
                  <a:pt x="1064" y="1004"/>
                  <a:pt x="1064" y="1217"/>
                </a:cubicBezTo>
                <a:cubicBezTo>
                  <a:pt x="1064" y="1430"/>
                  <a:pt x="912" y="1551"/>
                  <a:pt x="608" y="1551"/>
                </a:cubicBezTo>
                <a:cubicBezTo>
                  <a:pt x="426" y="1551"/>
                  <a:pt x="244" y="1490"/>
                  <a:pt x="92" y="1369"/>
                </a:cubicBezTo>
                <a:lnTo>
                  <a:pt x="1" y="1521"/>
                </a:lnTo>
                <a:cubicBezTo>
                  <a:pt x="183" y="1642"/>
                  <a:pt x="396" y="1734"/>
                  <a:pt x="608" y="1734"/>
                </a:cubicBezTo>
                <a:cubicBezTo>
                  <a:pt x="1034" y="1734"/>
                  <a:pt x="1247" y="1490"/>
                  <a:pt x="1247" y="1217"/>
                </a:cubicBezTo>
                <a:cubicBezTo>
                  <a:pt x="1247" y="913"/>
                  <a:pt x="1034" y="700"/>
                  <a:pt x="517" y="700"/>
                </a:cubicBezTo>
                <a:lnTo>
                  <a:pt x="305" y="700"/>
                </a:lnTo>
                <a:lnTo>
                  <a:pt x="365" y="153"/>
                </a:lnTo>
                <a:lnTo>
                  <a:pt x="1125" y="153"/>
                </a:lnTo>
                <a:lnTo>
                  <a:pt x="112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4"/>
          <p:cNvSpPr/>
          <p:nvPr/>
        </p:nvSpPr>
        <p:spPr>
          <a:xfrm flipH="1">
            <a:off x="6961816" y="1898683"/>
            <a:ext cx="521401" cy="685324"/>
          </a:xfrm>
          <a:custGeom>
            <a:avLst/>
            <a:gdLst/>
            <a:ahLst/>
            <a:cxnLst/>
            <a:rect l="l" t="t" r="r" b="b"/>
            <a:pathLst>
              <a:path w="23649" h="31084" extrusionOk="0">
                <a:moveTo>
                  <a:pt x="0" y="1"/>
                </a:moveTo>
                <a:lnTo>
                  <a:pt x="3314" y="15411"/>
                </a:lnTo>
                <a:cubicBezTo>
                  <a:pt x="3314" y="15411"/>
                  <a:pt x="4256" y="26597"/>
                  <a:pt x="6627" y="29971"/>
                </a:cubicBezTo>
                <a:cubicBezTo>
                  <a:pt x="7178" y="30762"/>
                  <a:pt x="8022" y="31084"/>
                  <a:pt x="9030" y="31084"/>
                </a:cubicBezTo>
                <a:cubicBezTo>
                  <a:pt x="12354" y="31084"/>
                  <a:pt x="17458" y="27584"/>
                  <a:pt x="19697" y="25928"/>
                </a:cubicBezTo>
                <a:cubicBezTo>
                  <a:pt x="22615" y="23770"/>
                  <a:pt x="22220" y="20153"/>
                  <a:pt x="22220" y="20153"/>
                </a:cubicBezTo>
                <a:lnTo>
                  <a:pt x="23648" y="18420"/>
                </a:lnTo>
                <a:lnTo>
                  <a:pt x="20244" y="15320"/>
                </a:lnTo>
                <a:lnTo>
                  <a:pt x="13830" y="20609"/>
                </a:lnTo>
                <a:cubicBezTo>
                  <a:pt x="14057" y="19680"/>
                  <a:pt x="13405" y="19561"/>
                  <a:pt x="13059" y="19561"/>
                </a:cubicBezTo>
                <a:cubicBezTo>
                  <a:pt x="12941" y="19561"/>
                  <a:pt x="12858" y="19575"/>
                  <a:pt x="12858" y="19575"/>
                </a:cubicBezTo>
                <a:cubicBezTo>
                  <a:pt x="12858" y="19575"/>
                  <a:pt x="9575" y="11247"/>
                  <a:pt x="7447" y="6505"/>
                </a:cubicBezTo>
                <a:cubicBezTo>
                  <a:pt x="5289" y="1672"/>
                  <a:pt x="1" y="1"/>
                  <a:pt x="0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4"/>
          <p:cNvSpPr/>
          <p:nvPr/>
        </p:nvSpPr>
        <p:spPr>
          <a:xfrm flipH="1">
            <a:off x="6993322" y="2265928"/>
            <a:ext cx="79106" cy="77078"/>
          </a:xfrm>
          <a:custGeom>
            <a:avLst/>
            <a:gdLst/>
            <a:ahLst/>
            <a:cxnLst/>
            <a:rect l="l" t="t" r="r" b="b"/>
            <a:pathLst>
              <a:path w="3588" h="3496" extrusionOk="0">
                <a:moveTo>
                  <a:pt x="1" y="0"/>
                </a:moveTo>
                <a:lnTo>
                  <a:pt x="1" y="0"/>
                </a:lnTo>
                <a:cubicBezTo>
                  <a:pt x="518" y="639"/>
                  <a:pt x="1095" y="1247"/>
                  <a:pt x="1734" y="1824"/>
                </a:cubicBezTo>
                <a:cubicBezTo>
                  <a:pt x="2311" y="2432"/>
                  <a:pt x="2919" y="2979"/>
                  <a:pt x="3588" y="3496"/>
                </a:cubicBezTo>
                <a:cubicBezTo>
                  <a:pt x="3071" y="2857"/>
                  <a:pt x="2493" y="2250"/>
                  <a:pt x="1855" y="1672"/>
                </a:cubicBezTo>
                <a:cubicBezTo>
                  <a:pt x="1278" y="1064"/>
                  <a:pt x="670" y="517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4"/>
          <p:cNvSpPr/>
          <p:nvPr/>
        </p:nvSpPr>
        <p:spPr>
          <a:xfrm flipH="1">
            <a:off x="6979256" y="2290710"/>
            <a:ext cx="34857" cy="32873"/>
          </a:xfrm>
          <a:custGeom>
            <a:avLst/>
            <a:gdLst/>
            <a:ahLst/>
            <a:cxnLst/>
            <a:rect l="l" t="t" r="r" b="b"/>
            <a:pathLst>
              <a:path w="1581" h="1491" extrusionOk="0">
                <a:moveTo>
                  <a:pt x="1581" y="1"/>
                </a:moveTo>
                <a:lnTo>
                  <a:pt x="1581" y="1"/>
                </a:lnTo>
                <a:cubicBezTo>
                  <a:pt x="1277" y="183"/>
                  <a:pt x="1003" y="426"/>
                  <a:pt x="760" y="700"/>
                </a:cubicBezTo>
                <a:cubicBezTo>
                  <a:pt x="487" y="943"/>
                  <a:pt x="213" y="1217"/>
                  <a:pt x="0" y="1490"/>
                </a:cubicBezTo>
                <a:cubicBezTo>
                  <a:pt x="365" y="1338"/>
                  <a:pt x="639" y="1126"/>
                  <a:pt x="882" y="852"/>
                </a:cubicBezTo>
                <a:cubicBezTo>
                  <a:pt x="1186" y="609"/>
                  <a:pt x="1399" y="335"/>
                  <a:pt x="158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4"/>
          <p:cNvSpPr/>
          <p:nvPr/>
        </p:nvSpPr>
        <p:spPr>
          <a:xfrm flipH="1">
            <a:off x="7000686" y="2273292"/>
            <a:ext cx="36224" cy="26170"/>
          </a:xfrm>
          <a:custGeom>
            <a:avLst/>
            <a:gdLst/>
            <a:ahLst/>
            <a:cxnLst/>
            <a:rect l="l" t="t" r="r" b="b"/>
            <a:pathLst>
              <a:path w="1643" h="1187" extrusionOk="0">
                <a:moveTo>
                  <a:pt x="1642" y="1"/>
                </a:moveTo>
                <a:lnTo>
                  <a:pt x="1642" y="1"/>
                </a:lnTo>
                <a:cubicBezTo>
                  <a:pt x="1308" y="92"/>
                  <a:pt x="1004" y="274"/>
                  <a:pt x="761" y="517"/>
                </a:cubicBezTo>
                <a:cubicBezTo>
                  <a:pt x="457" y="700"/>
                  <a:pt x="214" y="913"/>
                  <a:pt x="1" y="1186"/>
                </a:cubicBezTo>
                <a:cubicBezTo>
                  <a:pt x="335" y="1064"/>
                  <a:pt x="639" y="913"/>
                  <a:pt x="882" y="669"/>
                </a:cubicBezTo>
                <a:cubicBezTo>
                  <a:pt x="1186" y="487"/>
                  <a:pt x="1430" y="274"/>
                  <a:pt x="164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4"/>
          <p:cNvSpPr/>
          <p:nvPr/>
        </p:nvSpPr>
        <p:spPr>
          <a:xfrm flipH="1">
            <a:off x="7024806" y="2247827"/>
            <a:ext cx="38230" cy="29522"/>
          </a:xfrm>
          <a:custGeom>
            <a:avLst/>
            <a:gdLst/>
            <a:ahLst/>
            <a:cxnLst/>
            <a:rect l="l" t="t" r="r" b="b"/>
            <a:pathLst>
              <a:path w="1734" h="1339" extrusionOk="0">
                <a:moveTo>
                  <a:pt x="1672" y="1"/>
                </a:moveTo>
                <a:lnTo>
                  <a:pt x="1672" y="1"/>
                </a:lnTo>
                <a:cubicBezTo>
                  <a:pt x="1368" y="122"/>
                  <a:pt x="1064" y="335"/>
                  <a:pt x="791" y="578"/>
                </a:cubicBezTo>
                <a:cubicBezTo>
                  <a:pt x="335" y="973"/>
                  <a:pt x="1" y="1308"/>
                  <a:pt x="31" y="1338"/>
                </a:cubicBezTo>
                <a:cubicBezTo>
                  <a:pt x="365" y="1216"/>
                  <a:pt x="669" y="1004"/>
                  <a:pt x="912" y="761"/>
                </a:cubicBezTo>
                <a:cubicBezTo>
                  <a:pt x="1368" y="365"/>
                  <a:pt x="1733" y="31"/>
                  <a:pt x="167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4"/>
          <p:cNvSpPr/>
          <p:nvPr/>
        </p:nvSpPr>
        <p:spPr>
          <a:xfrm flipH="1">
            <a:off x="7178278" y="2353722"/>
            <a:ext cx="68369" cy="65702"/>
          </a:xfrm>
          <a:custGeom>
            <a:avLst/>
            <a:gdLst/>
            <a:ahLst/>
            <a:cxnLst/>
            <a:rect l="l" t="t" r="r" b="b"/>
            <a:pathLst>
              <a:path w="3101" h="2980" extrusionOk="0">
                <a:moveTo>
                  <a:pt x="3070" y="0"/>
                </a:moveTo>
                <a:lnTo>
                  <a:pt x="3070" y="0"/>
                </a:lnTo>
                <a:cubicBezTo>
                  <a:pt x="1733" y="638"/>
                  <a:pt x="669" y="1672"/>
                  <a:pt x="0" y="2979"/>
                </a:cubicBezTo>
                <a:cubicBezTo>
                  <a:pt x="1" y="2979"/>
                  <a:pt x="1" y="2980"/>
                  <a:pt x="2" y="2980"/>
                </a:cubicBezTo>
                <a:cubicBezTo>
                  <a:pt x="51" y="2980"/>
                  <a:pt x="594" y="2204"/>
                  <a:pt x="1429" y="1398"/>
                </a:cubicBezTo>
                <a:cubicBezTo>
                  <a:pt x="2249" y="547"/>
                  <a:pt x="3100" y="61"/>
                  <a:pt x="3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4"/>
          <p:cNvSpPr/>
          <p:nvPr/>
        </p:nvSpPr>
        <p:spPr>
          <a:xfrm flipH="1">
            <a:off x="7201737" y="2328918"/>
            <a:ext cx="54303" cy="57015"/>
          </a:xfrm>
          <a:custGeom>
            <a:avLst/>
            <a:gdLst/>
            <a:ahLst/>
            <a:cxnLst/>
            <a:rect l="l" t="t" r="r" b="b"/>
            <a:pathLst>
              <a:path w="2463" h="2586" extrusionOk="0">
                <a:moveTo>
                  <a:pt x="2432" y="0"/>
                </a:moveTo>
                <a:cubicBezTo>
                  <a:pt x="1855" y="213"/>
                  <a:pt x="1338" y="548"/>
                  <a:pt x="943" y="1034"/>
                </a:cubicBezTo>
                <a:cubicBezTo>
                  <a:pt x="487" y="1459"/>
                  <a:pt x="153" y="1976"/>
                  <a:pt x="1" y="2584"/>
                </a:cubicBezTo>
                <a:cubicBezTo>
                  <a:pt x="1" y="2585"/>
                  <a:pt x="2" y="2585"/>
                  <a:pt x="3" y="2585"/>
                </a:cubicBezTo>
                <a:cubicBezTo>
                  <a:pt x="47" y="2585"/>
                  <a:pt x="440" y="1870"/>
                  <a:pt x="1095" y="1156"/>
                </a:cubicBezTo>
                <a:cubicBezTo>
                  <a:pt x="1764" y="456"/>
                  <a:pt x="2463" y="31"/>
                  <a:pt x="243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4"/>
          <p:cNvSpPr/>
          <p:nvPr/>
        </p:nvSpPr>
        <p:spPr>
          <a:xfrm flipH="1">
            <a:off x="7458392" y="1781126"/>
            <a:ext cx="481870" cy="203366"/>
          </a:xfrm>
          <a:custGeom>
            <a:avLst/>
            <a:gdLst/>
            <a:ahLst/>
            <a:cxnLst/>
            <a:rect l="l" t="t" r="r" b="b"/>
            <a:pathLst>
              <a:path w="21856" h="9224" extrusionOk="0">
                <a:moveTo>
                  <a:pt x="12376" y="1"/>
                </a:moveTo>
                <a:cubicBezTo>
                  <a:pt x="10094" y="1"/>
                  <a:pt x="7653" y="266"/>
                  <a:pt x="6657" y="408"/>
                </a:cubicBezTo>
                <a:cubicBezTo>
                  <a:pt x="3283" y="895"/>
                  <a:pt x="2493" y="3570"/>
                  <a:pt x="2493" y="3570"/>
                </a:cubicBezTo>
                <a:cubicBezTo>
                  <a:pt x="852" y="3813"/>
                  <a:pt x="1" y="6852"/>
                  <a:pt x="1" y="6852"/>
                </a:cubicBezTo>
                <a:lnTo>
                  <a:pt x="1855" y="9223"/>
                </a:lnTo>
                <a:lnTo>
                  <a:pt x="21369" y="8250"/>
                </a:lnTo>
                <a:cubicBezTo>
                  <a:pt x="21855" y="3965"/>
                  <a:pt x="18329" y="3478"/>
                  <a:pt x="18329" y="3478"/>
                </a:cubicBezTo>
                <a:cubicBezTo>
                  <a:pt x="18329" y="3478"/>
                  <a:pt x="18208" y="2597"/>
                  <a:pt x="17022" y="986"/>
                </a:cubicBezTo>
                <a:cubicBezTo>
                  <a:pt x="16453" y="227"/>
                  <a:pt x="14483" y="1"/>
                  <a:pt x="12376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4"/>
          <p:cNvSpPr/>
          <p:nvPr/>
        </p:nvSpPr>
        <p:spPr>
          <a:xfrm flipH="1">
            <a:off x="7231898" y="4306513"/>
            <a:ext cx="316315" cy="252003"/>
          </a:xfrm>
          <a:custGeom>
            <a:avLst/>
            <a:gdLst/>
            <a:ahLst/>
            <a:cxnLst/>
            <a:rect l="l" t="t" r="r" b="b"/>
            <a:pathLst>
              <a:path w="14347" h="11430" extrusionOk="0">
                <a:moveTo>
                  <a:pt x="7052" y="1"/>
                </a:moveTo>
                <a:lnTo>
                  <a:pt x="0" y="92"/>
                </a:lnTo>
                <a:lnTo>
                  <a:pt x="274" y="11430"/>
                </a:lnTo>
                <a:lnTo>
                  <a:pt x="14347" y="10578"/>
                </a:lnTo>
                <a:cubicBezTo>
                  <a:pt x="14225" y="9211"/>
                  <a:pt x="6930" y="7265"/>
                  <a:pt x="6930" y="7265"/>
                </a:cubicBezTo>
                <a:lnTo>
                  <a:pt x="70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4"/>
          <p:cNvSpPr/>
          <p:nvPr/>
        </p:nvSpPr>
        <p:spPr>
          <a:xfrm flipH="1">
            <a:off x="7475148" y="4454363"/>
            <a:ext cx="26170" cy="23988"/>
          </a:xfrm>
          <a:custGeom>
            <a:avLst/>
            <a:gdLst/>
            <a:ahLst/>
            <a:cxnLst/>
            <a:rect l="l" t="t" r="r" b="b"/>
            <a:pathLst>
              <a:path w="1187" h="1088" extrusionOk="0">
                <a:moveTo>
                  <a:pt x="610" y="0"/>
                </a:moveTo>
                <a:cubicBezTo>
                  <a:pt x="541" y="0"/>
                  <a:pt x="468" y="14"/>
                  <a:pt x="396" y="43"/>
                </a:cubicBezTo>
                <a:lnTo>
                  <a:pt x="457" y="12"/>
                </a:lnTo>
                <a:lnTo>
                  <a:pt x="457" y="12"/>
                </a:lnTo>
                <a:cubicBezTo>
                  <a:pt x="153" y="103"/>
                  <a:pt x="1" y="407"/>
                  <a:pt x="62" y="681"/>
                </a:cubicBezTo>
                <a:cubicBezTo>
                  <a:pt x="141" y="919"/>
                  <a:pt x="358" y="1088"/>
                  <a:pt x="613" y="1088"/>
                </a:cubicBezTo>
                <a:cubicBezTo>
                  <a:pt x="652" y="1088"/>
                  <a:pt x="691" y="1084"/>
                  <a:pt x="730" y="1076"/>
                </a:cubicBezTo>
                <a:cubicBezTo>
                  <a:pt x="1004" y="985"/>
                  <a:pt x="1186" y="681"/>
                  <a:pt x="1125" y="347"/>
                </a:cubicBezTo>
                <a:cubicBezTo>
                  <a:pt x="1033" y="138"/>
                  <a:pt x="834" y="0"/>
                  <a:pt x="610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4"/>
          <p:cNvSpPr/>
          <p:nvPr/>
        </p:nvSpPr>
        <p:spPr>
          <a:xfrm flipH="1">
            <a:off x="7231214" y="4520969"/>
            <a:ext cx="310980" cy="37547"/>
          </a:xfrm>
          <a:custGeom>
            <a:avLst/>
            <a:gdLst/>
            <a:ahLst/>
            <a:cxnLst/>
            <a:rect l="l" t="t" r="r" b="b"/>
            <a:pathLst>
              <a:path w="14105" h="1703" extrusionOk="0">
                <a:moveTo>
                  <a:pt x="13314" y="0"/>
                </a:moveTo>
                <a:lnTo>
                  <a:pt x="1" y="578"/>
                </a:lnTo>
                <a:lnTo>
                  <a:pt x="31" y="1703"/>
                </a:lnTo>
                <a:lnTo>
                  <a:pt x="14104" y="851"/>
                </a:lnTo>
                <a:cubicBezTo>
                  <a:pt x="14104" y="426"/>
                  <a:pt x="13314" y="0"/>
                  <a:pt x="133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4"/>
          <p:cNvSpPr/>
          <p:nvPr/>
        </p:nvSpPr>
        <p:spPr>
          <a:xfrm flipH="1">
            <a:off x="7390045" y="4463535"/>
            <a:ext cx="29500" cy="19931"/>
          </a:xfrm>
          <a:custGeom>
            <a:avLst/>
            <a:gdLst/>
            <a:ahLst/>
            <a:cxnLst/>
            <a:rect l="l" t="t" r="r" b="b"/>
            <a:pathLst>
              <a:path w="1338" h="904" extrusionOk="0">
                <a:moveTo>
                  <a:pt x="1150" y="0"/>
                </a:moveTo>
                <a:cubicBezTo>
                  <a:pt x="995" y="0"/>
                  <a:pt x="761" y="47"/>
                  <a:pt x="517" y="204"/>
                </a:cubicBezTo>
                <a:cubicBezTo>
                  <a:pt x="122" y="478"/>
                  <a:pt x="0" y="873"/>
                  <a:pt x="91" y="903"/>
                </a:cubicBezTo>
                <a:cubicBezTo>
                  <a:pt x="152" y="903"/>
                  <a:pt x="304" y="630"/>
                  <a:pt x="638" y="387"/>
                </a:cubicBezTo>
                <a:cubicBezTo>
                  <a:pt x="973" y="174"/>
                  <a:pt x="1337" y="143"/>
                  <a:pt x="1337" y="52"/>
                </a:cubicBezTo>
                <a:cubicBezTo>
                  <a:pt x="1337" y="26"/>
                  <a:pt x="1266" y="0"/>
                  <a:pt x="11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4"/>
          <p:cNvSpPr/>
          <p:nvPr/>
        </p:nvSpPr>
        <p:spPr>
          <a:xfrm flipH="1">
            <a:off x="7357216" y="4477116"/>
            <a:ext cx="22136" cy="24429"/>
          </a:xfrm>
          <a:custGeom>
            <a:avLst/>
            <a:gdLst/>
            <a:ahLst/>
            <a:cxnLst/>
            <a:rect l="l" t="t" r="r" b="b"/>
            <a:pathLst>
              <a:path w="1004" h="1108" extrusionOk="0">
                <a:moveTo>
                  <a:pt x="906" y="1"/>
                </a:moveTo>
                <a:cubicBezTo>
                  <a:pt x="764" y="1"/>
                  <a:pt x="497" y="92"/>
                  <a:pt x="305" y="348"/>
                </a:cubicBezTo>
                <a:cubicBezTo>
                  <a:pt x="1" y="743"/>
                  <a:pt x="62" y="1108"/>
                  <a:pt x="122" y="1108"/>
                </a:cubicBezTo>
                <a:cubicBezTo>
                  <a:pt x="214" y="1108"/>
                  <a:pt x="274" y="804"/>
                  <a:pt x="487" y="500"/>
                </a:cubicBezTo>
                <a:cubicBezTo>
                  <a:pt x="730" y="226"/>
                  <a:pt x="1004" y="105"/>
                  <a:pt x="1004" y="44"/>
                </a:cubicBezTo>
                <a:cubicBezTo>
                  <a:pt x="1004" y="17"/>
                  <a:pt x="966" y="1"/>
                  <a:pt x="90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4"/>
          <p:cNvSpPr/>
          <p:nvPr/>
        </p:nvSpPr>
        <p:spPr>
          <a:xfrm flipH="1">
            <a:off x="7325710" y="4489882"/>
            <a:ext cx="16117" cy="26413"/>
          </a:xfrm>
          <a:custGeom>
            <a:avLst/>
            <a:gdLst/>
            <a:ahLst/>
            <a:cxnLst/>
            <a:rect l="l" t="t" r="r" b="b"/>
            <a:pathLst>
              <a:path w="731" h="1198" extrusionOk="0">
                <a:moveTo>
                  <a:pt x="675" y="1"/>
                </a:moveTo>
                <a:cubicBezTo>
                  <a:pt x="588" y="1"/>
                  <a:pt x="316" y="180"/>
                  <a:pt x="183" y="499"/>
                </a:cubicBezTo>
                <a:cubicBezTo>
                  <a:pt x="1" y="894"/>
                  <a:pt x="92" y="1198"/>
                  <a:pt x="183" y="1198"/>
                </a:cubicBezTo>
                <a:cubicBezTo>
                  <a:pt x="244" y="1198"/>
                  <a:pt x="244" y="894"/>
                  <a:pt x="396" y="590"/>
                </a:cubicBezTo>
                <a:cubicBezTo>
                  <a:pt x="518" y="286"/>
                  <a:pt x="730" y="73"/>
                  <a:pt x="700" y="12"/>
                </a:cubicBezTo>
                <a:cubicBezTo>
                  <a:pt x="696" y="4"/>
                  <a:pt x="687" y="1"/>
                  <a:pt x="6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4"/>
          <p:cNvSpPr/>
          <p:nvPr/>
        </p:nvSpPr>
        <p:spPr>
          <a:xfrm flipH="1">
            <a:off x="7392779" y="4423056"/>
            <a:ext cx="34152" cy="7783"/>
          </a:xfrm>
          <a:custGeom>
            <a:avLst/>
            <a:gdLst/>
            <a:ahLst/>
            <a:cxnLst/>
            <a:rect l="l" t="t" r="r" b="b"/>
            <a:pathLst>
              <a:path w="1549" h="353" extrusionOk="0">
                <a:moveTo>
                  <a:pt x="849" y="1"/>
                </a:moveTo>
                <a:cubicBezTo>
                  <a:pt x="820" y="1"/>
                  <a:pt x="791" y="2"/>
                  <a:pt x="761" y="4"/>
                </a:cubicBezTo>
                <a:cubicBezTo>
                  <a:pt x="305" y="34"/>
                  <a:pt x="1" y="277"/>
                  <a:pt x="61" y="338"/>
                </a:cubicBezTo>
                <a:cubicBezTo>
                  <a:pt x="67" y="348"/>
                  <a:pt x="79" y="352"/>
                  <a:pt x="99" y="352"/>
                </a:cubicBezTo>
                <a:cubicBezTo>
                  <a:pt x="196" y="352"/>
                  <a:pt x="462" y="247"/>
                  <a:pt x="791" y="247"/>
                </a:cubicBezTo>
                <a:cubicBezTo>
                  <a:pt x="846" y="242"/>
                  <a:pt x="900" y="240"/>
                  <a:pt x="953" y="240"/>
                </a:cubicBezTo>
                <a:cubicBezTo>
                  <a:pt x="1158" y="240"/>
                  <a:pt x="1339" y="268"/>
                  <a:pt x="1439" y="268"/>
                </a:cubicBezTo>
                <a:cubicBezTo>
                  <a:pt x="1484" y="268"/>
                  <a:pt x="1512" y="263"/>
                  <a:pt x="1520" y="247"/>
                </a:cubicBezTo>
                <a:cubicBezTo>
                  <a:pt x="1549" y="190"/>
                  <a:pt x="1259" y="1"/>
                  <a:pt x="84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4"/>
          <p:cNvSpPr/>
          <p:nvPr/>
        </p:nvSpPr>
        <p:spPr>
          <a:xfrm flipH="1">
            <a:off x="7393396" y="4370847"/>
            <a:ext cx="48284" cy="26501"/>
          </a:xfrm>
          <a:custGeom>
            <a:avLst/>
            <a:gdLst/>
            <a:ahLst/>
            <a:cxnLst/>
            <a:rect l="l" t="t" r="r" b="b"/>
            <a:pathLst>
              <a:path w="2190" h="1202" extrusionOk="0">
                <a:moveTo>
                  <a:pt x="410" y="254"/>
                </a:moveTo>
                <a:cubicBezTo>
                  <a:pt x="458" y="254"/>
                  <a:pt x="516" y="262"/>
                  <a:pt x="578" y="274"/>
                </a:cubicBezTo>
                <a:cubicBezTo>
                  <a:pt x="730" y="305"/>
                  <a:pt x="852" y="335"/>
                  <a:pt x="974" y="396"/>
                </a:cubicBezTo>
                <a:cubicBezTo>
                  <a:pt x="1217" y="487"/>
                  <a:pt x="1430" y="609"/>
                  <a:pt x="1612" y="730"/>
                </a:cubicBezTo>
                <a:cubicBezTo>
                  <a:pt x="1826" y="886"/>
                  <a:pt x="1977" y="1029"/>
                  <a:pt x="2067" y="1112"/>
                </a:cubicBezTo>
                <a:lnTo>
                  <a:pt x="2067" y="1112"/>
                </a:lnTo>
                <a:cubicBezTo>
                  <a:pt x="1872" y="1045"/>
                  <a:pt x="1692" y="999"/>
                  <a:pt x="1490" y="973"/>
                </a:cubicBezTo>
                <a:cubicBezTo>
                  <a:pt x="1247" y="913"/>
                  <a:pt x="1034" y="821"/>
                  <a:pt x="791" y="700"/>
                </a:cubicBezTo>
                <a:cubicBezTo>
                  <a:pt x="670" y="639"/>
                  <a:pt x="548" y="578"/>
                  <a:pt x="426" y="518"/>
                </a:cubicBezTo>
                <a:cubicBezTo>
                  <a:pt x="366" y="487"/>
                  <a:pt x="305" y="426"/>
                  <a:pt x="275" y="396"/>
                </a:cubicBezTo>
                <a:cubicBezTo>
                  <a:pt x="275" y="335"/>
                  <a:pt x="214" y="366"/>
                  <a:pt x="275" y="305"/>
                </a:cubicBezTo>
                <a:cubicBezTo>
                  <a:pt x="292" y="269"/>
                  <a:pt x="341" y="254"/>
                  <a:pt x="410" y="254"/>
                </a:cubicBezTo>
                <a:close/>
                <a:moveTo>
                  <a:pt x="366" y="1"/>
                </a:moveTo>
                <a:cubicBezTo>
                  <a:pt x="244" y="31"/>
                  <a:pt x="123" y="62"/>
                  <a:pt x="62" y="183"/>
                </a:cubicBezTo>
                <a:cubicBezTo>
                  <a:pt x="1" y="305"/>
                  <a:pt x="1" y="457"/>
                  <a:pt x="92" y="548"/>
                </a:cubicBezTo>
                <a:cubicBezTo>
                  <a:pt x="153" y="609"/>
                  <a:pt x="244" y="670"/>
                  <a:pt x="305" y="730"/>
                </a:cubicBezTo>
                <a:cubicBezTo>
                  <a:pt x="457" y="791"/>
                  <a:pt x="578" y="882"/>
                  <a:pt x="730" y="943"/>
                </a:cubicBezTo>
                <a:cubicBezTo>
                  <a:pt x="974" y="1034"/>
                  <a:pt x="1217" y="1095"/>
                  <a:pt x="1460" y="1156"/>
                </a:cubicBezTo>
                <a:cubicBezTo>
                  <a:pt x="1582" y="1186"/>
                  <a:pt x="1703" y="1201"/>
                  <a:pt x="1825" y="1201"/>
                </a:cubicBezTo>
                <a:cubicBezTo>
                  <a:pt x="1927" y="1201"/>
                  <a:pt x="2029" y="1191"/>
                  <a:pt x="2131" y="1169"/>
                </a:cubicBezTo>
                <a:lnTo>
                  <a:pt x="2131" y="1169"/>
                </a:lnTo>
                <a:cubicBezTo>
                  <a:pt x="2145" y="1180"/>
                  <a:pt x="2154" y="1186"/>
                  <a:pt x="2159" y="1186"/>
                </a:cubicBezTo>
                <a:cubicBezTo>
                  <a:pt x="2163" y="1182"/>
                  <a:pt x="2165" y="1174"/>
                  <a:pt x="2163" y="1162"/>
                </a:cubicBezTo>
                <a:lnTo>
                  <a:pt x="2163" y="1162"/>
                </a:lnTo>
                <a:cubicBezTo>
                  <a:pt x="2172" y="1160"/>
                  <a:pt x="2181" y="1158"/>
                  <a:pt x="2189" y="1156"/>
                </a:cubicBezTo>
                <a:cubicBezTo>
                  <a:pt x="2179" y="1152"/>
                  <a:pt x="2169" y="1148"/>
                  <a:pt x="2159" y="1144"/>
                </a:cubicBezTo>
                <a:lnTo>
                  <a:pt x="2159" y="1144"/>
                </a:lnTo>
                <a:cubicBezTo>
                  <a:pt x="2133" y="1057"/>
                  <a:pt x="2002" y="853"/>
                  <a:pt x="1734" y="609"/>
                </a:cubicBezTo>
                <a:cubicBezTo>
                  <a:pt x="1521" y="426"/>
                  <a:pt x="1308" y="305"/>
                  <a:pt x="1065" y="183"/>
                </a:cubicBezTo>
                <a:cubicBezTo>
                  <a:pt x="943" y="122"/>
                  <a:pt x="791" y="92"/>
                  <a:pt x="639" y="31"/>
                </a:cubicBezTo>
                <a:cubicBezTo>
                  <a:pt x="548" y="31"/>
                  <a:pt x="457" y="1"/>
                  <a:pt x="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4"/>
          <p:cNvSpPr/>
          <p:nvPr/>
        </p:nvSpPr>
        <p:spPr>
          <a:xfrm flipH="1">
            <a:off x="7375978" y="4348072"/>
            <a:ext cx="24803" cy="50290"/>
          </a:xfrm>
          <a:custGeom>
            <a:avLst/>
            <a:gdLst/>
            <a:ahLst/>
            <a:cxnLst/>
            <a:rect l="l" t="t" r="r" b="b"/>
            <a:pathLst>
              <a:path w="1125" h="2281" extrusionOk="0">
                <a:moveTo>
                  <a:pt x="730" y="0"/>
                </a:moveTo>
                <a:cubicBezTo>
                  <a:pt x="517" y="31"/>
                  <a:pt x="365" y="183"/>
                  <a:pt x="304" y="395"/>
                </a:cubicBezTo>
                <a:cubicBezTo>
                  <a:pt x="91" y="760"/>
                  <a:pt x="0" y="1186"/>
                  <a:pt x="30" y="1581"/>
                </a:cubicBezTo>
                <a:cubicBezTo>
                  <a:pt x="30" y="1824"/>
                  <a:pt x="91" y="2067"/>
                  <a:pt x="243" y="2280"/>
                </a:cubicBezTo>
                <a:cubicBezTo>
                  <a:pt x="274" y="2250"/>
                  <a:pt x="182" y="2006"/>
                  <a:pt x="213" y="1581"/>
                </a:cubicBezTo>
                <a:cubicBezTo>
                  <a:pt x="213" y="1338"/>
                  <a:pt x="274" y="1095"/>
                  <a:pt x="334" y="851"/>
                </a:cubicBezTo>
                <a:cubicBezTo>
                  <a:pt x="395" y="730"/>
                  <a:pt x="426" y="608"/>
                  <a:pt x="517" y="487"/>
                </a:cubicBezTo>
                <a:cubicBezTo>
                  <a:pt x="547" y="365"/>
                  <a:pt x="699" y="274"/>
                  <a:pt x="760" y="244"/>
                </a:cubicBezTo>
                <a:cubicBezTo>
                  <a:pt x="790" y="244"/>
                  <a:pt x="851" y="365"/>
                  <a:pt x="882" y="487"/>
                </a:cubicBezTo>
                <a:cubicBezTo>
                  <a:pt x="912" y="639"/>
                  <a:pt x="912" y="760"/>
                  <a:pt x="882" y="912"/>
                </a:cubicBezTo>
                <a:cubicBezTo>
                  <a:pt x="882" y="1155"/>
                  <a:pt x="790" y="1368"/>
                  <a:pt x="669" y="1581"/>
                </a:cubicBezTo>
                <a:cubicBezTo>
                  <a:pt x="486" y="1915"/>
                  <a:pt x="243" y="2067"/>
                  <a:pt x="243" y="2098"/>
                </a:cubicBezTo>
                <a:cubicBezTo>
                  <a:pt x="247" y="2101"/>
                  <a:pt x="254" y="2103"/>
                  <a:pt x="263" y="2103"/>
                </a:cubicBezTo>
                <a:cubicBezTo>
                  <a:pt x="337" y="2103"/>
                  <a:pt x="579" y="1994"/>
                  <a:pt x="821" y="1672"/>
                </a:cubicBezTo>
                <a:cubicBezTo>
                  <a:pt x="973" y="1459"/>
                  <a:pt x="1064" y="1186"/>
                  <a:pt x="1094" y="943"/>
                </a:cubicBezTo>
                <a:cubicBezTo>
                  <a:pt x="1125" y="760"/>
                  <a:pt x="1125" y="608"/>
                  <a:pt x="1094" y="456"/>
                </a:cubicBezTo>
                <a:cubicBezTo>
                  <a:pt x="1094" y="365"/>
                  <a:pt x="1064" y="274"/>
                  <a:pt x="1034" y="183"/>
                </a:cubicBezTo>
                <a:cubicBezTo>
                  <a:pt x="973" y="92"/>
                  <a:pt x="851" y="0"/>
                  <a:pt x="73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4"/>
          <p:cNvSpPr/>
          <p:nvPr/>
        </p:nvSpPr>
        <p:spPr>
          <a:xfrm flipH="1">
            <a:off x="7707705" y="4301155"/>
            <a:ext cx="311641" cy="274778"/>
          </a:xfrm>
          <a:custGeom>
            <a:avLst/>
            <a:gdLst/>
            <a:ahLst/>
            <a:cxnLst/>
            <a:rect l="l" t="t" r="r" b="b"/>
            <a:pathLst>
              <a:path w="14135" h="12463" extrusionOk="0">
                <a:moveTo>
                  <a:pt x="1399" y="1"/>
                </a:moveTo>
                <a:lnTo>
                  <a:pt x="1" y="11247"/>
                </a:lnTo>
                <a:lnTo>
                  <a:pt x="14013" y="12463"/>
                </a:lnTo>
                <a:cubicBezTo>
                  <a:pt x="14135" y="11125"/>
                  <a:pt x="7174" y="8086"/>
                  <a:pt x="7174" y="8086"/>
                </a:cubicBezTo>
                <a:lnTo>
                  <a:pt x="8390" y="943"/>
                </a:lnTo>
                <a:lnTo>
                  <a:pt x="1399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4"/>
          <p:cNvSpPr/>
          <p:nvPr/>
        </p:nvSpPr>
        <p:spPr>
          <a:xfrm flipH="1">
            <a:off x="7940240" y="4453724"/>
            <a:ext cx="25487" cy="24385"/>
          </a:xfrm>
          <a:custGeom>
            <a:avLst/>
            <a:gdLst/>
            <a:ahLst/>
            <a:cxnLst/>
            <a:rect l="l" t="t" r="r" b="b"/>
            <a:pathLst>
              <a:path w="1156" h="1106" extrusionOk="0">
                <a:moveTo>
                  <a:pt x="561" y="0"/>
                </a:moveTo>
                <a:cubicBezTo>
                  <a:pt x="527" y="0"/>
                  <a:pt x="492" y="4"/>
                  <a:pt x="456" y="11"/>
                </a:cubicBezTo>
                <a:lnTo>
                  <a:pt x="517" y="11"/>
                </a:lnTo>
                <a:cubicBezTo>
                  <a:pt x="213" y="72"/>
                  <a:pt x="1" y="315"/>
                  <a:pt x="31" y="619"/>
                </a:cubicBezTo>
                <a:cubicBezTo>
                  <a:pt x="61" y="892"/>
                  <a:pt x="335" y="1105"/>
                  <a:pt x="608" y="1105"/>
                </a:cubicBezTo>
                <a:cubicBezTo>
                  <a:pt x="943" y="1044"/>
                  <a:pt x="1156" y="771"/>
                  <a:pt x="1125" y="467"/>
                </a:cubicBezTo>
                <a:cubicBezTo>
                  <a:pt x="1071" y="198"/>
                  <a:pt x="827" y="0"/>
                  <a:pt x="561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4"/>
          <p:cNvSpPr/>
          <p:nvPr/>
        </p:nvSpPr>
        <p:spPr>
          <a:xfrm flipH="1">
            <a:off x="7708366" y="4524320"/>
            <a:ext cx="310980" cy="52297"/>
          </a:xfrm>
          <a:custGeom>
            <a:avLst/>
            <a:gdLst/>
            <a:ahLst/>
            <a:cxnLst/>
            <a:rect l="l" t="t" r="r" b="b"/>
            <a:pathLst>
              <a:path w="14105" h="2372" extrusionOk="0">
                <a:moveTo>
                  <a:pt x="153" y="0"/>
                </a:moveTo>
                <a:lnTo>
                  <a:pt x="1" y="1125"/>
                </a:lnTo>
                <a:lnTo>
                  <a:pt x="14044" y="2371"/>
                </a:lnTo>
                <a:cubicBezTo>
                  <a:pt x="14104" y="1946"/>
                  <a:pt x="13405" y="1399"/>
                  <a:pt x="13405" y="1399"/>
                </a:cubicBezTo>
                <a:lnTo>
                  <a:pt x="15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4"/>
          <p:cNvSpPr/>
          <p:nvPr/>
        </p:nvSpPr>
        <p:spPr>
          <a:xfrm flipH="1">
            <a:off x="7855423" y="4476764"/>
            <a:ext cx="31903" cy="16139"/>
          </a:xfrm>
          <a:custGeom>
            <a:avLst/>
            <a:gdLst/>
            <a:ahLst/>
            <a:cxnLst/>
            <a:rect l="l" t="t" r="r" b="b"/>
            <a:pathLst>
              <a:path w="1447" h="732" extrusionOk="0">
                <a:moveTo>
                  <a:pt x="1129" y="0"/>
                </a:moveTo>
                <a:cubicBezTo>
                  <a:pt x="985" y="0"/>
                  <a:pt x="802" y="30"/>
                  <a:pt x="609" y="121"/>
                </a:cubicBezTo>
                <a:cubicBezTo>
                  <a:pt x="183" y="303"/>
                  <a:pt x="1" y="698"/>
                  <a:pt x="62" y="729"/>
                </a:cubicBezTo>
                <a:cubicBezTo>
                  <a:pt x="65" y="730"/>
                  <a:pt x="68" y="731"/>
                  <a:pt x="72" y="731"/>
                </a:cubicBezTo>
                <a:cubicBezTo>
                  <a:pt x="145" y="731"/>
                  <a:pt x="354" y="478"/>
                  <a:pt x="700" y="334"/>
                </a:cubicBezTo>
                <a:cubicBezTo>
                  <a:pt x="1065" y="151"/>
                  <a:pt x="1429" y="151"/>
                  <a:pt x="1429" y="90"/>
                </a:cubicBezTo>
                <a:cubicBezTo>
                  <a:pt x="1447" y="56"/>
                  <a:pt x="1324" y="0"/>
                  <a:pt x="11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4"/>
          <p:cNvSpPr/>
          <p:nvPr/>
        </p:nvSpPr>
        <p:spPr>
          <a:xfrm flipH="1">
            <a:off x="7824976" y="4495482"/>
            <a:ext cx="24142" cy="22158"/>
          </a:xfrm>
          <a:custGeom>
            <a:avLst/>
            <a:gdLst/>
            <a:ahLst/>
            <a:cxnLst/>
            <a:rect l="l" t="t" r="r" b="b"/>
            <a:pathLst>
              <a:path w="1095" h="1005" extrusionOk="0">
                <a:moveTo>
                  <a:pt x="995" y="0"/>
                </a:moveTo>
                <a:cubicBezTo>
                  <a:pt x="856" y="0"/>
                  <a:pt x="596" y="65"/>
                  <a:pt x="365" y="275"/>
                </a:cubicBezTo>
                <a:cubicBezTo>
                  <a:pt x="0" y="579"/>
                  <a:pt x="0" y="974"/>
                  <a:pt x="61" y="1004"/>
                </a:cubicBezTo>
                <a:cubicBezTo>
                  <a:pt x="152" y="1004"/>
                  <a:pt x="244" y="700"/>
                  <a:pt x="517" y="457"/>
                </a:cubicBezTo>
                <a:cubicBezTo>
                  <a:pt x="791" y="184"/>
                  <a:pt x="1095" y="123"/>
                  <a:pt x="1095" y="32"/>
                </a:cubicBezTo>
                <a:cubicBezTo>
                  <a:pt x="1095" y="13"/>
                  <a:pt x="1057" y="0"/>
                  <a:pt x="9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4"/>
          <p:cNvSpPr/>
          <p:nvPr/>
        </p:nvSpPr>
        <p:spPr>
          <a:xfrm flipH="1">
            <a:off x="7795476" y="4513208"/>
            <a:ext cx="18807" cy="24539"/>
          </a:xfrm>
          <a:custGeom>
            <a:avLst/>
            <a:gdLst/>
            <a:ahLst/>
            <a:cxnLst/>
            <a:rect l="l" t="t" r="r" b="b"/>
            <a:pathLst>
              <a:path w="853" h="1113" extrusionOk="0">
                <a:moveTo>
                  <a:pt x="776" y="1"/>
                </a:moveTo>
                <a:cubicBezTo>
                  <a:pt x="671" y="1"/>
                  <a:pt x="417" y="116"/>
                  <a:pt x="244" y="413"/>
                </a:cubicBezTo>
                <a:cubicBezTo>
                  <a:pt x="1" y="748"/>
                  <a:pt x="62" y="1112"/>
                  <a:pt x="123" y="1112"/>
                </a:cubicBezTo>
                <a:cubicBezTo>
                  <a:pt x="183" y="1112"/>
                  <a:pt x="244" y="839"/>
                  <a:pt x="426" y="535"/>
                </a:cubicBezTo>
                <a:cubicBezTo>
                  <a:pt x="609" y="261"/>
                  <a:pt x="852" y="109"/>
                  <a:pt x="822" y="18"/>
                </a:cubicBezTo>
                <a:cubicBezTo>
                  <a:pt x="816" y="7"/>
                  <a:pt x="800" y="1"/>
                  <a:pt x="7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4"/>
          <p:cNvSpPr/>
          <p:nvPr/>
        </p:nvSpPr>
        <p:spPr>
          <a:xfrm flipH="1">
            <a:off x="7852447" y="4434454"/>
            <a:ext cx="33490" cy="7827"/>
          </a:xfrm>
          <a:custGeom>
            <a:avLst/>
            <a:gdLst/>
            <a:ahLst/>
            <a:cxnLst/>
            <a:rect l="l" t="t" r="r" b="b"/>
            <a:pathLst>
              <a:path w="1519" h="355" extrusionOk="0">
                <a:moveTo>
                  <a:pt x="695" y="0"/>
                </a:moveTo>
                <a:cubicBezTo>
                  <a:pt x="264" y="0"/>
                  <a:pt x="1" y="190"/>
                  <a:pt x="29" y="247"/>
                </a:cubicBezTo>
                <a:cubicBezTo>
                  <a:pt x="29" y="262"/>
                  <a:pt x="52" y="268"/>
                  <a:pt x="93" y="268"/>
                </a:cubicBezTo>
                <a:cubicBezTo>
                  <a:pt x="185" y="268"/>
                  <a:pt x="367" y="240"/>
                  <a:pt x="585" y="240"/>
                </a:cubicBezTo>
                <a:cubicBezTo>
                  <a:pt x="641" y="240"/>
                  <a:pt x="699" y="242"/>
                  <a:pt x="758" y="247"/>
                </a:cubicBezTo>
                <a:cubicBezTo>
                  <a:pt x="1052" y="271"/>
                  <a:pt x="1306" y="355"/>
                  <a:pt x="1426" y="355"/>
                </a:cubicBezTo>
                <a:cubicBezTo>
                  <a:pt x="1455" y="355"/>
                  <a:pt x="1476" y="350"/>
                  <a:pt x="1488" y="338"/>
                </a:cubicBezTo>
                <a:cubicBezTo>
                  <a:pt x="1518" y="307"/>
                  <a:pt x="1245" y="64"/>
                  <a:pt x="789" y="3"/>
                </a:cubicBezTo>
                <a:cubicBezTo>
                  <a:pt x="757" y="1"/>
                  <a:pt x="725" y="0"/>
                  <a:pt x="6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4"/>
          <p:cNvSpPr/>
          <p:nvPr/>
        </p:nvSpPr>
        <p:spPr>
          <a:xfrm flipH="1">
            <a:off x="7849096" y="4380063"/>
            <a:ext cx="45594" cy="31021"/>
          </a:xfrm>
          <a:custGeom>
            <a:avLst/>
            <a:gdLst/>
            <a:ahLst/>
            <a:cxnLst/>
            <a:rect l="l" t="t" r="r" b="b"/>
            <a:pathLst>
              <a:path w="2068" h="1407" extrusionOk="0">
                <a:moveTo>
                  <a:pt x="407" y="236"/>
                </a:moveTo>
                <a:cubicBezTo>
                  <a:pt x="464" y="236"/>
                  <a:pt x="532" y="252"/>
                  <a:pt x="608" y="282"/>
                </a:cubicBezTo>
                <a:cubicBezTo>
                  <a:pt x="730" y="343"/>
                  <a:pt x="852" y="403"/>
                  <a:pt x="973" y="464"/>
                </a:cubicBezTo>
                <a:cubicBezTo>
                  <a:pt x="1186" y="586"/>
                  <a:pt x="1399" y="738"/>
                  <a:pt x="1551" y="890"/>
                </a:cubicBezTo>
                <a:cubicBezTo>
                  <a:pt x="1717" y="1057"/>
                  <a:pt x="1829" y="1196"/>
                  <a:pt x="1901" y="1288"/>
                </a:cubicBezTo>
                <a:lnTo>
                  <a:pt x="1901" y="1288"/>
                </a:lnTo>
                <a:cubicBezTo>
                  <a:pt x="1742" y="1209"/>
                  <a:pt x="1579" y="1148"/>
                  <a:pt x="1399" y="1103"/>
                </a:cubicBezTo>
                <a:cubicBezTo>
                  <a:pt x="1186" y="1011"/>
                  <a:pt x="973" y="890"/>
                  <a:pt x="760" y="768"/>
                </a:cubicBezTo>
                <a:cubicBezTo>
                  <a:pt x="639" y="677"/>
                  <a:pt x="548" y="586"/>
                  <a:pt x="426" y="495"/>
                </a:cubicBezTo>
                <a:cubicBezTo>
                  <a:pt x="365" y="464"/>
                  <a:pt x="335" y="403"/>
                  <a:pt x="274" y="373"/>
                </a:cubicBezTo>
                <a:cubicBezTo>
                  <a:pt x="274" y="312"/>
                  <a:pt x="244" y="373"/>
                  <a:pt x="274" y="282"/>
                </a:cubicBezTo>
                <a:cubicBezTo>
                  <a:pt x="304" y="252"/>
                  <a:pt x="350" y="236"/>
                  <a:pt x="407" y="236"/>
                </a:cubicBezTo>
                <a:close/>
                <a:moveTo>
                  <a:pt x="359" y="0"/>
                </a:moveTo>
                <a:cubicBezTo>
                  <a:pt x="261" y="0"/>
                  <a:pt x="166" y="50"/>
                  <a:pt x="92" y="100"/>
                </a:cubicBezTo>
                <a:cubicBezTo>
                  <a:pt x="0" y="221"/>
                  <a:pt x="0" y="373"/>
                  <a:pt x="92" y="495"/>
                </a:cubicBezTo>
                <a:cubicBezTo>
                  <a:pt x="152" y="555"/>
                  <a:pt x="213" y="616"/>
                  <a:pt x="274" y="677"/>
                </a:cubicBezTo>
                <a:cubicBezTo>
                  <a:pt x="396" y="768"/>
                  <a:pt x="548" y="859"/>
                  <a:pt x="669" y="951"/>
                </a:cubicBezTo>
                <a:cubicBezTo>
                  <a:pt x="882" y="1072"/>
                  <a:pt x="1125" y="1194"/>
                  <a:pt x="1368" y="1285"/>
                </a:cubicBezTo>
                <a:cubicBezTo>
                  <a:pt x="1528" y="1353"/>
                  <a:pt x="1705" y="1388"/>
                  <a:pt x="1885" y="1388"/>
                </a:cubicBezTo>
                <a:cubicBezTo>
                  <a:pt x="1917" y="1388"/>
                  <a:pt x="1948" y="1387"/>
                  <a:pt x="1979" y="1385"/>
                </a:cubicBezTo>
                <a:lnTo>
                  <a:pt x="1979" y="1385"/>
                </a:lnTo>
                <a:cubicBezTo>
                  <a:pt x="1992" y="1399"/>
                  <a:pt x="2001" y="1407"/>
                  <a:pt x="2007" y="1407"/>
                </a:cubicBezTo>
                <a:cubicBezTo>
                  <a:pt x="2006" y="1399"/>
                  <a:pt x="2004" y="1391"/>
                  <a:pt x="2003" y="1383"/>
                </a:cubicBezTo>
                <a:lnTo>
                  <a:pt x="2003" y="1383"/>
                </a:lnTo>
                <a:cubicBezTo>
                  <a:pt x="2025" y="1381"/>
                  <a:pt x="2046" y="1379"/>
                  <a:pt x="2067" y="1376"/>
                </a:cubicBezTo>
                <a:cubicBezTo>
                  <a:pt x="2043" y="1362"/>
                  <a:pt x="2019" y="1349"/>
                  <a:pt x="1995" y="1336"/>
                </a:cubicBezTo>
                <a:lnTo>
                  <a:pt x="1995" y="1336"/>
                </a:lnTo>
                <a:cubicBezTo>
                  <a:pt x="1952" y="1122"/>
                  <a:pt x="1837" y="933"/>
                  <a:pt x="1672" y="768"/>
                </a:cubicBezTo>
                <a:cubicBezTo>
                  <a:pt x="1520" y="586"/>
                  <a:pt x="1307" y="403"/>
                  <a:pt x="1095" y="282"/>
                </a:cubicBezTo>
                <a:cubicBezTo>
                  <a:pt x="973" y="191"/>
                  <a:pt x="821" y="130"/>
                  <a:pt x="669" y="69"/>
                </a:cubicBezTo>
                <a:cubicBezTo>
                  <a:pt x="608" y="39"/>
                  <a:pt x="517" y="8"/>
                  <a:pt x="426" y="8"/>
                </a:cubicBezTo>
                <a:cubicBezTo>
                  <a:pt x="404" y="3"/>
                  <a:pt x="381" y="0"/>
                  <a:pt x="35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4"/>
          <p:cNvSpPr/>
          <p:nvPr/>
        </p:nvSpPr>
        <p:spPr>
          <a:xfrm flipH="1">
            <a:off x="7826321" y="4364828"/>
            <a:ext cx="28155" cy="47601"/>
          </a:xfrm>
          <a:custGeom>
            <a:avLst/>
            <a:gdLst/>
            <a:ahLst/>
            <a:cxnLst/>
            <a:rect l="l" t="t" r="r" b="b"/>
            <a:pathLst>
              <a:path w="1277" h="2159" extrusionOk="0">
                <a:moveTo>
                  <a:pt x="973" y="0"/>
                </a:moveTo>
                <a:cubicBezTo>
                  <a:pt x="760" y="0"/>
                  <a:pt x="578" y="122"/>
                  <a:pt x="487" y="304"/>
                </a:cubicBezTo>
                <a:cubicBezTo>
                  <a:pt x="395" y="426"/>
                  <a:pt x="304" y="547"/>
                  <a:pt x="243" y="699"/>
                </a:cubicBezTo>
                <a:cubicBezTo>
                  <a:pt x="122" y="943"/>
                  <a:pt x="61" y="1186"/>
                  <a:pt x="61" y="1459"/>
                </a:cubicBezTo>
                <a:cubicBezTo>
                  <a:pt x="0" y="1702"/>
                  <a:pt x="31" y="1946"/>
                  <a:pt x="152" y="2158"/>
                </a:cubicBezTo>
                <a:cubicBezTo>
                  <a:pt x="183" y="2128"/>
                  <a:pt x="152" y="1885"/>
                  <a:pt x="213" y="1459"/>
                </a:cubicBezTo>
                <a:cubicBezTo>
                  <a:pt x="274" y="1216"/>
                  <a:pt x="335" y="1003"/>
                  <a:pt x="426" y="791"/>
                </a:cubicBezTo>
                <a:cubicBezTo>
                  <a:pt x="517" y="669"/>
                  <a:pt x="578" y="547"/>
                  <a:pt x="669" y="426"/>
                </a:cubicBezTo>
                <a:cubicBezTo>
                  <a:pt x="730" y="304"/>
                  <a:pt x="882" y="243"/>
                  <a:pt x="942" y="213"/>
                </a:cubicBezTo>
                <a:cubicBezTo>
                  <a:pt x="1003" y="213"/>
                  <a:pt x="1034" y="335"/>
                  <a:pt x="1034" y="487"/>
                </a:cubicBezTo>
                <a:cubicBezTo>
                  <a:pt x="1034" y="639"/>
                  <a:pt x="1034" y="760"/>
                  <a:pt x="1003" y="912"/>
                </a:cubicBezTo>
                <a:cubicBezTo>
                  <a:pt x="942" y="1125"/>
                  <a:pt x="851" y="1338"/>
                  <a:pt x="699" y="1520"/>
                </a:cubicBezTo>
                <a:cubicBezTo>
                  <a:pt x="426" y="1854"/>
                  <a:pt x="213" y="1976"/>
                  <a:pt x="213" y="2006"/>
                </a:cubicBezTo>
                <a:cubicBezTo>
                  <a:pt x="213" y="2011"/>
                  <a:pt x="219" y="2013"/>
                  <a:pt x="230" y="2013"/>
                </a:cubicBezTo>
                <a:cubicBezTo>
                  <a:pt x="294" y="2013"/>
                  <a:pt x="535" y="1927"/>
                  <a:pt x="821" y="1642"/>
                </a:cubicBezTo>
                <a:cubicBezTo>
                  <a:pt x="1125" y="1338"/>
                  <a:pt x="1277" y="912"/>
                  <a:pt x="1277" y="517"/>
                </a:cubicBezTo>
                <a:cubicBezTo>
                  <a:pt x="1277" y="426"/>
                  <a:pt x="1246" y="335"/>
                  <a:pt x="1246" y="243"/>
                </a:cubicBezTo>
                <a:cubicBezTo>
                  <a:pt x="1186" y="122"/>
                  <a:pt x="1094" y="31"/>
                  <a:pt x="97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4"/>
          <p:cNvSpPr/>
          <p:nvPr/>
        </p:nvSpPr>
        <p:spPr>
          <a:xfrm flipH="1">
            <a:off x="7358539" y="2730998"/>
            <a:ext cx="654767" cy="1701538"/>
          </a:xfrm>
          <a:custGeom>
            <a:avLst/>
            <a:gdLst/>
            <a:ahLst/>
            <a:cxnLst/>
            <a:rect l="l" t="t" r="r" b="b"/>
            <a:pathLst>
              <a:path w="29698" h="77176" extrusionOk="0">
                <a:moveTo>
                  <a:pt x="16171" y="1"/>
                </a:moveTo>
                <a:lnTo>
                  <a:pt x="3921" y="426"/>
                </a:lnTo>
                <a:cubicBezTo>
                  <a:pt x="3830" y="426"/>
                  <a:pt x="0" y="77175"/>
                  <a:pt x="0" y="77175"/>
                </a:cubicBezTo>
                <a:lnTo>
                  <a:pt x="10639" y="77175"/>
                </a:lnTo>
                <a:lnTo>
                  <a:pt x="13770" y="41764"/>
                </a:lnTo>
                <a:lnTo>
                  <a:pt x="16384" y="13041"/>
                </a:lnTo>
                <a:lnTo>
                  <a:pt x="17995" y="39637"/>
                </a:lnTo>
                <a:lnTo>
                  <a:pt x="19940" y="77084"/>
                </a:lnTo>
                <a:lnTo>
                  <a:pt x="29697" y="76750"/>
                </a:lnTo>
                <a:lnTo>
                  <a:pt x="28816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4"/>
          <p:cNvSpPr/>
          <p:nvPr/>
        </p:nvSpPr>
        <p:spPr>
          <a:xfrm flipH="1">
            <a:off x="7516708" y="1380391"/>
            <a:ext cx="303594" cy="579959"/>
          </a:xfrm>
          <a:custGeom>
            <a:avLst/>
            <a:gdLst/>
            <a:ahLst/>
            <a:cxnLst/>
            <a:rect l="l" t="t" r="r" b="b"/>
            <a:pathLst>
              <a:path w="13770" h="26305" extrusionOk="0">
                <a:moveTo>
                  <a:pt x="6814" y="1"/>
                </a:moveTo>
                <a:cubicBezTo>
                  <a:pt x="6681" y="1"/>
                  <a:pt x="6548" y="5"/>
                  <a:pt x="6414" y="13"/>
                </a:cubicBezTo>
                <a:cubicBezTo>
                  <a:pt x="2766" y="226"/>
                  <a:pt x="0" y="3417"/>
                  <a:pt x="304" y="7065"/>
                </a:cubicBezTo>
                <a:lnTo>
                  <a:pt x="1763" y="23964"/>
                </a:lnTo>
                <a:lnTo>
                  <a:pt x="5745" y="26305"/>
                </a:lnTo>
                <a:lnTo>
                  <a:pt x="10153" y="24147"/>
                </a:lnTo>
                <a:cubicBezTo>
                  <a:pt x="10213" y="23174"/>
                  <a:pt x="10213" y="18463"/>
                  <a:pt x="10213" y="18463"/>
                </a:cubicBezTo>
                <a:cubicBezTo>
                  <a:pt x="10213" y="18463"/>
                  <a:pt x="13739" y="17916"/>
                  <a:pt x="13770" y="14390"/>
                </a:cubicBezTo>
                <a:cubicBezTo>
                  <a:pt x="13770" y="12688"/>
                  <a:pt x="13557" y="9162"/>
                  <a:pt x="13283" y="5970"/>
                </a:cubicBezTo>
                <a:cubicBezTo>
                  <a:pt x="13020" y="2577"/>
                  <a:pt x="10196" y="1"/>
                  <a:pt x="6814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4"/>
          <p:cNvSpPr/>
          <p:nvPr/>
        </p:nvSpPr>
        <p:spPr>
          <a:xfrm flipH="1">
            <a:off x="7595108" y="1758615"/>
            <a:ext cx="101220" cy="48945"/>
          </a:xfrm>
          <a:custGeom>
            <a:avLst/>
            <a:gdLst/>
            <a:ahLst/>
            <a:cxnLst/>
            <a:rect l="l" t="t" r="r" b="b"/>
            <a:pathLst>
              <a:path w="4591" h="2220" extrusionOk="0">
                <a:moveTo>
                  <a:pt x="1" y="1"/>
                </a:moveTo>
                <a:cubicBezTo>
                  <a:pt x="1" y="1"/>
                  <a:pt x="963" y="2220"/>
                  <a:pt x="3966" y="2220"/>
                </a:cubicBezTo>
                <a:cubicBezTo>
                  <a:pt x="4165" y="2220"/>
                  <a:pt x="4373" y="2210"/>
                  <a:pt x="4590" y="2189"/>
                </a:cubicBezTo>
                <a:lnTo>
                  <a:pt x="4590" y="1277"/>
                </a:lnTo>
                <a:cubicBezTo>
                  <a:pt x="4540" y="1278"/>
                  <a:pt x="4489" y="1279"/>
                  <a:pt x="4439" y="1279"/>
                </a:cubicBezTo>
                <a:cubicBezTo>
                  <a:pt x="2879" y="1279"/>
                  <a:pt x="1326" y="825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4"/>
          <p:cNvSpPr/>
          <p:nvPr/>
        </p:nvSpPr>
        <p:spPr>
          <a:xfrm flipH="1">
            <a:off x="7548875" y="1561599"/>
            <a:ext cx="22797" cy="21540"/>
          </a:xfrm>
          <a:custGeom>
            <a:avLst/>
            <a:gdLst/>
            <a:ahLst/>
            <a:cxnLst/>
            <a:rect l="l" t="t" r="r" b="b"/>
            <a:pathLst>
              <a:path w="1034" h="977" extrusionOk="0">
                <a:moveTo>
                  <a:pt x="487" y="1"/>
                </a:moveTo>
                <a:cubicBezTo>
                  <a:pt x="213" y="31"/>
                  <a:pt x="0" y="244"/>
                  <a:pt x="0" y="517"/>
                </a:cubicBezTo>
                <a:cubicBezTo>
                  <a:pt x="29" y="773"/>
                  <a:pt x="243" y="976"/>
                  <a:pt x="495" y="976"/>
                </a:cubicBezTo>
                <a:cubicBezTo>
                  <a:pt x="512" y="976"/>
                  <a:pt x="530" y="975"/>
                  <a:pt x="547" y="973"/>
                </a:cubicBezTo>
                <a:cubicBezTo>
                  <a:pt x="790" y="973"/>
                  <a:pt x="1034" y="730"/>
                  <a:pt x="1003" y="456"/>
                </a:cubicBezTo>
                <a:cubicBezTo>
                  <a:pt x="1003" y="183"/>
                  <a:pt x="760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4"/>
          <p:cNvSpPr/>
          <p:nvPr/>
        </p:nvSpPr>
        <p:spPr>
          <a:xfrm flipH="1">
            <a:off x="7543517" y="1540147"/>
            <a:ext cx="44911" cy="11619"/>
          </a:xfrm>
          <a:custGeom>
            <a:avLst/>
            <a:gdLst/>
            <a:ahLst/>
            <a:cxnLst/>
            <a:rect l="l" t="t" r="r" b="b"/>
            <a:pathLst>
              <a:path w="2037" h="527" extrusionOk="0">
                <a:moveTo>
                  <a:pt x="1064" y="1"/>
                </a:moveTo>
                <a:cubicBezTo>
                  <a:pt x="791" y="1"/>
                  <a:pt x="487" y="92"/>
                  <a:pt x="274" y="244"/>
                </a:cubicBezTo>
                <a:cubicBezTo>
                  <a:pt x="91" y="366"/>
                  <a:pt x="0" y="457"/>
                  <a:pt x="61" y="518"/>
                </a:cubicBezTo>
                <a:cubicBezTo>
                  <a:pt x="67" y="524"/>
                  <a:pt x="77" y="526"/>
                  <a:pt x="89" y="526"/>
                </a:cubicBezTo>
                <a:cubicBezTo>
                  <a:pt x="202" y="526"/>
                  <a:pt x="572" y="305"/>
                  <a:pt x="1064" y="305"/>
                </a:cubicBezTo>
                <a:cubicBezTo>
                  <a:pt x="1557" y="305"/>
                  <a:pt x="1901" y="526"/>
                  <a:pt x="2010" y="526"/>
                </a:cubicBezTo>
                <a:cubicBezTo>
                  <a:pt x="2022" y="526"/>
                  <a:pt x="2031" y="524"/>
                  <a:pt x="2037" y="518"/>
                </a:cubicBezTo>
                <a:cubicBezTo>
                  <a:pt x="2037" y="487"/>
                  <a:pt x="2006" y="366"/>
                  <a:pt x="1854" y="244"/>
                </a:cubicBezTo>
                <a:cubicBezTo>
                  <a:pt x="1611" y="92"/>
                  <a:pt x="1338" y="1"/>
                  <a:pt x="106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4"/>
          <p:cNvSpPr/>
          <p:nvPr/>
        </p:nvSpPr>
        <p:spPr>
          <a:xfrm flipH="1">
            <a:off x="7660788" y="1563539"/>
            <a:ext cx="22136" cy="20923"/>
          </a:xfrm>
          <a:custGeom>
            <a:avLst/>
            <a:gdLst/>
            <a:ahLst/>
            <a:cxnLst/>
            <a:rect l="l" t="t" r="r" b="b"/>
            <a:pathLst>
              <a:path w="1004" h="949" extrusionOk="0">
                <a:moveTo>
                  <a:pt x="539" y="1"/>
                </a:moveTo>
                <a:cubicBezTo>
                  <a:pt x="522" y="1"/>
                  <a:pt x="504" y="2"/>
                  <a:pt x="487" y="4"/>
                </a:cubicBezTo>
                <a:cubicBezTo>
                  <a:pt x="213" y="4"/>
                  <a:pt x="1" y="216"/>
                  <a:pt x="1" y="490"/>
                </a:cubicBezTo>
                <a:cubicBezTo>
                  <a:pt x="1" y="746"/>
                  <a:pt x="214" y="949"/>
                  <a:pt x="465" y="949"/>
                </a:cubicBezTo>
                <a:cubicBezTo>
                  <a:pt x="482" y="949"/>
                  <a:pt x="500" y="948"/>
                  <a:pt x="517" y="946"/>
                </a:cubicBezTo>
                <a:cubicBezTo>
                  <a:pt x="791" y="946"/>
                  <a:pt x="1004" y="703"/>
                  <a:pt x="1004" y="460"/>
                </a:cubicBezTo>
                <a:cubicBezTo>
                  <a:pt x="975" y="204"/>
                  <a:pt x="787" y="1"/>
                  <a:pt x="5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4"/>
          <p:cNvSpPr/>
          <p:nvPr/>
        </p:nvSpPr>
        <p:spPr>
          <a:xfrm flipH="1">
            <a:off x="7660127" y="1542175"/>
            <a:ext cx="45572" cy="12258"/>
          </a:xfrm>
          <a:custGeom>
            <a:avLst/>
            <a:gdLst/>
            <a:ahLst/>
            <a:cxnLst/>
            <a:rect l="l" t="t" r="r" b="b"/>
            <a:pathLst>
              <a:path w="2067" h="556" extrusionOk="0">
                <a:moveTo>
                  <a:pt x="1064" y="0"/>
                </a:moveTo>
                <a:cubicBezTo>
                  <a:pt x="790" y="0"/>
                  <a:pt x="486" y="91"/>
                  <a:pt x="274" y="243"/>
                </a:cubicBezTo>
                <a:cubicBezTo>
                  <a:pt x="91" y="365"/>
                  <a:pt x="0" y="456"/>
                  <a:pt x="61" y="517"/>
                </a:cubicBezTo>
                <a:cubicBezTo>
                  <a:pt x="67" y="523"/>
                  <a:pt x="76" y="526"/>
                  <a:pt x="89" y="526"/>
                </a:cubicBezTo>
                <a:cubicBezTo>
                  <a:pt x="202" y="526"/>
                  <a:pt x="571" y="304"/>
                  <a:pt x="1064" y="304"/>
                </a:cubicBezTo>
                <a:cubicBezTo>
                  <a:pt x="1561" y="304"/>
                  <a:pt x="1908" y="555"/>
                  <a:pt x="2013" y="555"/>
                </a:cubicBezTo>
                <a:cubicBezTo>
                  <a:pt x="2023" y="555"/>
                  <a:pt x="2031" y="553"/>
                  <a:pt x="2037" y="547"/>
                </a:cubicBezTo>
                <a:cubicBezTo>
                  <a:pt x="2067" y="517"/>
                  <a:pt x="2006" y="395"/>
                  <a:pt x="1854" y="243"/>
                </a:cubicBezTo>
                <a:cubicBezTo>
                  <a:pt x="1611" y="91"/>
                  <a:pt x="1337" y="0"/>
                  <a:pt x="106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4"/>
          <p:cNvSpPr/>
          <p:nvPr/>
        </p:nvSpPr>
        <p:spPr>
          <a:xfrm flipH="1">
            <a:off x="7587061" y="1542815"/>
            <a:ext cx="36224" cy="99721"/>
          </a:xfrm>
          <a:custGeom>
            <a:avLst/>
            <a:gdLst/>
            <a:ahLst/>
            <a:cxnLst/>
            <a:rect l="l" t="t" r="r" b="b"/>
            <a:pathLst>
              <a:path w="1643" h="4523" extrusionOk="0">
                <a:moveTo>
                  <a:pt x="3" y="1"/>
                </a:moveTo>
                <a:cubicBezTo>
                  <a:pt x="2" y="1"/>
                  <a:pt x="1" y="1"/>
                  <a:pt x="1" y="1"/>
                </a:cubicBezTo>
                <a:cubicBezTo>
                  <a:pt x="244" y="944"/>
                  <a:pt x="548" y="1856"/>
                  <a:pt x="913" y="2767"/>
                </a:cubicBezTo>
                <a:lnTo>
                  <a:pt x="1338" y="3801"/>
                </a:lnTo>
                <a:cubicBezTo>
                  <a:pt x="1399" y="3922"/>
                  <a:pt x="1429" y="4074"/>
                  <a:pt x="1429" y="4226"/>
                </a:cubicBezTo>
                <a:cubicBezTo>
                  <a:pt x="1399" y="4318"/>
                  <a:pt x="1277" y="4348"/>
                  <a:pt x="1125" y="4348"/>
                </a:cubicBezTo>
                <a:cubicBezTo>
                  <a:pt x="821" y="4378"/>
                  <a:pt x="548" y="4409"/>
                  <a:pt x="244" y="4500"/>
                </a:cubicBezTo>
                <a:cubicBezTo>
                  <a:pt x="396" y="4515"/>
                  <a:pt x="548" y="4523"/>
                  <a:pt x="696" y="4523"/>
                </a:cubicBezTo>
                <a:cubicBezTo>
                  <a:pt x="844" y="4523"/>
                  <a:pt x="989" y="4515"/>
                  <a:pt x="1125" y="4500"/>
                </a:cubicBezTo>
                <a:cubicBezTo>
                  <a:pt x="1217" y="4500"/>
                  <a:pt x="1308" y="4500"/>
                  <a:pt x="1369" y="4470"/>
                </a:cubicBezTo>
                <a:cubicBezTo>
                  <a:pt x="1460" y="4439"/>
                  <a:pt x="1551" y="4348"/>
                  <a:pt x="1581" y="4257"/>
                </a:cubicBezTo>
                <a:cubicBezTo>
                  <a:pt x="1642" y="4074"/>
                  <a:pt x="1612" y="3892"/>
                  <a:pt x="1521" y="3710"/>
                </a:cubicBezTo>
                <a:cubicBezTo>
                  <a:pt x="1399" y="3375"/>
                  <a:pt x="1277" y="3041"/>
                  <a:pt x="1156" y="2676"/>
                </a:cubicBezTo>
                <a:cubicBezTo>
                  <a:pt x="585" y="1205"/>
                  <a:pt x="74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4"/>
          <p:cNvSpPr/>
          <p:nvPr/>
        </p:nvSpPr>
        <p:spPr>
          <a:xfrm flipH="1">
            <a:off x="7614554" y="1650737"/>
            <a:ext cx="40898" cy="34196"/>
          </a:xfrm>
          <a:custGeom>
            <a:avLst/>
            <a:gdLst/>
            <a:ahLst/>
            <a:cxnLst/>
            <a:rect l="l" t="t" r="r" b="b"/>
            <a:pathLst>
              <a:path w="1855" h="1551" extrusionOk="0">
                <a:moveTo>
                  <a:pt x="153" y="0"/>
                </a:moveTo>
                <a:cubicBezTo>
                  <a:pt x="92" y="0"/>
                  <a:pt x="1" y="122"/>
                  <a:pt x="62" y="365"/>
                </a:cubicBezTo>
                <a:cubicBezTo>
                  <a:pt x="92" y="699"/>
                  <a:pt x="274" y="1003"/>
                  <a:pt x="517" y="1216"/>
                </a:cubicBezTo>
                <a:cubicBezTo>
                  <a:pt x="791" y="1429"/>
                  <a:pt x="1125" y="1550"/>
                  <a:pt x="1460" y="1550"/>
                </a:cubicBezTo>
                <a:cubicBezTo>
                  <a:pt x="1733" y="1520"/>
                  <a:pt x="1855" y="1520"/>
                  <a:pt x="1855" y="1429"/>
                </a:cubicBezTo>
                <a:cubicBezTo>
                  <a:pt x="1855" y="1338"/>
                  <a:pt x="1217" y="1398"/>
                  <a:pt x="730" y="973"/>
                </a:cubicBezTo>
                <a:cubicBezTo>
                  <a:pt x="213" y="578"/>
                  <a:pt x="213" y="0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4"/>
          <p:cNvSpPr/>
          <p:nvPr/>
        </p:nvSpPr>
        <p:spPr>
          <a:xfrm flipH="1">
            <a:off x="7657437" y="1498367"/>
            <a:ext cx="55648" cy="15896"/>
          </a:xfrm>
          <a:custGeom>
            <a:avLst/>
            <a:gdLst/>
            <a:ahLst/>
            <a:cxnLst/>
            <a:rect l="l" t="t" r="r" b="b"/>
            <a:pathLst>
              <a:path w="2524" h="721" extrusionOk="0">
                <a:moveTo>
                  <a:pt x="1466" y="0"/>
                </a:moveTo>
                <a:cubicBezTo>
                  <a:pt x="1392" y="0"/>
                  <a:pt x="1319" y="4"/>
                  <a:pt x="1247" y="11"/>
                </a:cubicBezTo>
                <a:cubicBezTo>
                  <a:pt x="913" y="42"/>
                  <a:pt x="578" y="133"/>
                  <a:pt x="305" y="315"/>
                </a:cubicBezTo>
                <a:cubicBezTo>
                  <a:pt x="92" y="467"/>
                  <a:pt x="1" y="589"/>
                  <a:pt x="61" y="680"/>
                </a:cubicBezTo>
                <a:cubicBezTo>
                  <a:pt x="83" y="709"/>
                  <a:pt x="128" y="721"/>
                  <a:pt x="192" y="721"/>
                </a:cubicBezTo>
                <a:cubicBezTo>
                  <a:pt x="395" y="721"/>
                  <a:pt x="793" y="605"/>
                  <a:pt x="1277" y="558"/>
                </a:cubicBezTo>
                <a:cubicBezTo>
                  <a:pt x="1916" y="467"/>
                  <a:pt x="2463" y="528"/>
                  <a:pt x="2493" y="407"/>
                </a:cubicBezTo>
                <a:cubicBezTo>
                  <a:pt x="2524" y="346"/>
                  <a:pt x="2402" y="224"/>
                  <a:pt x="2189" y="133"/>
                </a:cubicBezTo>
                <a:cubicBezTo>
                  <a:pt x="1957" y="40"/>
                  <a:pt x="1707" y="0"/>
                  <a:pt x="146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4"/>
          <p:cNvSpPr/>
          <p:nvPr/>
        </p:nvSpPr>
        <p:spPr>
          <a:xfrm flipH="1">
            <a:off x="7547530" y="1505135"/>
            <a:ext cx="41582" cy="13449"/>
          </a:xfrm>
          <a:custGeom>
            <a:avLst/>
            <a:gdLst/>
            <a:ahLst/>
            <a:cxnLst/>
            <a:rect l="l" t="t" r="r" b="b"/>
            <a:pathLst>
              <a:path w="1886" h="610" extrusionOk="0">
                <a:moveTo>
                  <a:pt x="837" y="1"/>
                </a:moveTo>
                <a:cubicBezTo>
                  <a:pt x="611" y="1"/>
                  <a:pt x="391" y="64"/>
                  <a:pt x="214" y="191"/>
                </a:cubicBezTo>
                <a:cubicBezTo>
                  <a:pt x="31" y="312"/>
                  <a:pt x="1" y="434"/>
                  <a:pt x="31" y="495"/>
                </a:cubicBezTo>
                <a:cubicBezTo>
                  <a:pt x="77" y="555"/>
                  <a:pt x="191" y="571"/>
                  <a:pt x="350" y="571"/>
                </a:cubicBezTo>
                <a:cubicBezTo>
                  <a:pt x="510" y="571"/>
                  <a:pt x="715" y="555"/>
                  <a:pt x="943" y="555"/>
                </a:cubicBezTo>
                <a:cubicBezTo>
                  <a:pt x="1247" y="555"/>
                  <a:pt x="1511" y="609"/>
                  <a:pt x="1679" y="609"/>
                </a:cubicBezTo>
                <a:cubicBezTo>
                  <a:pt x="1764" y="609"/>
                  <a:pt x="1825" y="596"/>
                  <a:pt x="1855" y="555"/>
                </a:cubicBezTo>
                <a:cubicBezTo>
                  <a:pt x="1885" y="495"/>
                  <a:pt x="1855" y="373"/>
                  <a:pt x="1703" y="251"/>
                </a:cubicBezTo>
                <a:cubicBezTo>
                  <a:pt x="1490" y="100"/>
                  <a:pt x="1247" y="8"/>
                  <a:pt x="974" y="8"/>
                </a:cubicBezTo>
                <a:cubicBezTo>
                  <a:pt x="928" y="3"/>
                  <a:pt x="882" y="1"/>
                  <a:pt x="8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4"/>
          <p:cNvSpPr/>
          <p:nvPr/>
        </p:nvSpPr>
        <p:spPr>
          <a:xfrm flipH="1">
            <a:off x="7458855" y="1326242"/>
            <a:ext cx="409709" cy="300816"/>
          </a:xfrm>
          <a:custGeom>
            <a:avLst/>
            <a:gdLst/>
            <a:ahLst/>
            <a:cxnLst/>
            <a:rect l="l" t="t" r="r" b="b"/>
            <a:pathLst>
              <a:path w="18583" h="13644" extrusionOk="0">
                <a:moveTo>
                  <a:pt x="5502" y="1"/>
                </a:moveTo>
                <a:cubicBezTo>
                  <a:pt x="4600" y="1"/>
                  <a:pt x="3720" y="572"/>
                  <a:pt x="3466" y="1587"/>
                </a:cubicBezTo>
                <a:cubicBezTo>
                  <a:pt x="3188" y="1421"/>
                  <a:pt x="2901" y="1347"/>
                  <a:pt x="2624" y="1347"/>
                </a:cubicBezTo>
                <a:cubicBezTo>
                  <a:pt x="1537" y="1347"/>
                  <a:pt x="617" y="2485"/>
                  <a:pt x="1126" y="3624"/>
                </a:cubicBezTo>
                <a:cubicBezTo>
                  <a:pt x="457" y="3685"/>
                  <a:pt x="1" y="4384"/>
                  <a:pt x="31" y="5022"/>
                </a:cubicBezTo>
                <a:cubicBezTo>
                  <a:pt x="92" y="5721"/>
                  <a:pt x="396" y="6329"/>
                  <a:pt x="882" y="6815"/>
                </a:cubicBezTo>
                <a:cubicBezTo>
                  <a:pt x="1247" y="7150"/>
                  <a:pt x="1581" y="7514"/>
                  <a:pt x="1825" y="7940"/>
                </a:cubicBezTo>
                <a:cubicBezTo>
                  <a:pt x="2037" y="9672"/>
                  <a:pt x="2402" y="11253"/>
                  <a:pt x="2554" y="13016"/>
                </a:cubicBezTo>
                <a:cubicBezTo>
                  <a:pt x="2554" y="13168"/>
                  <a:pt x="2585" y="13320"/>
                  <a:pt x="2676" y="13472"/>
                </a:cubicBezTo>
                <a:cubicBezTo>
                  <a:pt x="2764" y="13594"/>
                  <a:pt x="2893" y="13643"/>
                  <a:pt x="3036" y="13643"/>
                </a:cubicBezTo>
                <a:cubicBezTo>
                  <a:pt x="3286" y="13643"/>
                  <a:pt x="3577" y="13494"/>
                  <a:pt x="3770" y="13320"/>
                </a:cubicBezTo>
                <a:cubicBezTo>
                  <a:pt x="4469" y="12590"/>
                  <a:pt x="4895" y="11618"/>
                  <a:pt x="4986" y="10615"/>
                </a:cubicBezTo>
                <a:cubicBezTo>
                  <a:pt x="5138" y="9612"/>
                  <a:pt x="5138" y="8578"/>
                  <a:pt x="5259" y="7575"/>
                </a:cubicBezTo>
                <a:cubicBezTo>
                  <a:pt x="5259" y="7545"/>
                  <a:pt x="5259" y="7514"/>
                  <a:pt x="5259" y="7514"/>
                </a:cubicBezTo>
                <a:cubicBezTo>
                  <a:pt x="5351" y="6785"/>
                  <a:pt x="5715" y="6147"/>
                  <a:pt x="6293" y="5721"/>
                </a:cubicBezTo>
                <a:cubicBezTo>
                  <a:pt x="6414" y="5630"/>
                  <a:pt x="6566" y="5569"/>
                  <a:pt x="6688" y="5508"/>
                </a:cubicBezTo>
                <a:cubicBezTo>
                  <a:pt x="6904" y="5434"/>
                  <a:pt x="7147" y="5403"/>
                  <a:pt x="7405" y="5403"/>
                </a:cubicBezTo>
                <a:cubicBezTo>
                  <a:pt x="8416" y="5403"/>
                  <a:pt x="9664" y="5886"/>
                  <a:pt x="10487" y="6177"/>
                </a:cubicBezTo>
                <a:cubicBezTo>
                  <a:pt x="11521" y="6572"/>
                  <a:pt x="12494" y="7089"/>
                  <a:pt x="13527" y="7454"/>
                </a:cubicBezTo>
                <a:cubicBezTo>
                  <a:pt x="14114" y="7643"/>
                  <a:pt x="14749" y="7774"/>
                  <a:pt x="15373" y="7774"/>
                </a:cubicBezTo>
                <a:cubicBezTo>
                  <a:pt x="15847" y="7774"/>
                  <a:pt x="16315" y="7698"/>
                  <a:pt x="16749" y="7514"/>
                </a:cubicBezTo>
                <a:cubicBezTo>
                  <a:pt x="17174" y="7362"/>
                  <a:pt x="17478" y="7028"/>
                  <a:pt x="17570" y="6603"/>
                </a:cubicBezTo>
                <a:cubicBezTo>
                  <a:pt x="17570" y="6329"/>
                  <a:pt x="17418" y="6086"/>
                  <a:pt x="17174" y="5995"/>
                </a:cubicBezTo>
                <a:cubicBezTo>
                  <a:pt x="18582" y="5657"/>
                  <a:pt x="18243" y="3676"/>
                  <a:pt x="16977" y="3676"/>
                </a:cubicBezTo>
                <a:cubicBezTo>
                  <a:pt x="16876" y="3676"/>
                  <a:pt x="16770" y="3688"/>
                  <a:pt x="16658" y="3715"/>
                </a:cubicBezTo>
                <a:cubicBezTo>
                  <a:pt x="17022" y="3441"/>
                  <a:pt x="17174" y="2985"/>
                  <a:pt x="17022" y="2560"/>
                </a:cubicBezTo>
                <a:cubicBezTo>
                  <a:pt x="16779" y="2074"/>
                  <a:pt x="16293" y="1770"/>
                  <a:pt x="15776" y="1770"/>
                </a:cubicBezTo>
                <a:cubicBezTo>
                  <a:pt x="15705" y="1765"/>
                  <a:pt x="15635" y="1762"/>
                  <a:pt x="15566" y="1762"/>
                </a:cubicBezTo>
                <a:cubicBezTo>
                  <a:pt x="15219" y="1762"/>
                  <a:pt x="14890" y="1825"/>
                  <a:pt x="14560" y="1952"/>
                </a:cubicBezTo>
                <a:cubicBezTo>
                  <a:pt x="14078" y="1238"/>
                  <a:pt x="13303" y="859"/>
                  <a:pt x="12517" y="859"/>
                </a:cubicBezTo>
                <a:cubicBezTo>
                  <a:pt x="11965" y="859"/>
                  <a:pt x="11408" y="1046"/>
                  <a:pt x="10943" y="1435"/>
                </a:cubicBezTo>
                <a:cubicBezTo>
                  <a:pt x="10572" y="532"/>
                  <a:pt x="9715" y="42"/>
                  <a:pt x="8855" y="42"/>
                </a:cubicBezTo>
                <a:cubicBezTo>
                  <a:pt x="8238" y="42"/>
                  <a:pt x="7619" y="294"/>
                  <a:pt x="7174" y="827"/>
                </a:cubicBezTo>
                <a:cubicBezTo>
                  <a:pt x="6732" y="263"/>
                  <a:pt x="6112" y="1"/>
                  <a:pt x="55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4"/>
          <p:cNvSpPr/>
          <p:nvPr/>
        </p:nvSpPr>
        <p:spPr>
          <a:xfrm flipH="1">
            <a:off x="7635323" y="1351993"/>
            <a:ext cx="112597" cy="51591"/>
          </a:xfrm>
          <a:custGeom>
            <a:avLst/>
            <a:gdLst/>
            <a:ahLst/>
            <a:cxnLst/>
            <a:rect l="l" t="t" r="r" b="b"/>
            <a:pathLst>
              <a:path w="5107" h="2340" extrusionOk="0">
                <a:moveTo>
                  <a:pt x="2198" y="691"/>
                </a:moveTo>
                <a:cubicBezTo>
                  <a:pt x="2236" y="701"/>
                  <a:pt x="2273" y="712"/>
                  <a:pt x="2310" y="723"/>
                </a:cubicBezTo>
                <a:cubicBezTo>
                  <a:pt x="2645" y="784"/>
                  <a:pt x="2888" y="1058"/>
                  <a:pt x="2949" y="1392"/>
                </a:cubicBezTo>
                <a:cubicBezTo>
                  <a:pt x="2979" y="1544"/>
                  <a:pt x="2918" y="1696"/>
                  <a:pt x="2797" y="1817"/>
                </a:cubicBezTo>
                <a:cubicBezTo>
                  <a:pt x="2713" y="1868"/>
                  <a:pt x="2620" y="1890"/>
                  <a:pt x="2528" y="1890"/>
                </a:cubicBezTo>
                <a:cubicBezTo>
                  <a:pt x="2453" y="1890"/>
                  <a:pt x="2379" y="1875"/>
                  <a:pt x="2310" y="1848"/>
                </a:cubicBezTo>
                <a:cubicBezTo>
                  <a:pt x="2006" y="1696"/>
                  <a:pt x="1854" y="1301"/>
                  <a:pt x="2006" y="997"/>
                </a:cubicBezTo>
                <a:cubicBezTo>
                  <a:pt x="2058" y="884"/>
                  <a:pt x="2123" y="781"/>
                  <a:pt x="2198" y="691"/>
                </a:cubicBezTo>
                <a:close/>
                <a:moveTo>
                  <a:pt x="3297" y="0"/>
                </a:moveTo>
                <a:cubicBezTo>
                  <a:pt x="3089" y="0"/>
                  <a:pt x="2879" y="38"/>
                  <a:pt x="2675" y="115"/>
                </a:cubicBezTo>
                <a:cubicBezTo>
                  <a:pt x="2468" y="179"/>
                  <a:pt x="2286" y="284"/>
                  <a:pt x="2138" y="422"/>
                </a:cubicBezTo>
                <a:lnTo>
                  <a:pt x="2138" y="422"/>
                </a:lnTo>
                <a:cubicBezTo>
                  <a:pt x="2025" y="405"/>
                  <a:pt x="1911" y="396"/>
                  <a:pt x="1797" y="396"/>
                </a:cubicBezTo>
                <a:cubicBezTo>
                  <a:pt x="1345" y="396"/>
                  <a:pt x="895" y="532"/>
                  <a:pt x="517" y="784"/>
                </a:cubicBezTo>
                <a:cubicBezTo>
                  <a:pt x="304" y="936"/>
                  <a:pt x="152" y="1149"/>
                  <a:pt x="61" y="1392"/>
                </a:cubicBezTo>
                <a:cubicBezTo>
                  <a:pt x="0" y="1574"/>
                  <a:pt x="0" y="1757"/>
                  <a:pt x="31" y="1969"/>
                </a:cubicBezTo>
                <a:cubicBezTo>
                  <a:pt x="111" y="2237"/>
                  <a:pt x="238" y="2340"/>
                  <a:pt x="268" y="2340"/>
                </a:cubicBezTo>
                <a:cubicBezTo>
                  <a:pt x="272" y="2340"/>
                  <a:pt x="274" y="2338"/>
                  <a:pt x="274" y="2334"/>
                </a:cubicBezTo>
                <a:cubicBezTo>
                  <a:pt x="213" y="2213"/>
                  <a:pt x="152" y="2061"/>
                  <a:pt x="122" y="1909"/>
                </a:cubicBezTo>
                <a:cubicBezTo>
                  <a:pt x="91" y="1757"/>
                  <a:pt x="91" y="1605"/>
                  <a:pt x="152" y="1453"/>
                </a:cubicBezTo>
                <a:cubicBezTo>
                  <a:pt x="243" y="1240"/>
                  <a:pt x="395" y="1058"/>
                  <a:pt x="608" y="966"/>
                </a:cubicBezTo>
                <a:cubicBezTo>
                  <a:pt x="929" y="746"/>
                  <a:pt x="1316" y="631"/>
                  <a:pt x="1709" y="631"/>
                </a:cubicBezTo>
                <a:cubicBezTo>
                  <a:pt x="1788" y="631"/>
                  <a:pt x="1868" y="636"/>
                  <a:pt x="1948" y="645"/>
                </a:cubicBezTo>
                <a:lnTo>
                  <a:pt x="1948" y="645"/>
                </a:lnTo>
                <a:cubicBezTo>
                  <a:pt x="1899" y="717"/>
                  <a:pt x="1858" y="794"/>
                  <a:pt x="1824" y="875"/>
                </a:cubicBezTo>
                <a:cubicBezTo>
                  <a:pt x="1733" y="1058"/>
                  <a:pt x="1733" y="1301"/>
                  <a:pt x="1793" y="1514"/>
                </a:cubicBezTo>
                <a:cubicBezTo>
                  <a:pt x="1854" y="1726"/>
                  <a:pt x="2006" y="1939"/>
                  <a:pt x="2249" y="2030"/>
                </a:cubicBezTo>
                <a:cubicBezTo>
                  <a:pt x="2329" y="2064"/>
                  <a:pt x="2418" y="2082"/>
                  <a:pt x="2506" y="2082"/>
                </a:cubicBezTo>
                <a:cubicBezTo>
                  <a:pt x="2655" y="2082"/>
                  <a:pt x="2804" y="2034"/>
                  <a:pt x="2918" y="1939"/>
                </a:cubicBezTo>
                <a:cubicBezTo>
                  <a:pt x="3100" y="1787"/>
                  <a:pt x="3222" y="1574"/>
                  <a:pt x="3192" y="1331"/>
                </a:cubicBezTo>
                <a:cubicBezTo>
                  <a:pt x="3161" y="1118"/>
                  <a:pt x="3070" y="906"/>
                  <a:pt x="2918" y="784"/>
                </a:cubicBezTo>
                <a:cubicBezTo>
                  <a:pt x="2771" y="637"/>
                  <a:pt x="2595" y="547"/>
                  <a:pt x="2419" y="486"/>
                </a:cubicBezTo>
                <a:lnTo>
                  <a:pt x="2419" y="486"/>
                </a:lnTo>
                <a:cubicBezTo>
                  <a:pt x="2518" y="415"/>
                  <a:pt x="2625" y="361"/>
                  <a:pt x="2736" y="328"/>
                </a:cubicBezTo>
                <a:cubicBezTo>
                  <a:pt x="2938" y="254"/>
                  <a:pt x="3147" y="216"/>
                  <a:pt x="3354" y="216"/>
                </a:cubicBezTo>
                <a:cubicBezTo>
                  <a:pt x="3738" y="216"/>
                  <a:pt x="4111" y="345"/>
                  <a:pt x="4407" y="602"/>
                </a:cubicBezTo>
                <a:cubicBezTo>
                  <a:pt x="4742" y="875"/>
                  <a:pt x="4924" y="1240"/>
                  <a:pt x="5015" y="1665"/>
                </a:cubicBezTo>
                <a:cubicBezTo>
                  <a:pt x="5046" y="1939"/>
                  <a:pt x="5015" y="2091"/>
                  <a:pt x="5046" y="2091"/>
                </a:cubicBezTo>
                <a:cubicBezTo>
                  <a:pt x="5107" y="1939"/>
                  <a:pt x="5107" y="1787"/>
                  <a:pt x="5076" y="1635"/>
                </a:cubicBezTo>
                <a:cubicBezTo>
                  <a:pt x="5046" y="1179"/>
                  <a:pt x="4833" y="784"/>
                  <a:pt x="4529" y="480"/>
                </a:cubicBezTo>
                <a:cubicBezTo>
                  <a:pt x="4177" y="170"/>
                  <a:pt x="3741" y="0"/>
                  <a:pt x="329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4"/>
          <p:cNvSpPr/>
          <p:nvPr/>
        </p:nvSpPr>
        <p:spPr>
          <a:xfrm flipH="1">
            <a:off x="7731164" y="1346878"/>
            <a:ext cx="79768" cy="108871"/>
          </a:xfrm>
          <a:custGeom>
            <a:avLst/>
            <a:gdLst/>
            <a:ahLst/>
            <a:cxnLst/>
            <a:rect l="l" t="t" r="r" b="b"/>
            <a:pathLst>
              <a:path w="3618" h="4938" extrusionOk="0">
                <a:moveTo>
                  <a:pt x="3048" y="0"/>
                </a:moveTo>
                <a:cubicBezTo>
                  <a:pt x="2835" y="0"/>
                  <a:pt x="2626" y="22"/>
                  <a:pt x="2433" y="43"/>
                </a:cubicBezTo>
                <a:cubicBezTo>
                  <a:pt x="1977" y="104"/>
                  <a:pt x="1551" y="317"/>
                  <a:pt x="1247" y="651"/>
                </a:cubicBezTo>
                <a:cubicBezTo>
                  <a:pt x="827" y="1072"/>
                  <a:pt x="762" y="1699"/>
                  <a:pt x="1024" y="2213"/>
                </a:cubicBezTo>
                <a:lnTo>
                  <a:pt x="1024" y="2213"/>
                </a:lnTo>
                <a:cubicBezTo>
                  <a:pt x="842" y="2216"/>
                  <a:pt x="668" y="2271"/>
                  <a:pt x="518" y="2384"/>
                </a:cubicBezTo>
                <a:cubicBezTo>
                  <a:pt x="305" y="2536"/>
                  <a:pt x="123" y="2749"/>
                  <a:pt x="62" y="3022"/>
                </a:cubicBezTo>
                <a:cubicBezTo>
                  <a:pt x="1" y="3448"/>
                  <a:pt x="92" y="3873"/>
                  <a:pt x="366" y="4238"/>
                </a:cubicBezTo>
                <a:cubicBezTo>
                  <a:pt x="518" y="4451"/>
                  <a:pt x="730" y="4633"/>
                  <a:pt x="943" y="4785"/>
                </a:cubicBezTo>
                <a:cubicBezTo>
                  <a:pt x="1126" y="4907"/>
                  <a:pt x="1217" y="4937"/>
                  <a:pt x="1217" y="4937"/>
                </a:cubicBezTo>
                <a:cubicBezTo>
                  <a:pt x="1217" y="4907"/>
                  <a:pt x="1156" y="4846"/>
                  <a:pt x="1004" y="4724"/>
                </a:cubicBezTo>
                <a:cubicBezTo>
                  <a:pt x="791" y="4542"/>
                  <a:pt x="639" y="4360"/>
                  <a:pt x="487" y="4147"/>
                </a:cubicBezTo>
                <a:cubicBezTo>
                  <a:pt x="274" y="3812"/>
                  <a:pt x="183" y="3417"/>
                  <a:pt x="274" y="3053"/>
                </a:cubicBezTo>
                <a:cubicBezTo>
                  <a:pt x="335" y="2840"/>
                  <a:pt x="457" y="2657"/>
                  <a:pt x="670" y="2566"/>
                </a:cubicBezTo>
                <a:cubicBezTo>
                  <a:pt x="784" y="2471"/>
                  <a:pt x="909" y="2424"/>
                  <a:pt x="1047" y="2424"/>
                </a:cubicBezTo>
                <a:cubicBezTo>
                  <a:pt x="1103" y="2424"/>
                  <a:pt x="1160" y="2431"/>
                  <a:pt x="1219" y="2447"/>
                </a:cubicBezTo>
                <a:lnTo>
                  <a:pt x="1219" y="2447"/>
                </a:lnTo>
                <a:cubicBezTo>
                  <a:pt x="1228" y="2456"/>
                  <a:pt x="1237" y="2465"/>
                  <a:pt x="1247" y="2475"/>
                </a:cubicBezTo>
                <a:lnTo>
                  <a:pt x="1257" y="2458"/>
                </a:lnTo>
                <a:lnTo>
                  <a:pt x="1257" y="2458"/>
                </a:lnTo>
                <a:cubicBezTo>
                  <a:pt x="1274" y="2463"/>
                  <a:pt x="1291" y="2469"/>
                  <a:pt x="1308" y="2475"/>
                </a:cubicBezTo>
                <a:lnTo>
                  <a:pt x="1885" y="2718"/>
                </a:lnTo>
                <a:lnTo>
                  <a:pt x="1399" y="2293"/>
                </a:lnTo>
                <a:cubicBezTo>
                  <a:pt x="1338" y="2232"/>
                  <a:pt x="1308" y="2171"/>
                  <a:pt x="1247" y="2110"/>
                </a:cubicBezTo>
                <a:cubicBezTo>
                  <a:pt x="1126" y="1897"/>
                  <a:pt x="1065" y="1654"/>
                  <a:pt x="1126" y="1411"/>
                </a:cubicBezTo>
                <a:cubicBezTo>
                  <a:pt x="1156" y="1168"/>
                  <a:pt x="1247" y="955"/>
                  <a:pt x="1399" y="803"/>
                </a:cubicBezTo>
                <a:cubicBezTo>
                  <a:pt x="1703" y="499"/>
                  <a:pt x="2068" y="287"/>
                  <a:pt x="2463" y="195"/>
                </a:cubicBezTo>
                <a:cubicBezTo>
                  <a:pt x="3162" y="74"/>
                  <a:pt x="3618" y="135"/>
                  <a:pt x="3618" y="74"/>
                </a:cubicBezTo>
                <a:cubicBezTo>
                  <a:pt x="3527" y="43"/>
                  <a:pt x="3405" y="13"/>
                  <a:pt x="3314" y="13"/>
                </a:cubicBezTo>
                <a:cubicBezTo>
                  <a:pt x="3225" y="4"/>
                  <a:pt x="3136" y="0"/>
                  <a:pt x="304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4"/>
          <p:cNvSpPr/>
          <p:nvPr/>
        </p:nvSpPr>
        <p:spPr>
          <a:xfrm flipH="1">
            <a:off x="7814261" y="1430923"/>
            <a:ext cx="30844" cy="33049"/>
          </a:xfrm>
          <a:custGeom>
            <a:avLst/>
            <a:gdLst/>
            <a:ahLst/>
            <a:cxnLst/>
            <a:rect l="l" t="t" r="r" b="b"/>
            <a:pathLst>
              <a:path w="1399" h="1499" extrusionOk="0">
                <a:moveTo>
                  <a:pt x="92" y="0"/>
                </a:moveTo>
                <a:cubicBezTo>
                  <a:pt x="62" y="0"/>
                  <a:pt x="1" y="122"/>
                  <a:pt x="1" y="335"/>
                </a:cubicBezTo>
                <a:cubicBezTo>
                  <a:pt x="1" y="912"/>
                  <a:pt x="457" y="1429"/>
                  <a:pt x="1034" y="1490"/>
                </a:cubicBezTo>
                <a:cubicBezTo>
                  <a:pt x="1077" y="1496"/>
                  <a:pt x="1117" y="1498"/>
                  <a:pt x="1154" y="1498"/>
                </a:cubicBezTo>
                <a:cubicBezTo>
                  <a:pt x="1302" y="1498"/>
                  <a:pt x="1399" y="1459"/>
                  <a:pt x="1399" y="1459"/>
                </a:cubicBezTo>
                <a:cubicBezTo>
                  <a:pt x="1034" y="1368"/>
                  <a:pt x="730" y="1186"/>
                  <a:pt x="457" y="973"/>
                </a:cubicBezTo>
                <a:cubicBezTo>
                  <a:pt x="92" y="517"/>
                  <a:pt x="153" y="0"/>
                  <a:pt x="92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4"/>
          <p:cNvSpPr/>
          <p:nvPr/>
        </p:nvSpPr>
        <p:spPr>
          <a:xfrm flipH="1">
            <a:off x="7512011" y="1377921"/>
            <a:ext cx="117976" cy="53686"/>
          </a:xfrm>
          <a:custGeom>
            <a:avLst/>
            <a:gdLst/>
            <a:ahLst/>
            <a:cxnLst/>
            <a:rect l="l" t="t" r="r" b="b"/>
            <a:pathLst>
              <a:path w="5351" h="2435" extrusionOk="0">
                <a:moveTo>
                  <a:pt x="2405" y="848"/>
                </a:moveTo>
                <a:cubicBezTo>
                  <a:pt x="2414" y="850"/>
                  <a:pt x="2423" y="852"/>
                  <a:pt x="2432" y="854"/>
                </a:cubicBezTo>
                <a:cubicBezTo>
                  <a:pt x="2706" y="945"/>
                  <a:pt x="2949" y="1189"/>
                  <a:pt x="3040" y="1462"/>
                </a:cubicBezTo>
                <a:cubicBezTo>
                  <a:pt x="3132" y="1766"/>
                  <a:pt x="2980" y="2131"/>
                  <a:pt x="2706" y="2161"/>
                </a:cubicBezTo>
                <a:cubicBezTo>
                  <a:pt x="2372" y="2161"/>
                  <a:pt x="2128" y="1918"/>
                  <a:pt x="2098" y="1614"/>
                </a:cubicBezTo>
                <a:cubicBezTo>
                  <a:pt x="2098" y="1308"/>
                  <a:pt x="2200" y="1052"/>
                  <a:pt x="2405" y="848"/>
                </a:cubicBezTo>
                <a:close/>
                <a:moveTo>
                  <a:pt x="3890" y="0"/>
                </a:moveTo>
                <a:cubicBezTo>
                  <a:pt x="3321" y="0"/>
                  <a:pt x="2758" y="219"/>
                  <a:pt x="2322" y="631"/>
                </a:cubicBezTo>
                <a:lnTo>
                  <a:pt x="2322" y="631"/>
                </a:lnTo>
                <a:cubicBezTo>
                  <a:pt x="2223" y="613"/>
                  <a:pt x="2123" y="603"/>
                  <a:pt x="2022" y="603"/>
                </a:cubicBezTo>
                <a:cubicBezTo>
                  <a:pt x="1863" y="603"/>
                  <a:pt x="1703" y="626"/>
                  <a:pt x="1551" y="672"/>
                </a:cubicBezTo>
                <a:cubicBezTo>
                  <a:pt x="1277" y="763"/>
                  <a:pt x="1065" y="915"/>
                  <a:pt x="852" y="1097"/>
                </a:cubicBezTo>
                <a:cubicBezTo>
                  <a:pt x="578" y="1371"/>
                  <a:pt x="335" y="1705"/>
                  <a:pt x="153" y="2070"/>
                </a:cubicBezTo>
                <a:cubicBezTo>
                  <a:pt x="92" y="2161"/>
                  <a:pt x="31" y="2313"/>
                  <a:pt x="1" y="2435"/>
                </a:cubicBezTo>
                <a:cubicBezTo>
                  <a:pt x="92" y="2344"/>
                  <a:pt x="153" y="2222"/>
                  <a:pt x="244" y="2100"/>
                </a:cubicBezTo>
                <a:cubicBezTo>
                  <a:pt x="426" y="1766"/>
                  <a:pt x="669" y="1493"/>
                  <a:pt x="943" y="1249"/>
                </a:cubicBezTo>
                <a:cubicBezTo>
                  <a:pt x="1241" y="952"/>
                  <a:pt x="1642" y="809"/>
                  <a:pt x="2043" y="809"/>
                </a:cubicBezTo>
                <a:cubicBezTo>
                  <a:pt x="2083" y="809"/>
                  <a:pt x="2122" y="810"/>
                  <a:pt x="2161" y="813"/>
                </a:cubicBezTo>
                <a:lnTo>
                  <a:pt x="2161" y="813"/>
                </a:lnTo>
                <a:cubicBezTo>
                  <a:pt x="1982" y="1050"/>
                  <a:pt x="1885" y="1323"/>
                  <a:pt x="1885" y="1614"/>
                </a:cubicBezTo>
                <a:cubicBezTo>
                  <a:pt x="1914" y="2051"/>
                  <a:pt x="2250" y="2376"/>
                  <a:pt x="2652" y="2376"/>
                </a:cubicBezTo>
                <a:cubicBezTo>
                  <a:pt x="2670" y="2376"/>
                  <a:pt x="2688" y="2375"/>
                  <a:pt x="2706" y="2374"/>
                </a:cubicBezTo>
                <a:cubicBezTo>
                  <a:pt x="2949" y="2344"/>
                  <a:pt x="3132" y="2222"/>
                  <a:pt x="3223" y="2009"/>
                </a:cubicBezTo>
                <a:cubicBezTo>
                  <a:pt x="3284" y="1827"/>
                  <a:pt x="3314" y="1614"/>
                  <a:pt x="3253" y="1401"/>
                </a:cubicBezTo>
                <a:cubicBezTo>
                  <a:pt x="3139" y="1088"/>
                  <a:pt x="2891" y="827"/>
                  <a:pt x="2560" y="696"/>
                </a:cubicBezTo>
                <a:lnTo>
                  <a:pt x="2560" y="696"/>
                </a:lnTo>
                <a:cubicBezTo>
                  <a:pt x="2916" y="363"/>
                  <a:pt x="3391" y="183"/>
                  <a:pt x="3891" y="155"/>
                </a:cubicBezTo>
                <a:cubicBezTo>
                  <a:pt x="4256" y="155"/>
                  <a:pt x="4651" y="216"/>
                  <a:pt x="4986" y="368"/>
                </a:cubicBezTo>
                <a:cubicBezTo>
                  <a:pt x="5107" y="429"/>
                  <a:pt x="5229" y="489"/>
                  <a:pt x="5350" y="550"/>
                </a:cubicBezTo>
                <a:cubicBezTo>
                  <a:pt x="5259" y="459"/>
                  <a:pt x="5138" y="368"/>
                  <a:pt x="5016" y="307"/>
                </a:cubicBezTo>
                <a:cubicBezTo>
                  <a:pt x="4663" y="100"/>
                  <a:pt x="4275" y="0"/>
                  <a:pt x="38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4"/>
          <p:cNvSpPr/>
          <p:nvPr/>
        </p:nvSpPr>
        <p:spPr>
          <a:xfrm flipH="1">
            <a:off x="7784100" y="1569051"/>
            <a:ext cx="55560" cy="81091"/>
          </a:xfrm>
          <a:custGeom>
            <a:avLst/>
            <a:gdLst/>
            <a:ahLst/>
            <a:cxnLst/>
            <a:rect l="l" t="t" r="r" b="b"/>
            <a:pathLst>
              <a:path w="2520" h="3678" extrusionOk="0">
                <a:moveTo>
                  <a:pt x="1595" y="1"/>
                </a:moveTo>
                <a:cubicBezTo>
                  <a:pt x="902" y="1"/>
                  <a:pt x="1" y="293"/>
                  <a:pt x="58" y="1790"/>
                </a:cubicBezTo>
                <a:cubicBezTo>
                  <a:pt x="97" y="3365"/>
                  <a:pt x="1118" y="3678"/>
                  <a:pt x="1833" y="3678"/>
                </a:cubicBezTo>
                <a:cubicBezTo>
                  <a:pt x="2222" y="3678"/>
                  <a:pt x="2520" y="3585"/>
                  <a:pt x="2520" y="3553"/>
                </a:cubicBezTo>
                <a:cubicBezTo>
                  <a:pt x="2520" y="3492"/>
                  <a:pt x="2368" y="118"/>
                  <a:pt x="2368" y="118"/>
                </a:cubicBezTo>
                <a:cubicBezTo>
                  <a:pt x="2356" y="107"/>
                  <a:pt x="2014" y="1"/>
                  <a:pt x="1595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4"/>
          <p:cNvSpPr/>
          <p:nvPr/>
        </p:nvSpPr>
        <p:spPr>
          <a:xfrm flipH="1">
            <a:off x="7800856" y="1586116"/>
            <a:ext cx="24803" cy="46123"/>
          </a:xfrm>
          <a:custGeom>
            <a:avLst/>
            <a:gdLst/>
            <a:ahLst/>
            <a:cxnLst/>
            <a:rect l="l" t="t" r="r" b="b"/>
            <a:pathLst>
              <a:path w="1125" h="2092" extrusionOk="0">
                <a:moveTo>
                  <a:pt x="637" y="1"/>
                </a:moveTo>
                <a:cubicBezTo>
                  <a:pt x="616" y="1"/>
                  <a:pt x="596" y="4"/>
                  <a:pt x="578" y="13"/>
                </a:cubicBezTo>
                <a:cubicBezTo>
                  <a:pt x="365" y="44"/>
                  <a:pt x="213" y="196"/>
                  <a:pt x="152" y="378"/>
                </a:cubicBezTo>
                <a:cubicBezTo>
                  <a:pt x="61" y="591"/>
                  <a:pt x="0" y="834"/>
                  <a:pt x="31" y="1047"/>
                </a:cubicBezTo>
                <a:cubicBezTo>
                  <a:pt x="0" y="1503"/>
                  <a:pt x="274" y="1898"/>
                  <a:pt x="669" y="2080"/>
                </a:cubicBezTo>
                <a:cubicBezTo>
                  <a:pt x="699" y="2088"/>
                  <a:pt x="732" y="2091"/>
                  <a:pt x="764" y="2091"/>
                </a:cubicBezTo>
                <a:cubicBezTo>
                  <a:pt x="863" y="2091"/>
                  <a:pt x="965" y="2057"/>
                  <a:pt x="1034" y="1989"/>
                </a:cubicBezTo>
                <a:cubicBezTo>
                  <a:pt x="1125" y="1959"/>
                  <a:pt x="1125" y="1898"/>
                  <a:pt x="1125" y="1898"/>
                </a:cubicBezTo>
                <a:lnTo>
                  <a:pt x="1125" y="1898"/>
                </a:lnTo>
                <a:cubicBezTo>
                  <a:pt x="1125" y="1898"/>
                  <a:pt x="1094" y="1928"/>
                  <a:pt x="1003" y="1958"/>
                </a:cubicBezTo>
                <a:cubicBezTo>
                  <a:pt x="958" y="1989"/>
                  <a:pt x="904" y="2004"/>
                  <a:pt x="851" y="2004"/>
                </a:cubicBezTo>
                <a:cubicBezTo>
                  <a:pt x="798" y="2004"/>
                  <a:pt x="745" y="1989"/>
                  <a:pt x="699" y="1958"/>
                </a:cubicBezTo>
                <a:cubicBezTo>
                  <a:pt x="365" y="1776"/>
                  <a:pt x="183" y="1411"/>
                  <a:pt x="183" y="1047"/>
                </a:cubicBezTo>
                <a:cubicBezTo>
                  <a:pt x="183" y="834"/>
                  <a:pt x="213" y="651"/>
                  <a:pt x="274" y="439"/>
                </a:cubicBezTo>
                <a:cubicBezTo>
                  <a:pt x="335" y="287"/>
                  <a:pt x="456" y="165"/>
                  <a:pt x="578" y="104"/>
                </a:cubicBezTo>
                <a:cubicBezTo>
                  <a:pt x="599" y="99"/>
                  <a:pt x="620" y="96"/>
                  <a:pt x="639" y="96"/>
                </a:cubicBezTo>
                <a:cubicBezTo>
                  <a:pt x="731" y="96"/>
                  <a:pt x="801" y="151"/>
                  <a:pt x="851" y="226"/>
                </a:cubicBezTo>
                <a:cubicBezTo>
                  <a:pt x="882" y="287"/>
                  <a:pt x="851" y="348"/>
                  <a:pt x="882" y="348"/>
                </a:cubicBezTo>
                <a:cubicBezTo>
                  <a:pt x="882" y="348"/>
                  <a:pt x="912" y="287"/>
                  <a:pt x="912" y="196"/>
                </a:cubicBezTo>
                <a:cubicBezTo>
                  <a:pt x="882" y="135"/>
                  <a:pt x="851" y="74"/>
                  <a:pt x="791" y="44"/>
                </a:cubicBezTo>
                <a:cubicBezTo>
                  <a:pt x="748" y="22"/>
                  <a:pt x="689" y="1"/>
                  <a:pt x="637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4"/>
          <p:cNvSpPr/>
          <p:nvPr/>
        </p:nvSpPr>
        <p:spPr>
          <a:xfrm flipH="1">
            <a:off x="7345156" y="1900690"/>
            <a:ext cx="634637" cy="875242"/>
          </a:xfrm>
          <a:custGeom>
            <a:avLst/>
            <a:gdLst/>
            <a:ahLst/>
            <a:cxnLst/>
            <a:rect l="l" t="t" r="r" b="b"/>
            <a:pathLst>
              <a:path w="28785" h="39698" extrusionOk="0">
                <a:moveTo>
                  <a:pt x="3952" y="1"/>
                </a:moveTo>
                <a:lnTo>
                  <a:pt x="0" y="2676"/>
                </a:lnTo>
                <a:lnTo>
                  <a:pt x="3344" y="21551"/>
                </a:lnTo>
                <a:lnTo>
                  <a:pt x="1885" y="33983"/>
                </a:lnTo>
                <a:cubicBezTo>
                  <a:pt x="1550" y="36263"/>
                  <a:pt x="2310" y="39485"/>
                  <a:pt x="2310" y="39485"/>
                </a:cubicBezTo>
                <a:lnTo>
                  <a:pt x="27326" y="39697"/>
                </a:lnTo>
                <a:lnTo>
                  <a:pt x="27812" y="39454"/>
                </a:lnTo>
                <a:cubicBezTo>
                  <a:pt x="28481" y="37023"/>
                  <a:pt x="28663" y="34439"/>
                  <a:pt x="28390" y="31916"/>
                </a:cubicBezTo>
                <a:lnTo>
                  <a:pt x="27326" y="20579"/>
                </a:lnTo>
                <a:lnTo>
                  <a:pt x="28542" y="11247"/>
                </a:lnTo>
                <a:cubicBezTo>
                  <a:pt x="28785" y="6657"/>
                  <a:pt x="26475" y="2341"/>
                  <a:pt x="22523" y="1"/>
                </a:cubicBezTo>
                <a:lnTo>
                  <a:pt x="13162" y="2584"/>
                </a:lnTo>
                <a:lnTo>
                  <a:pt x="39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4"/>
          <p:cNvSpPr/>
          <p:nvPr/>
        </p:nvSpPr>
        <p:spPr>
          <a:xfrm flipH="1">
            <a:off x="7466439" y="1832916"/>
            <a:ext cx="412839" cy="158279"/>
          </a:xfrm>
          <a:custGeom>
            <a:avLst/>
            <a:gdLst/>
            <a:ahLst/>
            <a:cxnLst/>
            <a:rect l="l" t="t" r="r" b="b"/>
            <a:pathLst>
              <a:path w="18725" h="7179" extrusionOk="0">
                <a:moveTo>
                  <a:pt x="15120" y="0"/>
                </a:moveTo>
                <a:cubicBezTo>
                  <a:pt x="12655" y="0"/>
                  <a:pt x="9879" y="5081"/>
                  <a:pt x="9879" y="5081"/>
                </a:cubicBezTo>
                <a:cubicBezTo>
                  <a:pt x="9879" y="5081"/>
                  <a:pt x="6292" y="2315"/>
                  <a:pt x="5168" y="1433"/>
                </a:cubicBezTo>
                <a:cubicBezTo>
                  <a:pt x="4519" y="907"/>
                  <a:pt x="3668" y="796"/>
                  <a:pt x="3064" y="796"/>
                </a:cubicBezTo>
                <a:cubicBezTo>
                  <a:pt x="2621" y="796"/>
                  <a:pt x="2311" y="856"/>
                  <a:pt x="2311" y="856"/>
                </a:cubicBezTo>
                <a:lnTo>
                  <a:pt x="1" y="7026"/>
                </a:lnTo>
                <a:lnTo>
                  <a:pt x="7144" y="7178"/>
                </a:lnTo>
                <a:lnTo>
                  <a:pt x="18724" y="6449"/>
                </a:lnTo>
                <a:cubicBezTo>
                  <a:pt x="18724" y="6449"/>
                  <a:pt x="18268" y="1008"/>
                  <a:pt x="15685" y="96"/>
                </a:cubicBezTo>
                <a:cubicBezTo>
                  <a:pt x="15499" y="30"/>
                  <a:pt x="15311" y="0"/>
                  <a:pt x="1512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4"/>
          <p:cNvSpPr/>
          <p:nvPr/>
        </p:nvSpPr>
        <p:spPr>
          <a:xfrm flipH="1">
            <a:off x="7399437" y="2470309"/>
            <a:ext cx="388036" cy="238598"/>
          </a:xfrm>
          <a:custGeom>
            <a:avLst/>
            <a:gdLst/>
            <a:ahLst/>
            <a:cxnLst/>
            <a:rect l="l" t="t" r="r" b="b"/>
            <a:pathLst>
              <a:path w="17600" h="10822" extrusionOk="0">
                <a:moveTo>
                  <a:pt x="30" y="10656"/>
                </a:moveTo>
                <a:lnTo>
                  <a:pt x="30" y="10656"/>
                </a:lnTo>
                <a:cubicBezTo>
                  <a:pt x="21" y="10660"/>
                  <a:pt x="11" y="10664"/>
                  <a:pt x="1" y="10670"/>
                </a:cubicBezTo>
                <a:cubicBezTo>
                  <a:pt x="1" y="10670"/>
                  <a:pt x="11" y="10665"/>
                  <a:pt x="30" y="10656"/>
                </a:cubicBezTo>
                <a:close/>
                <a:moveTo>
                  <a:pt x="12554" y="1"/>
                </a:moveTo>
                <a:lnTo>
                  <a:pt x="9241" y="305"/>
                </a:lnTo>
                <a:lnTo>
                  <a:pt x="5502" y="639"/>
                </a:lnTo>
                <a:lnTo>
                  <a:pt x="5442" y="639"/>
                </a:lnTo>
                <a:lnTo>
                  <a:pt x="5442" y="700"/>
                </a:lnTo>
                <a:cubicBezTo>
                  <a:pt x="5320" y="1034"/>
                  <a:pt x="5138" y="1369"/>
                  <a:pt x="4925" y="1642"/>
                </a:cubicBezTo>
                <a:cubicBezTo>
                  <a:pt x="4712" y="1916"/>
                  <a:pt x="4469" y="2159"/>
                  <a:pt x="4165" y="2341"/>
                </a:cubicBezTo>
                <a:cubicBezTo>
                  <a:pt x="3618" y="2706"/>
                  <a:pt x="2980" y="2980"/>
                  <a:pt x="2311" y="3071"/>
                </a:cubicBezTo>
                <a:lnTo>
                  <a:pt x="2220" y="3071"/>
                </a:lnTo>
                <a:lnTo>
                  <a:pt x="2250" y="3162"/>
                </a:lnTo>
                <a:cubicBezTo>
                  <a:pt x="2584" y="4287"/>
                  <a:pt x="2676" y="5442"/>
                  <a:pt x="2493" y="6597"/>
                </a:cubicBezTo>
                <a:cubicBezTo>
                  <a:pt x="2402" y="7478"/>
                  <a:pt x="2128" y="8329"/>
                  <a:pt x="1673" y="9120"/>
                </a:cubicBezTo>
                <a:cubicBezTo>
                  <a:pt x="1399" y="9606"/>
                  <a:pt x="1004" y="10031"/>
                  <a:pt x="518" y="10366"/>
                </a:cubicBezTo>
                <a:cubicBezTo>
                  <a:pt x="280" y="10532"/>
                  <a:pt x="98" y="10624"/>
                  <a:pt x="30" y="10656"/>
                </a:cubicBezTo>
                <a:lnTo>
                  <a:pt x="30" y="10656"/>
                </a:lnTo>
                <a:cubicBezTo>
                  <a:pt x="73" y="10638"/>
                  <a:pt x="103" y="10634"/>
                  <a:pt x="153" y="10609"/>
                </a:cubicBezTo>
                <a:cubicBezTo>
                  <a:pt x="305" y="10548"/>
                  <a:pt x="426" y="10487"/>
                  <a:pt x="548" y="10396"/>
                </a:cubicBezTo>
                <a:cubicBezTo>
                  <a:pt x="1065" y="10092"/>
                  <a:pt x="1460" y="9667"/>
                  <a:pt x="1764" y="9150"/>
                </a:cubicBezTo>
                <a:cubicBezTo>
                  <a:pt x="2250" y="8390"/>
                  <a:pt x="2554" y="7509"/>
                  <a:pt x="2645" y="6627"/>
                </a:cubicBezTo>
                <a:cubicBezTo>
                  <a:pt x="2822" y="5479"/>
                  <a:pt x="2742" y="4330"/>
                  <a:pt x="2432" y="3237"/>
                </a:cubicBezTo>
                <a:lnTo>
                  <a:pt x="2432" y="3237"/>
                </a:lnTo>
                <a:cubicBezTo>
                  <a:pt x="3098" y="3110"/>
                  <a:pt x="3734" y="2873"/>
                  <a:pt x="4287" y="2524"/>
                </a:cubicBezTo>
                <a:cubicBezTo>
                  <a:pt x="4591" y="2311"/>
                  <a:pt x="4864" y="2037"/>
                  <a:pt x="5107" y="1764"/>
                </a:cubicBezTo>
                <a:cubicBezTo>
                  <a:pt x="5338" y="1475"/>
                  <a:pt x="5514" y="1132"/>
                  <a:pt x="5636" y="785"/>
                </a:cubicBezTo>
                <a:lnTo>
                  <a:pt x="5636" y="785"/>
                </a:lnTo>
                <a:lnTo>
                  <a:pt x="9302" y="487"/>
                </a:lnTo>
                <a:lnTo>
                  <a:pt x="12561" y="191"/>
                </a:lnTo>
                <a:lnTo>
                  <a:pt x="12561" y="191"/>
                </a:lnTo>
                <a:cubicBezTo>
                  <a:pt x="12862" y="739"/>
                  <a:pt x="13274" y="1201"/>
                  <a:pt x="13770" y="1551"/>
                </a:cubicBezTo>
                <a:cubicBezTo>
                  <a:pt x="14252" y="1883"/>
                  <a:pt x="14824" y="2095"/>
                  <a:pt x="15397" y="2157"/>
                </a:cubicBezTo>
                <a:lnTo>
                  <a:pt x="15397" y="2157"/>
                </a:lnTo>
                <a:cubicBezTo>
                  <a:pt x="16259" y="3260"/>
                  <a:pt x="16997" y="4307"/>
                  <a:pt x="17266" y="5442"/>
                </a:cubicBezTo>
                <a:cubicBezTo>
                  <a:pt x="17509" y="6414"/>
                  <a:pt x="17509" y="7448"/>
                  <a:pt x="17296" y="8421"/>
                </a:cubicBezTo>
                <a:cubicBezTo>
                  <a:pt x="17144" y="9059"/>
                  <a:pt x="16901" y="9667"/>
                  <a:pt x="16566" y="10244"/>
                </a:cubicBezTo>
                <a:cubicBezTo>
                  <a:pt x="16323" y="10639"/>
                  <a:pt x="16171" y="10822"/>
                  <a:pt x="16171" y="10822"/>
                </a:cubicBezTo>
                <a:cubicBezTo>
                  <a:pt x="16323" y="10670"/>
                  <a:pt x="16475" y="10487"/>
                  <a:pt x="16597" y="10275"/>
                </a:cubicBezTo>
                <a:cubicBezTo>
                  <a:pt x="16931" y="9728"/>
                  <a:pt x="17205" y="9120"/>
                  <a:pt x="17357" y="8451"/>
                </a:cubicBezTo>
                <a:cubicBezTo>
                  <a:pt x="17600" y="7478"/>
                  <a:pt x="17600" y="6414"/>
                  <a:pt x="17357" y="5411"/>
                </a:cubicBezTo>
                <a:cubicBezTo>
                  <a:pt x="17205" y="4803"/>
                  <a:pt x="16962" y="4226"/>
                  <a:pt x="16627" y="3679"/>
                </a:cubicBezTo>
                <a:cubicBezTo>
                  <a:pt x="16262" y="3101"/>
                  <a:pt x="15867" y="2554"/>
                  <a:pt x="15442" y="2007"/>
                </a:cubicBezTo>
                <a:lnTo>
                  <a:pt x="15411" y="1977"/>
                </a:lnTo>
                <a:lnTo>
                  <a:pt x="15381" y="1977"/>
                </a:lnTo>
                <a:cubicBezTo>
                  <a:pt x="14803" y="1946"/>
                  <a:pt x="14256" y="1733"/>
                  <a:pt x="13800" y="1430"/>
                </a:cubicBezTo>
                <a:cubicBezTo>
                  <a:pt x="13314" y="1065"/>
                  <a:pt x="12919" y="609"/>
                  <a:pt x="12676" y="62"/>
                </a:cubicBezTo>
                <a:lnTo>
                  <a:pt x="1264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4"/>
          <p:cNvSpPr/>
          <p:nvPr/>
        </p:nvSpPr>
        <p:spPr>
          <a:xfrm flipH="1">
            <a:off x="7720426" y="2537995"/>
            <a:ext cx="116631" cy="169215"/>
          </a:xfrm>
          <a:custGeom>
            <a:avLst/>
            <a:gdLst/>
            <a:ahLst/>
            <a:cxnLst/>
            <a:rect l="l" t="t" r="r" b="b"/>
            <a:pathLst>
              <a:path w="5290" h="7675" extrusionOk="0">
                <a:moveTo>
                  <a:pt x="4408" y="1"/>
                </a:moveTo>
                <a:lnTo>
                  <a:pt x="4408" y="1"/>
                </a:lnTo>
                <a:cubicBezTo>
                  <a:pt x="4165" y="1338"/>
                  <a:pt x="3739" y="2706"/>
                  <a:pt x="2767" y="3618"/>
                </a:cubicBezTo>
                <a:cubicBezTo>
                  <a:pt x="2250" y="4135"/>
                  <a:pt x="1551" y="4408"/>
                  <a:pt x="1004" y="4864"/>
                </a:cubicBezTo>
                <a:cubicBezTo>
                  <a:pt x="456" y="5320"/>
                  <a:pt x="0" y="6050"/>
                  <a:pt x="213" y="6749"/>
                </a:cubicBezTo>
                <a:cubicBezTo>
                  <a:pt x="416" y="7307"/>
                  <a:pt x="1043" y="7675"/>
                  <a:pt x="1669" y="7675"/>
                </a:cubicBezTo>
                <a:cubicBezTo>
                  <a:pt x="1793" y="7675"/>
                  <a:pt x="1917" y="7660"/>
                  <a:pt x="2037" y="7630"/>
                </a:cubicBezTo>
                <a:cubicBezTo>
                  <a:pt x="2767" y="7417"/>
                  <a:pt x="3374" y="6961"/>
                  <a:pt x="3770" y="6323"/>
                </a:cubicBezTo>
                <a:cubicBezTo>
                  <a:pt x="5077" y="4469"/>
                  <a:pt x="5289" y="2068"/>
                  <a:pt x="44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4"/>
          <p:cNvSpPr/>
          <p:nvPr/>
        </p:nvSpPr>
        <p:spPr>
          <a:xfrm flipH="1">
            <a:off x="7353865" y="2716425"/>
            <a:ext cx="563600" cy="20041"/>
          </a:xfrm>
          <a:custGeom>
            <a:avLst/>
            <a:gdLst/>
            <a:ahLst/>
            <a:cxnLst/>
            <a:rect l="l" t="t" r="r" b="b"/>
            <a:pathLst>
              <a:path w="25563" h="909" extrusionOk="0">
                <a:moveTo>
                  <a:pt x="25441" y="1"/>
                </a:moveTo>
                <a:cubicBezTo>
                  <a:pt x="25403" y="1"/>
                  <a:pt x="25365" y="8"/>
                  <a:pt x="25320" y="24"/>
                </a:cubicBezTo>
                <a:lnTo>
                  <a:pt x="24560" y="84"/>
                </a:lnTo>
                <a:cubicBezTo>
                  <a:pt x="23921" y="145"/>
                  <a:pt x="22979" y="236"/>
                  <a:pt x="21824" y="327"/>
                </a:cubicBezTo>
                <a:cubicBezTo>
                  <a:pt x="19514" y="510"/>
                  <a:pt x="16323" y="692"/>
                  <a:pt x="12797" y="692"/>
                </a:cubicBezTo>
                <a:cubicBezTo>
                  <a:pt x="9271" y="692"/>
                  <a:pt x="6079" y="540"/>
                  <a:pt x="3769" y="388"/>
                </a:cubicBezTo>
                <a:cubicBezTo>
                  <a:pt x="2614" y="297"/>
                  <a:pt x="1672" y="206"/>
                  <a:pt x="1033" y="145"/>
                </a:cubicBezTo>
                <a:lnTo>
                  <a:pt x="274" y="84"/>
                </a:lnTo>
                <a:lnTo>
                  <a:pt x="0" y="84"/>
                </a:lnTo>
                <a:cubicBezTo>
                  <a:pt x="91" y="115"/>
                  <a:pt x="182" y="145"/>
                  <a:pt x="274" y="145"/>
                </a:cubicBezTo>
                <a:lnTo>
                  <a:pt x="1003" y="236"/>
                </a:lnTo>
                <a:cubicBezTo>
                  <a:pt x="1641" y="327"/>
                  <a:pt x="2584" y="419"/>
                  <a:pt x="3739" y="540"/>
                </a:cubicBezTo>
                <a:cubicBezTo>
                  <a:pt x="5878" y="737"/>
                  <a:pt x="8774" y="908"/>
                  <a:pt x="12016" y="908"/>
                </a:cubicBezTo>
                <a:cubicBezTo>
                  <a:pt x="12274" y="908"/>
                  <a:pt x="12534" y="907"/>
                  <a:pt x="12797" y="905"/>
                </a:cubicBezTo>
                <a:cubicBezTo>
                  <a:pt x="16323" y="905"/>
                  <a:pt x="19514" y="692"/>
                  <a:pt x="21824" y="479"/>
                </a:cubicBezTo>
                <a:cubicBezTo>
                  <a:pt x="22979" y="358"/>
                  <a:pt x="23921" y="267"/>
                  <a:pt x="24560" y="175"/>
                </a:cubicBezTo>
                <a:lnTo>
                  <a:pt x="25320" y="54"/>
                </a:lnTo>
                <a:cubicBezTo>
                  <a:pt x="25411" y="54"/>
                  <a:pt x="25472" y="54"/>
                  <a:pt x="25563" y="24"/>
                </a:cubicBezTo>
                <a:cubicBezTo>
                  <a:pt x="25517" y="8"/>
                  <a:pt x="25479" y="1"/>
                  <a:pt x="2544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4"/>
          <p:cNvSpPr/>
          <p:nvPr/>
        </p:nvSpPr>
        <p:spPr>
          <a:xfrm flipH="1">
            <a:off x="7855798" y="2726986"/>
            <a:ext cx="15433" cy="54964"/>
          </a:xfrm>
          <a:custGeom>
            <a:avLst/>
            <a:gdLst/>
            <a:ahLst/>
            <a:cxnLst/>
            <a:rect l="l" t="t" r="r" b="b"/>
            <a:pathLst>
              <a:path w="700" h="2493" extrusionOk="0">
                <a:moveTo>
                  <a:pt x="152" y="0"/>
                </a:moveTo>
                <a:cubicBezTo>
                  <a:pt x="0" y="426"/>
                  <a:pt x="0" y="882"/>
                  <a:pt x="122" y="1307"/>
                </a:cubicBezTo>
                <a:cubicBezTo>
                  <a:pt x="183" y="1733"/>
                  <a:pt x="365" y="2159"/>
                  <a:pt x="639" y="2493"/>
                </a:cubicBezTo>
                <a:cubicBezTo>
                  <a:pt x="699" y="2462"/>
                  <a:pt x="456" y="1946"/>
                  <a:pt x="304" y="1247"/>
                </a:cubicBezTo>
                <a:cubicBezTo>
                  <a:pt x="183" y="578"/>
                  <a:pt x="213" y="0"/>
                  <a:pt x="15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4"/>
          <p:cNvSpPr/>
          <p:nvPr/>
        </p:nvSpPr>
        <p:spPr>
          <a:xfrm flipH="1">
            <a:off x="7811571" y="2728992"/>
            <a:ext cx="8069" cy="44249"/>
          </a:xfrm>
          <a:custGeom>
            <a:avLst/>
            <a:gdLst/>
            <a:ahLst/>
            <a:cxnLst/>
            <a:rect l="l" t="t" r="r" b="b"/>
            <a:pathLst>
              <a:path w="366" h="2007" extrusionOk="0">
                <a:moveTo>
                  <a:pt x="31" y="1"/>
                </a:moveTo>
                <a:lnTo>
                  <a:pt x="31" y="1"/>
                </a:lnTo>
                <a:cubicBezTo>
                  <a:pt x="1" y="669"/>
                  <a:pt x="92" y="1368"/>
                  <a:pt x="305" y="2007"/>
                </a:cubicBezTo>
                <a:cubicBezTo>
                  <a:pt x="366" y="1672"/>
                  <a:pt x="335" y="1338"/>
                  <a:pt x="274" y="1004"/>
                </a:cubicBezTo>
                <a:cubicBezTo>
                  <a:pt x="274" y="639"/>
                  <a:pt x="183" y="305"/>
                  <a:pt x="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4"/>
          <p:cNvSpPr/>
          <p:nvPr/>
        </p:nvSpPr>
        <p:spPr>
          <a:xfrm flipH="1">
            <a:off x="7741879" y="2732343"/>
            <a:ext cx="7386" cy="54303"/>
          </a:xfrm>
          <a:custGeom>
            <a:avLst/>
            <a:gdLst/>
            <a:ahLst/>
            <a:cxnLst/>
            <a:rect l="l" t="t" r="r" b="b"/>
            <a:pathLst>
              <a:path w="335" h="2463" extrusionOk="0">
                <a:moveTo>
                  <a:pt x="152" y="1"/>
                </a:moveTo>
                <a:lnTo>
                  <a:pt x="152" y="1"/>
                </a:lnTo>
                <a:cubicBezTo>
                  <a:pt x="0" y="821"/>
                  <a:pt x="31" y="1672"/>
                  <a:pt x="304" y="2463"/>
                </a:cubicBezTo>
                <a:cubicBezTo>
                  <a:pt x="335" y="2037"/>
                  <a:pt x="304" y="1642"/>
                  <a:pt x="274" y="1216"/>
                </a:cubicBezTo>
                <a:cubicBezTo>
                  <a:pt x="274" y="821"/>
                  <a:pt x="243" y="396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4"/>
          <p:cNvSpPr/>
          <p:nvPr/>
        </p:nvSpPr>
        <p:spPr>
          <a:xfrm flipH="1">
            <a:off x="7685591" y="2735033"/>
            <a:ext cx="7386" cy="45594"/>
          </a:xfrm>
          <a:custGeom>
            <a:avLst/>
            <a:gdLst/>
            <a:ahLst/>
            <a:cxnLst/>
            <a:rect l="l" t="t" r="r" b="b"/>
            <a:pathLst>
              <a:path w="335" h="2068" extrusionOk="0">
                <a:moveTo>
                  <a:pt x="61" y="0"/>
                </a:moveTo>
                <a:cubicBezTo>
                  <a:pt x="1" y="365"/>
                  <a:pt x="1" y="699"/>
                  <a:pt x="61" y="1064"/>
                </a:cubicBezTo>
                <a:cubicBezTo>
                  <a:pt x="61" y="1398"/>
                  <a:pt x="153" y="1763"/>
                  <a:pt x="274" y="2067"/>
                </a:cubicBezTo>
                <a:cubicBezTo>
                  <a:pt x="335" y="1733"/>
                  <a:pt x="335" y="1368"/>
                  <a:pt x="274" y="1034"/>
                </a:cubicBezTo>
                <a:cubicBezTo>
                  <a:pt x="274" y="669"/>
                  <a:pt x="213" y="335"/>
                  <a:pt x="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4"/>
          <p:cNvSpPr/>
          <p:nvPr/>
        </p:nvSpPr>
        <p:spPr>
          <a:xfrm flipH="1">
            <a:off x="7612526" y="2736356"/>
            <a:ext cx="6724" cy="46278"/>
          </a:xfrm>
          <a:custGeom>
            <a:avLst/>
            <a:gdLst/>
            <a:ahLst/>
            <a:cxnLst/>
            <a:rect l="l" t="t" r="r" b="b"/>
            <a:pathLst>
              <a:path w="305" h="2099" extrusionOk="0">
                <a:moveTo>
                  <a:pt x="152" y="1"/>
                </a:moveTo>
                <a:lnTo>
                  <a:pt x="152" y="1"/>
                </a:lnTo>
                <a:cubicBezTo>
                  <a:pt x="0" y="700"/>
                  <a:pt x="30" y="1430"/>
                  <a:pt x="274" y="2098"/>
                </a:cubicBezTo>
                <a:cubicBezTo>
                  <a:pt x="304" y="1764"/>
                  <a:pt x="304" y="1399"/>
                  <a:pt x="243" y="1034"/>
                </a:cubicBezTo>
                <a:cubicBezTo>
                  <a:pt x="274" y="700"/>
                  <a:pt x="213" y="335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4"/>
          <p:cNvSpPr/>
          <p:nvPr/>
        </p:nvSpPr>
        <p:spPr>
          <a:xfrm flipH="1">
            <a:off x="7559590" y="2736356"/>
            <a:ext cx="6063" cy="36224"/>
          </a:xfrm>
          <a:custGeom>
            <a:avLst/>
            <a:gdLst/>
            <a:ahLst/>
            <a:cxnLst/>
            <a:rect l="l" t="t" r="r" b="b"/>
            <a:pathLst>
              <a:path w="275" h="1643" extrusionOk="0">
                <a:moveTo>
                  <a:pt x="122" y="1"/>
                </a:moveTo>
                <a:cubicBezTo>
                  <a:pt x="31" y="244"/>
                  <a:pt x="1" y="548"/>
                  <a:pt x="31" y="822"/>
                </a:cubicBezTo>
                <a:cubicBezTo>
                  <a:pt x="1" y="1095"/>
                  <a:pt x="31" y="1369"/>
                  <a:pt x="153" y="1642"/>
                </a:cubicBezTo>
                <a:cubicBezTo>
                  <a:pt x="244" y="1369"/>
                  <a:pt x="274" y="1095"/>
                  <a:pt x="244" y="822"/>
                </a:cubicBezTo>
                <a:cubicBezTo>
                  <a:pt x="214" y="366"/>
                  <a:pt x="183" y="1"/>
                  <a:pt x="12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4"/>
          <p:cNvSpPr/>
          <p:nvPr/>
        </p:nvSpPr>
        <p:spPr>
          <a:xfrm flipH="1">
            <a:off x="7493910" y="2730337"/>
            <a:ext cx="7408" cy="46939"/>
          </a:xfrm>
          <a:custGeom>
            <a:avLst/>
            <a:gdLst/>
            <a:ahLst/>
            <a:cxnLst/>
            <a:rect l="l" t="t" r="r" b="b"/>
            <a:pathLst>
              <a:path w="336" h="2129" extrusionOk="0">
                <a:moveTo>
                  <a:pt x="153" y="0"/>
                </a:moveTo>
                <a:cubicBezTo>
                  <a:pt x="31" y="365"/>
                  <a:pt x="1" y="730"/>
                  <a:pt x="62" y="1064"/>
                </a:cubicBezTo>
                <a:cubicBezTo>
                  <a:pt x="62" y="1429"/>
                  <a:pt x="153" y="1794"/>
                  <a:pt x="305" y="2128"/>
                </a:cubicBezTo>
                <a:cubicBezTo>
                  <a:pt x="335" y="1763"/>
                  <a:pt x="305" y="1399"/>
                  <a:pt x="274" y="1064"/>
                </a:cubicBezTo>
                <a:cubicBezTo>
                  <a:pt x="274" y="700"/>
                  <a:pt x="244" y="365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4"/>
          <p:cNvSpPr/>
          <p:nvPr/>
        </p:nvSpPr>
        <p:spPr>
          <a:xfrm flipH="1">
            <a:off x="7441658" y="2722290"/>
            <a:ext cx="7386" cy="48284"/>
          </a:xfrm>
          <a:custGeom>
            <a:avLst/>
            <a:gdLst/>
            <a:ahLst/>
            <a:cxnLst/>
            <a:rect l="l" t="t" r="r" b="b"/>
            <a:pathLst>
              <a:path w="335" h="2190" extrusionOk="0">
                <a:moveTo>
                  <a:pt x="61" y="1"/>
                </a:moveTo>
                <a:cubicBezTo>
                  <a:pt x="1" y="365"/>
                  <a:pt x="1" y="730"/>
                  <a:pt x="61" y="1095"/>
                </a:cubicBezTo>
                <a:cubicBezTo>
                  <a:pt x="61" y="1460"/>
                  <a:pt x="153" y="1855"/>
                  <a:pt x="274" y="2189"/>
                </a:cubicBezTo>
                <a:cubicBezTo>
                  <a:pt x="335" y="1824"/>
                  <a:pt x="335" y="1460"/>
                  <a:pt x="274" y="1095"/>
                </a:cubicBezTo>
                <a:cubicBezTo>
                  <a:pt x="274" y="700"/>
                  <a:pt x="183" y="335"/>
                  <a:pt x="6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4"/>
          <p:cNvSpPr/>
          <p:nvPr/>
        </p:nvSpPr>
        <p:spPr>
          <a:xfrm flipH="1">
            <a:off x="7389383" y="2722973"/>
            <a:ext cx="9392" cy="52275"/>
          </a:xfrm>
          <a:custGeom>
            <a:avLst/>
            <a:gdLst/>
            <a:ahLst/>
            <a:cxnLst/>
            <a:rect l="l" t="t" r="r" b="b"/>
            <a:pathLst>
              <a:path w="426" h="2371" extrusionOk="0">
                <a:moveTo>
                  <a:pt x="395" y="0"/>
                </a:moveTo>
                <a:cubicBezTo>
                  <a:pt x="152" y="760"/>
                  <a:pt x="0" y="1581"/>
                  <a:pt x="31" y="2371"/>
                </a:cubicBezTo>
                <a:cubicBezTo>
                  <a:pt x="183" y="2006"/>
                  <a:pt x="274" y="1611"/>
                  <a:pt x="304" y="1216"/>
                </a:cubicBezTo>
                <a:cubicBezTo>
                  <a:pt x="395" y="821"/>
                  <a:pt x="426" y="395"/>
                  <a:pt x="3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4"/>
          <p:cNvSpPr/>
          <p:nvPr/>
        </p:nvSpPr>
        <p:spPr>
          <a:xfrm flipH="1">
            <a:off x="7902715" y="2720945"/>
            <a:ext cx="24803" cy="70398"/>
          </a:xfrm>
          <a:custGeom>
            <a:avLst/>
            <a:gdLst/>
            <a:ahLst/>
            <a:cxnLst/>
            <a:rect l="l" t="t" r="r" b="b"/>
            <a:pathLst>
              <a:path w="1125" h="3193" extrusionOk="0">
                <a:moveTo>
                  <a:pt x="91" y="1"/>
                </a:moveTo>
                <a:cubicBezTo>
                  <a:pt x="0" y="578"/>
                  <a:pt x="61" y="1156"/>
                  <a:pt x="274" y="1703"/>
                </a:cubicBezTo>
                <a:cubicBezTo>
                  <a:pt x="395" y="2250"/>
                  <a:pt x="699" y="2767"/>
                  <a:pt x="1094" y="3192"/>
                </a:cubicBezTo>
                <a:cubicBezTo>
                  <a:pt x="1125" y="3162"/>
                  <a:pt x="760" y="2524"/>
                  <a:pt x="456" y="1642"/>
                </a:cubicBezTo>
                <a:cubicBezTo>
                  <a:pt x="182" y="761"/>
                  <a:pt x="152" y="1"/>
                  <a:pt x="9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4"/>
          <p:cNvSpPr/>
          <p:nvPr/>
        </p:nvSpPr>
        <p:spPr>
          <a:xfrm flipH="1">
            <a:off x="7652079" y="2404651"/>
            <a:ext cx="294885" cy="199552"/>
          </a:xfrm>
          <a:custGeom>
            <a:avLst/>
            <a:gdLst/>
            <a:ahLst/>
            <a:cxnLst/>
            <a:rect l="l" t="t" r="r" b="b"/>
            <a:pathLst>
              <a:path w="13375" h="9051" extrusionOk="0">
                <a:moveTo>
                  <a:pt x="13375" y="0"/>
                </a:moveTo>
                <a:cubicBezTo>
                  <a:pt x="11429" y="1824"/>
                  <a:pt x="9484" y="3617"/>
                  <a:pt x="7296" y="5107"/>
                </a:cubicBezTo>
                <a:cubicBezTo>
                  <a:pt x="5107" y="6596"/>
                  <a:pt x="2645" y="7781"/>
                  <a:pt x="1" y="8146"/>
                </a:cubicBezTo>
                <a:lnTo>
                  <a:pt x="92" y="8237"/>
                </a:lnTo>
                <a:cubicBezTo>
                  <a:pt x="483" y="8847"/>
                  <a:pt x="1218" y="9051"/>
                  <a:pt x="1960" y="9051"/>
                </a:cubicBezTo>
                <a:cubicBezTo>
                  <a:pt x="2255" y="9051"/>
                  <a:pt x="2551" y="9019"/>
                  <a:pt x="2827" y="8967"/>
                </a:cubicBezTo>
                <a:cubicBezTo>
                  <a:pt x="5168" y="8572"/>
                  <a:pt x="7265" y="7234"/>
                  <a:pt x="8967" y="5593"/>
                </a:cubicBezTo>
                <a:cubicBezTo>
                  <a:pt x="10669" y="3952"/>
                  <a:pt x="12007" y="1976"/>
                  <a:pt x="133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4"/>
          <p:cNvSpPr/>
          <p:nvPr/>
        </p:nvSpPr>
        <p:spPr>
          <a:xfrm flipH="1">
            <a:off x="7357216" y="2082295"/>
            <a:ext cx="69031" cy="489234"/>
          </a:xfrm>
          <a:custGeom>
            <a:avLst/>
            <a:gdLst/>
            <a:ahLst/>
            <a:cxnLst/>
            <a:rect l="l" t="t" r="r" b="b"/>
            <a:pathLst>
              <a:path w="3131" h="22190" extrusionOk="0">
                <a:moveTo>
                  <a:pt x="0" y="1"/>
                </a:moveTo>
                <a:cubicBezTo>
                  <a:pt x="0" y="62"/>
                  <a:pt x="0" y="153"/>
                  <a:pt x="30" y="214"/>
                </a:cubicBezTo>
                <a:cubicBezTo>
                  <a:pt x="61" y="396"/>
                  <a:pt x="91" y="609"/>
                  <a:pt x="122" y="852"/>
                </a:cubicBezTo>
                <a:cubicBezTo>
                  <a:pt x="213" y="1460"/>
                  <a:pt x="365" y="2250"/>
                  <a:pt x="517" y="3253"/>
                </a:cubicBezTo>
                <a:cubicBezTo>
                  <a:pt x="790" y="5229"/>
                  <a:pt x="1216" y="7995"/>
                  <a:pt x="1641" y="11065"/>
                </a:cubicBezTo>
                <a:cubicBezTo>
                  <a:pt x="2067" y="14135"/>
                  <a:pt x="2432" y="16931"/>
                  <a:pt x="2705" y="18937"/>
                </a:cubicBezTo>
                <a:cubicBezTo>
                  <a:pt x="2827" y="19910"/>
                  <a:pt x="2918" y="20731"/>
                  <a:pt x="3009" y="21308"/>
                </a:cubicBezTo>
                <a:cubicBezTo>
                  <a:pt x="3040" y="21582"/>
                  <a:pt x="3070" y="21795"/>
                  <a:pt x="3100" y="21947"/>
                </a:cubicBezTo>
                <a:cubicBezTo>
                  <a:pt x="3100" y="22038"/>
                  <a:pt x="3100" y="22098"/>
                  <a:pt x="3131" y="22190"/>
                </a:cubicBezTo>
                <a:cubicBezTo>
                  <a:pt x="3131" y="22098"/>
                  <a:pt x="3131" y="22038"/>
                  <a:pt x="3131" y="21947"/>
                </a:cubicBezTo>
                <a:cubicBezTo>
                  <a:pt x="3100" y="21764"/>
                  <a:pt x="3100" y="21551"/>
                  <a:pt x="3070" y="21308"/>
                </a:cubicBezTo>
                <a:cubicBezTo>
                  <a:pt x="3040" y="20731"/>
                  <a:pt x="2948" y="19910"/>
                  <a:pt x="2827" y="18907"/>
                </a:cubicBezTo>
                <a:cubicBezTo>
                  <a:pt x="2614" y="16901"/>
                  <a:pt x="2280" y="14104"/>
                  <a:pt x="1824" y="11035"/>
                </a:cubicBezTo>
                <a:cubicBezTo>
                  <a:pt x="1398" y="7995"/>
                  <a:pt x="973" y="5199"/>
                  <a:pt x="638" y="3223"/>
                </a:cubicBezTo>
                <a:cubicBezTo>
                  <a:pt x="456" y="2220"/>
                  <a:pt x="304" y="1399"/>
                  <a:pt x="182" y="852"/>
                </a:cubicBezTo>
                <a:cubicBezTo>
                  <a:pt x="152" y="578"/>
                  <a:pt x="91" y="366"/>
                  <a:pt x="61" y="214"/>
                </a:cubicBezTo>
                <a:cubicBezTo>
                  <a:pt x="61" y="122"/>
                  <a:pt x="30" y="62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4"/>
          <p:cNvSpPr/>
          <p:nvPr/>
        </p:nvSpPr>
        <p:spPr>
          <a:xfrm flipH="1">
            <a:off x="7252975" y="2050811"/>
            <a:ext cx="341494" cy="197039"/>
          </a:xfrm>
          <a:custGeom>
            <a:avLst/>
            <a:gdLst/>
            <a:ahLst/>
            <a:cxnLst/>
            <a:rect l="l" t="t" r="r" b="b"/>
            <a:pathLst>
              <a:path w="15489" h="8937" extrusionOk="0">
                <a:moveTo>
                  <a:pt x="9337" y="0"/>
                </a:moveTo>
                <a:cubicBezTo>
                  <a:pt x="9128" y="0"/>
                  <a:pt x="8895" y="19"/>
                  <a:pt x="8633" y="61"/>
                </a:cubicBezTo>
                <a:cubicBezTo>
                  <a:pt x="6961" y="304"/>
                  <a:pt x="3952" y="943"/>
                  <a:pt x="1" y="3617"/>
                </a:cubicBezTo>
                <a:lnTo>
                  <a:pt x="2280" y="8937"/>
                </a:lnTo>
                <a:lnTo>
                  <a:pt x="6566" y="5988"/>
                </a:lnTo>
                <a:lnTo>
                  <a:pt x="9059" y="7994"/>
                </a:lnTo>
                <a:cubicBezTo>
                  <a:pt x="9272" y="8170"/>
                  <a:pt x="9526" y="8252"/>
                  <a:pt x="9780" y="8252"/>
                </a:cubicBezTo>
                <a:cubicBezTo>
                  <a:pt x="10140" y="8252"/>
                  <a:pt x="10498" y="8085"/>
                  <a:pt x="10730" y="7782"/>
                </a:cubicBezTo>
                <a:lnTo>
                  <a:pt x="12281" y="5745"/>
                </a:lnTo>
                <a:cubicBezTo>
                  <a:pt x="12281" y="5745"/>
                  <a:pt x="14317" y="8268"/>
                  <a:pt x="14560" y="8268"/>
                </a:cubicBezTo>
                <a:cubicBezTo>
                  <a:pt x="14586" y="8271"/>
                  <a:pt x="14611" y="8272"/>
                  <a:pt x="14636" y="8272"/>
                </a:cubicBezTo>
                <a:cubicBezTo>
                  <a:pt x="15143" y="8272"/>
                  <a:pt x="15488" y="7698"/>
                  <a:pt x="15199" y="7234"/>
                </a:cubicBezTo>
                <a:cubicBezTo>
                  <a:pt x="14925" y="6900"/>
                  <a:pt x="12159" y="2128"/>
                  <a:pt x="12159" y="2128"/>
                </a:cubicBezTo>
                <a:cubicBezTo>
                  <a:pt x="12159" y="2128"/>
                  <a:pt x="13922" y="1733"/>
                  <a:pt x="13496" y="1186"/>
                </a:cubicBezTo>
                <a:cubicBezTo>
                  <a:pt x="13521" y="1186"/>
                  <a:pt x="13444" y="819"/>
                  <a:pt x="12766" y="819"/>
                </a:cubicBezTo>
                <a:cubicBezTo>
                  <a:pt x="12616" y="819"/>
                  <a:pt x="12435" y="838"/>
                  <a:pt x="12220" y="882"/>
                </a:cubicBezTo>
                <a:cubicBezTo>
                  <a:pt x="12133" y="897"/>
                  <a:pt x="12052" y="904"/>
                  <a:pt x="11975" y="904"/>
                </a:cubicBezTo>
                <a:cubicBezTo>
                  <a:pt x="11101" y="904"/>
                  <a:pt x="10797" y="0"/>
                  <a:pt x="9337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4"/>
          <p:cNvSpPr/>
          <p:nvPr/>
        </p:nvSpPr>
        <p:spPr>
          <a:xfrm flipH="1">
            <a:off x="7361890" y="2186844"/>
            <a:ext cx="30866" cy="45594"/>
          </a:xfrm>
          <a:custGeom>
            <a:avLst/>
            <a:gdLst/>
            <a:ahLst/>
            <a:cxnLst/>
            <a:rect l="l" t="t" r="r" b="b"/>
            <a:pathLst>
              <a:path w="1400" h="2068" extrusionOk="0">
                <a:moveTo>
                  <a:pt x="1" y="1"/>
                </a:moveTo>
                <a:cubicBezTo>
                  <a:pt x="92" y="61"/>
                  <a:pt x="214" y="122"/>
                  <a:pt x="335" y="183"/>
                </a:cubicBezTo>
                <a:cubicBezTo>
                  <a:pt x="882" y="517"/>
                  <a:pt x="1217" y="1064"/>
                  <a:pt x="1308" y="1672"/>
                </a:cubicBezTo>
                <a:cubicBezTo>
                  <a:pt x="1308" y="1824"/>
                  <a:pt x="1308" y="1946"/>
                  <a:pt x="1338" y="2068"/>
                </a:cubicBezTo>
                <a:cubicBezTo>
                  <a:pt x="1399" y="1946"/>
                  <a:pt x="1399" y="1794"/>
                  <a:pt x="1399" y="1672"/>
                </a:cubicBezTo>
                <a:cubicBezTo>
                  <a:pt x="1369" y="1338"/>
                  <a:pt x="1277" y="1034"/>
                  <a:pt x="1095" y="761"/>
                </a:cubicBezTo>
                <a:cubicBezTo>
                  <a:pt x="913" y="487"/>
                  <a:pt x="670" y="274"/>
                  <a:pt x="366" y="122"/>
                </a:cubicBezTo>
                <a:cubicBezTo>
                  <a:pt x="244" y="61"/>
                  <a:pt x="122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4"/>
          <p:cNvSpPr/>
          <p:nvPr/>
        </p:nvSpPr>
        <p:spPr>
          <a:xfrm flipH="1">
            <a:off x="7341805" y="2164730"/>
            <a:ext cx="30161" cy="37547"/>
          </a:xfrm>
          <a:custGeom>
            <a:avLst/>
            <a:gdLst/>
            <a:ahLst/>
            <a:cxnLst/>
            <a:rect l="l" t="t" r="r" b="b"/>
            <a:pathLst>
              <a:path w="1368" h="1703" extrusionOk="0">
                <a:moveTo>
                  <a:pt x="0" y="1"/>
                </a:moveTo>
                <a:cubicBezTo>
                  <a:pt x="334" y="183"/>
                  <a:pt x="608" y="426"/>
                  <a:pt x="851" y="700"/>
                </a:cubicBezTo>
                <a:cubicBezTo>
                  <a:pt x="1064" y="1004"/>
                  <a:pt x="1216" y="1338"/>
                  <a:pt x="1338" y="1703"/>
                </a:cubicBezTo>
                <a:cubicBezTo>
                  <a:pt x="1368" y="1581"/>
                  <a:pt x="1338" y="1460"/>
                  <a:pt x="1307" y="1368"/>
                </a:cubicBezTo>
                <a:cubicBezTo>
                  <a:pt x="1186" y="821"/>
                  <a:pt x="821" y="365"/>
                  <a:pt x="334" y="122"/>
                </a:cubicBezTo>
                <a:cubicBezTo>
                  <a:pt x="243" y="31"/>
                  <a:pt x="122" y="1"/>
                  <a:pt x="0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4"/>
          <p:cNvSpPr/>
          <p:nvPr/>
        </p:nvSpPr>
        <p:spPr>
          <a:xfrm flipH="1">
            <a:off x="7328400" y="2142617"/>
            <a:ext cx="20129" cy="34879"/>
          </a:xfrm>
          <a:custGeom>
            <a:avLst/>
            <a:gdLst/>
            <a:ahLst/>
            <a:cxnLst/>
            <a:rect l="l" t="t" r="r" b="b"/>
            <a:pathLst>
              <a:path w="913" h="1582" extrusionOk="0">
                <a:moveTo>
                  <a:pt x="1" y="1"/>
                </a:moveTo>
                <a:lnTo>
                  <a:pt x="1" y="1"/>
                </a:lnTo>
                <a:cubicBezTo>
                  <a:pt x="214" y="213"/>
                  <a:pt x="426" y="456"/>
                  <a:pt x="578" y="700"/>
                </a:cubicBezTo>
                <a:cubicBezTo>
                  <a:pt x="730" y="973"/>
                  <a:pt x="822" y="1277"/>
                  <a:pt x="882" y="1581"/>
                </a:cubicBezTo>
                <a:cubicBezTo>
                  <a:pt x="913" y="1581"/>
                  <a:pt x="913" y="1459"/>
                  <a:pt x="913" y="1308"/>
                </a:cubicBezTo>
                <a:cubicBezTo>
                  <a:pt x="852" y="821"/>
                  <a:pt x="609" y="426"/>
                  <a:pt x="244" y="122"/>
                </a:cubicBezTo>
                <a:cubicBezTo>
                  <a:pt x="123" y="31"/>
                  <a:pt x="1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4"/>
          <p:cNvSpPr/>
          <p:nvPr/>
        </p:nvSpPr>
        <p:spPr>
          <a:xfrm flipH="1">
            <a:off x="7515363" y="1956977"/>
            <a:ext cx="552907" cy="627141"/>
          </a:xfrm>
          <a:custGeom>
            <a:avLst/>
            <a:gdLst/>
            <a:ahLst/>
            <a:cxnLst/>
            <a:rect l="l" t="t" r="r" b="b"/>
            <a:pathLst>
              <a:path w="25078" h="28445" extrusionOk="0">
                <a:moveTo>
                  <a:pt x="4013" y="1"/>
                </a:moveTo>
                <a:cubicBezTo>
                  <a:pt x="4013" y="1"/>
                  <a:pt x="1855" y="1399"/>
                  <a:pt x="1034" y="5320"/>
                </a:cubicBezTo>
                <a:cubicBezTo>
                  <a:pt x="487" y="7995"/>
                  <a:pt x="1126" y="16263"/>
                  <a:pt x="366" y="20822"/>
                </a:cubicBezTo>
                <a:cubicBezTo>
                  <a:pt x="1" y="23010"/>
                  <a:pt x="639" y="25229"/>
                  <a:pt x="2159" y="26840"/>
                </a:cubicBezTo>
                <a:cubicBezTo>
                  <a:pt x="3923" y="27978"/>
                  <a:pt x="5481" y="28445"/>
                  <a:pt x="6873" y="28445"/>
                </a:cubicBezTo>
                <a:cubicBezTo>
                  <a:pt x="8047" y="28445"/>
                  <a:pt x="9102" y="28112"/>
                  <a:pt x="10062" y="27570"/>
                </a:cubicBezTo>
                <a:cubicBezTo>
                  <a:pt x="16475" y="24013"/>
                  <a:pt x="21491" y="17691"/>
                  <a:pt x="23710" y="14135"/>
                </a:cubicBezTo>
                <a:lnTo>
                  <a:pt x="25077" y="12615"/>
                </a:lnTo>
                <a:lnTo>
                  <a:pt x="22828" y="6050"/>
                </a:lnTo>
                <a:lnTo>
                  <a:pt x="20275" y="7965"/>
                </a:lnTo>
                <a:cubicBezTo>
                  <a:pt x="16111" y="9241"/>
                  <a:pt x="11764" y="12858"/>
                  <a:pt x="7357" y="17235"/>
                </a:cubicBezTo>
                <a:lnTo>
                  <a:pt x="401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4"/>
          <p:cNvSpPr/>
          <p:nvPr/>
        </p:nvSpPr>
        <p:spPr>
          <a:xfrm flipH="1">
            <a:off x="7866513" y="2119842"/>
            <a:ext cx="9414" cy="178938"/>
          </a:xfrm>
          <a:custGeom>
            <a:avLst/>
            <a:gdLst/>
            <a:ahLst/>
            <a:cxnLst/>
            <a:rect l="l" t="t" r="r" b="b"/>
            <a:pathLst>
              <a:path w="427" h="8116" extrusionOk="0">
                <a:moveTo>
                  <a:pt x="92" y="0"/>
                </a:moveTo>
                <a:cubicBezTo>
                  <a:pt x="31" y="395"/>
                  <a:pt x="1" y="790"/>
                  <a:pt x="1" y="1185"/>
                </a:cubicBezTo>
                <a:cubicBezTo>
                  <a:pt x="1" y="1915"/>
                  <a:pt x="31" y="2918"/>
                  <a:pt x="61" y="4043"/>
                </a:cubicBezTo>
                <a:cubicBezTo>
                  <a:pt x="122" y="5167"/>
                  <a:pt x="183" y="6201"/>
                  <a:pt x="244" y="6930"/>
                </a:cubicBezTo>
                <a:cubicBezTo>
                  <a:pt x="244" y="7325"/>
                  <a:pt x="304" y="7721"/>
                  <a:pt x="365" y="8116"/>
                </a:cubicBezTo>
                <a:cubicBezTo>
                  <a:pt x="396" y="7721"/>
                  <a:pt x="426" y="7325"/>
                  <a:pt x="396" y="6930"/>
                </a:cubicBezTo>
                <a:cubicBezTo>
                  <a:pt x="365" y="6170"/>
                  <a:pt x="335" y="5137"/>
                  <a:pt x="274" y="4043"/>
                </a:cubicBezTo>
                <a:cubicBezTo>
                  <a:pt x="213" y="2948"/>
                  <a:pt x="183" y="1976"/>
                  <a:pt x="153" y="1185"/>
                </a:cubicBezTo>
                <a:cubicBezTo>
                  <a:pt x="153" y="790"/>
                  <a:pt x="122" y="395"/>
                  <a:pt x="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4"/>
          <p:cNvSpPr/>
          <p:nvPr/>
        </p:nvSpPr>
        <p:spPr>
          <a:xfrm flipH="1">
            <a:off x="7513356" y="2088997"/>
            <a:ext cx="507313" cy="496598"/>
          </a:xfrm>
          <a:custGeom>
            <a:avLst/>
            <a:gdLst/>
            <a:ahLst/>
            <a:cxnLst/>
            <a:rect l="l" t="t" r="r" b="b"/>
            <a:pathLst>
              <a:path w="23010" h="22524" extrusionOk="0">
                <a:moveTo>
                  <a:pt x="20760" y="1"/>
                </a:moveTo>
                <a:lnTo>
                  <a:pt x="20639" y="62"/>
                </a:lnTo>
                <a:cubicBezTo>
                  <a:pt x="15593" y="3132"/>
                  <a:pt x="11490" y="6141"/>
                  <a:pt x="8572" y="8268"/>
                </a:cubicBezTo>
                <a:cubicBezTo>
                  <a:pt x="7113" y="9332"/>
                  <a:pt x="5958" y="10214"/>
                  <a:pt x="5167" y="10791"/>
                </a:cubicBezTo>
                <a:cubicBezTo>
                  <a:pt x="4803" y="11095"/>
                  <a:pt x="4499" y="11308"/>
                  <a:pt x="4286" y="11490"/>
                </a:cubicBezTo>
                <a:lnTo>
                  <a:pt x="4043" y="11673"/>
                </a:lnTo>
                <a:lnTo>
                  <a:pt x="3982" y="11734"/>
                </a:lnTo>
                <a:cubicBezTo>
                  <a:pt x="3982" y="11734"/>
                  <a:pt x="4012" y="11703"/>
                  <a:pt x="4073" y="11673"/>
                </a:cubicBezTo>
                <a:lnTo>
                  <a:pt x="4316" y="11521"/>
                </a:lnTo>
                <a:lnTo>
                  <a:pt x="5228" y="10852"/>
                </a:lnTo>
                <a:lnTo>
                  <a:pt x="8632" y="8360"/>
                </a:lnTo>
                <a:cubicBezTo>
                  <a:pt x="11563" y="6275"/>
                  <a:pt x="15634" y="3290"/>
                  <a:pt x="20637" y="270"/>
                </a:cubicBezTo>
                <a:lnTo>
                  <a:pt x="20637" y="270"/>
                </a:lnTo>
                <a:cubicBezTo>
                  <a:pt x="21295" y="2239"/>
                  <a:pt x="22038" y="4352"/>
                  <a:pt x="22783" y="6525"/>
                </a:cubicBezTo>
                <a:lnTo>
                  <a:pt x="22783" y="6525"/>
                </a:lnTo>
                <a:cubicBezTo>
                  <a:pt x="22543" y="6854"/>
                  <a:pt x="22275" y="7212"/>
                  <a:pt x="22037" y="7600"/>
                </a:cubicBezTo>
                <a:cubicBezTo>
                  <a:pt x="19848" y="10579"/>
                  <a:pt x="17478" y="13375"/>
                  <a:pt x="14894" y="16019"/>
                </a:cubicBezTo>
                <a:cubicBezTo>
                  <a:pt x="13769" y="17174"/>
                  <a:pt x="12584" y="18269"/>
                  <a:pt x="11338" y="19272"/>
                </a:cubicBezTo>
                <a:cubicBezTo>
                  <a:pt x="10243" y="20153"/>
                  <a:pt x="9058" y="20913"/>
                  <a:pt x="7812" y="21551"/>
                </a:cubicBezTo>
                <a:cubicBezTo>
                  <a:pt x="6809" y="22098"/>
                  <a:pt x="5654" y="22402"/>
                  <a:pt x="4499" y="22433"/>
                </a:cubicBezTo>
                <a:cubicBezTo>
                  <a:pt x="3648" y="22433"/>
                  <a:pt x="2766" y="22250"/>
                  <a:pt x="1976" y="21946"/>
                </a:cubicBezTo>
                <a:cubicBezTo>
                  <a:pt x="1459" y="21734"/>
                  <a:pt x="942" y="21460"/>
                  <a:pt x="486" y="21187"/>
                </a:cubicBezTo>
                <a:cubicBezTo>
                  <a:pt x="304" y="21065"/>
                  <a:pt x="182" y="21004"/>
                  <a:pt x="122" y="20943"/>
                </a:cubicBezTo>
                <a:lnTo>
                  <a:pt x="0" y="20852"/>
                </a:lnTo>
                <a:lnTo>
                  <a:pt x="91" y="20943"/>
                </a:lnTo>
                <a:cubicBezTo>
                  <a:pt x="152" y="21004"/>
                  <a:pt x="274" y="21095"/>
                  <a:pt x="426" y="21217"/>
                </a:cubicBezTo>
                <a:cubicBezTo>
                  <a:pt x="882" y="21521"/>
                  <a:pt x="1368" y="21794"/>
                  <a:pt x="1885" y="22007"/>
                </a:cubicBezTo>
                <a:cubicBezTo>
                  <a:pt x="2705" y="22342"/>
                  <a:pt x="3587" y="22524"/>
                  <a:pt x="4468" y="22524"/>
                </a:cubicBezTo>
                <a:cubicBezTo>
                  <a:pt x="5654" y="22524"/>
                  <a:pt x="6809" y="22220"/>
                  <a:pt x="7842" y="21673"/>
                </a:cubicBezTo>
                <a:cubicBezTo>
                  <a:pt x="9088" y="21035"/>
                  <a:pt x="10274" y="20275"/>
                  <a:pt x="11398" y="19393"/>
                </a:cubicBezTo>
                <a:cubicBezTo>
                  <a:pt x="12645" y="18390"/>
                  <a:pt x="13861" y="17296"/>
                  <a:pt x="14985" y="16141"/>
                </a:cubicBezTo>
                <a:cubicBezTo>
                  <a:pt x="17599" y="13496"/>
                  <a:pt x="20000" y="10700"/>
                  <a:pt x="22189" y="7691"/>
                </a:cubicBezTo>
                <a:lnTo>
                  <a:pt x="22979" y="6597"/>
                </a:lnTo>
                <a:lnTo>
                  <a:pt x="23010" y="6566"/>
                </a:lnTo>
                <a:lnTo>
                  <a:pt x="23010" y="6506"/>
                </a:lnTo>
                <a:cubicBezTo>
                  <a:pt x="22219" y="4287"/>
                  <a:pt x="21490" y="2129"/>
                  <a:pt x="20791" y="92"/>
                </a:cubicBezTo>
                <a:lnTo>
                  <a:pt x="2076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4"/>
          <p:cNvSpPr/>
          <p:nvPr/>
        </p:nvSpPr>
        <p:spPr>
          <a:xfrm flipH="1">
            <a:off x="7867858" y="2295384"/>
            <a:ext cx="107923" cy="51701"/>
          </a:xfrm>
          <a:custGeom>
            <a:avLst/>
            <a:gdLst/>
            <a:ahLst/>
            <a:cxnLst/>
            <a:rect l="l" t="t" r="r" b="b"/>
            <a:pathLst>
              <a:path w="4895" h="2345" extrusionOk="0">
                <a:moveTo>
                  <a:pt x="3974" y="1"/>
                </a:moveTo>
                <a:cubicBezTo>
                  <a:pt x="2612" y="1"/>
                  <a:pt x="1317" y="605"/>
                  <a:pt x="457" y="1643"/>
                </a:cubicBezTo>
                <a:cubicBezTo>
                  <a:pt x="244" y="1856"/>
                  <a:pt x="92" y="2099"/>
                  <a:pt x="1" y="2342"/>
                </a:cubicBezTo>
                <a:cubicBezTo>
                  <a:pt x="2" y="2344"/>
                  <a:pt x="4" y="2344"/>
                  <a:pt x="6" y="2344"/>
                </a:cubicBezTo>
                <a:cubicBezTo>
                  <a:pt x="50" y="2344"/>
                  <a:pt x="230" y="2080"/>
                  <a:pt x="548" y="1734"/>
                </a:cubicBezTo>
                <a:cubicBezTo>
                  <a:pt x="1460" y="762"/>
                  <a:pt x="2736" y="184"/>
                  <a:pt x="4074" y="154"/>
                </a:cubicBezTo>
                <a:cubicBezTo>
                  <a:pt x="4183" y="147"/>
                  <a:pt x="4282" y="145"/>
                  <a:pt x="4372" y="145"/>
                </a:cubicBezTo>
                <a:cubicBezTo>
                  <a:pt x="4616" y="145"/>
                  <a:pt x="4783" y="162"/>
                  <a:pt x="4854" y="162"/>
                </a:cubicBezTo>
                <a:cubicBezTo>
                  <a:pt x="4881" y="162"/>
                  <a:pt x="4894" y="160"/>
                  <a:pt x="4894" y="154"/>
                </a:cubicBezTo>
                <a:cubicBezTo>
                  <a:pt x="4651" y="32"/>
                  <a:pt x="4347" y="2"/>
                  <a:pt x="4074" y="2"/>
                </a:cubicBezTo>
                <a:cubicBezTo>
                  <a:pt x="4040" y="1"/>
                  <a:pt x="4007" y="1"/>
                  <a:pt x="397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4"/>
          <p:cNvSpPr/>
          <p:nvPr/>
        </p:nvSpPr>
        <p:spPr>
          <a:xfrm flipH="1">
            <a:off x="7555577" y="2129212"/>
            <a:ext cx="66363" cy="153495"/>
          </a:xfrm>
          <a:custGeom>
            <a:avLst/>
            <a:gdLst/>
            <a:ahLst/>
            <a:cxnLst/>
            <a:rect l="l" t="t" r="r" b="b"/>
            <a:pathLst>
              <a:path w="3010" h="6962" extrusionOk="0">
                <a:moveTo>
                  <a:pt x="1" y="1"/>
                </a:moveTo>
                <a:lnTo>
                  <a:pt x="1" y="1"/>
                </a:lnTo>
                <a:cubicBezTo>
                  <a:pt x="122" y="365"/>
                  <a:pt x="274" y="700"/>
                  <a:pt x="426" y="1034"/>
                </a:cubicBezTo>
                <a:lnTo>
                  <a:pt x="1520" y="3466"/>
                </a:lnTo>
                <a:cubicBezTo>
                  <a:pt x="1915" y="4408"/>
                  <a:pt x="2250" y="5259"/>
                  <a:pt x="2554" y="5928"/>
                </a:cubicBezTo>
                <a:cubicBezTo>
                  <a:pt x="2675" y="6292"/>
                  <a:pt x="2827" y="6627"/>
                  <a:pt x="3010" y="6961"/>
                </a:cubicBezTo>
                <a:cubicBezTo>
                  <a:pt x="2949" y="6596"/>
                  <a:pt x="2827" y="6232"/>
                  <a:pt x="2706" y="5897"/>
                </a:cubicBezTo>
                <a:cubicBezTo>
                  <a:pt x="2463" y="5259"/>
                  <a:pt x="2128" y="4378"/>
                  <a:pt x="1703" y="3405"/>
                </a:cubicBezTo>
                <a:cubicBezTo>
                  <a:pt x="1277" y="2432"/>
                  <a:pt x="852" y="1581"/>
                  <a:pt x="548" y="973"/>
                </a:cubicBezTo>
                <a:cubicBezTo>
                  <a:pt x="396" y="639"/>
                  <a:pt x="213" y="305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4"/>
          <p:cNvSpPr/>
          <p:nvPr/>
        </p:nvSpPr>
        <p:spPr>
          <a:xfrm flipH="1">
            <a:off x="7524755" y="2204945"/>
            <a:ext cx="46256" cy="35541"/>
          </a:xfrm>
          <a:custGeom>
            <a:avLst/>
            <a:gdLst/>
            <a:ahLst/>
            <a:cxnLst/>
            <a:rect l="l" t="t" r="r" b="b"/>
            <a:pathLst>
              <a:path w="2098" h="1612" extrusionOk="0">
                <a:moveTo>
                  <a:pt x="2098" y="0"/>
                </a:moveTo>
                <a:lnTo>
                  <a:pt x="2098" y="0"/>
                </a:lnTo>
                <a:cubicBezTo>
                  <a:pt x="1703" y="213"/>
                  <a:pt x="1338" y="456"/>
                  <a:pt x="1034" y="760"/>
                </a:cubicBezTo>
                <a:cubicBezTo>
                  <a:pt x="639" y="1003"/>
                  <a:pt x="305" y="1277"/>
                  <a:pt x="1" y="1611"/>
                </a:cubicBezTo>
                <a:cubicBezTo>
                  <a:pt x="426" y="1429"/>
                  <a:pt x="821" y="1216"/>
                  <a:pt x="1156" y="912"/>
                </a:cubicBezTo>
                <a:cubicBezTo>
                  <a:pt x="1520" y="669"/>
                  <a:pt x="1855" y="365"/>
                  <a:pt x="20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4"/>
          <p:cNvSpPr/>
          <p:nvPr/>
        </p:nvSpPr>
        <p:spPr>
          <a:xfrm flipH="1">
            <a:off x="7539483" y="2166075"/>
            <a:ext cx="49629" cy="34196"/>
          </a:xfrm>
          <a:custGeom>
            <a:avLst/>
            <a:gdLst/>
            <a:ahLst/>
            <a:cxnLst/>
            <a:rect l="l" t="t" r="r" b="b"/>
            <a:pathLst>
              <a:path w="2251" h="1551" extrusionOk="0">
                <a:moveTo>
                  <a:pt x="2250" y="0"/>
                </a:moveTo>
                <a:lnTo>
                  <a:pt x="2250" y="0"/>
                </a:lnTo>
                <a:cubicBezTo>
                  <a:pt x="1825" y="183"/>
                  <a:pt x="1430" y="395"/>
                  <a:pt x="1065" y="699"/>
                </a:cubicBezTo>
                <a:cubicBezTo>
                  <a:pt x="670" y="943"/>
                  <a:pt x="305" y="1216"/>
                  <a:pt x="1" y="1551"/>
                </a:cubicBezTo>
                <a:cubicBezTo>
                  <a:pt x="822" y="1155"/>
                  <a:pt x="1581" y="608"/>
                  <a:pt x="22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4"/>
          <p:cNvSpPr/>
          <p:nvPr/>
        </p:nvSpPr>
        <p:spPr>
          <a:xfrm flipH="1">
            <a:off x="7552887" y="2123193"/>
            <a:ext cx="54303" cy="38208"/>
          </a:xfrm>
          <a:custGeom>
            <a:avLst/>
            <a:gdLst/>
            <a:ahLst/>
            <a:cxnLst/>
            <a:rect l="l" t="t" r="r" b="b"/>
            <a:pathLst>
              <a:path w="2463" h="1733" extrusionOk="0">
                <a:moveTo>
                  <a:pt x="2462" y="0"/>
                </a:moveTo>
                <a:cubicBezTo>
                  <a:pt x="2006" y="182"/>
                  <a:pt x="1581" y="456"/>
                  <a:pt x="1186" y="790"/>
                </a:cubicBezTo>
                <a:cubicBezTo>
                  <a:pt x="760" y="1033"/>
                  <a:pt x="365" y="1368"/>
                  <a:pt x="0" y="1733"/>
                </a:cubicBezTo>
                <a:cubicBezTo>
                  <a:pt x="912" y="1246"/>
                  <a:pt x="1733" y="669"/>
                  <a:pt x="246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4"/>
          <p:cNvSpPr/>
          <p:nvPr/>
        </p:nvSpPr>
        <p:spPr>
          <a:xfrm flipH="1">
            <a:off x="7659443" y="1922472"/>
            <a:ext cx="256699" cy="73440"/>
          </a:xfrm>
          <a:custGeom>
            <a:avLst/>
            <a:gdLst/>
            <a:ahLst/>
            <a:cxnLst/>
            <a:rect l="l" t="t" r="r" b="b"/>
            <a:pathLst>
              <a:path w="11643" h="3331" extrusionOk="0">
                <a:moveTo>
                  <a:pt x="2782" y="1"/>
                </a:moveTo>
                <a:cubicBezTo>
                  <a:pt x="2455" y="1"/>
                  <a:pt x="2128" y="16"/>
                  <a:pt x="1794" y="46"/>
                </a:cubicBezTo>
                <a:cubicBezTo>
                  <a:pt x="1521" y="46"/>
                  <a:pt x="1247" y="77"/>
                  <a:pt x="1034" y="107"/>
                </a:cubicBezTo>
                <a:cubicBezTo>
                  <a:pt x="852" y="137"/>
                  <a:pt x="639" y="168"/>
                  <a:pt x="457" y="198"/>
                </a:cubicBezTo>
                <a:cubicBezTo>
                  <a:pt x="305" y="229"/>
                  <a:pt x="153" y="259"/>
                  <a:pt x="1" y="320"/>
                </a:cubicBezTo>
                <a:cubicBezTo>
                  <a:pt x="1" y="330"/>
                  <a:pt x="18" y="334"/>
                  <a:pt x="52" y="334"/>
                </a:cubicBezTo>
                <a:cubicBezTo>
                  <a:pt x="229" y="334"/>
                  <a:pt x="851" y="219"/>
                  <a:pt x="1794" y="168"/>
                </a:cubicBezTo>
                <a:cubicBezTo>
                  <a:pt x="2003" y="159"/>
                  <a:pt x="2211" y="155"/>
                  <a:pt x="2419" y="155"/>
                </a:cubicBezTo>
                <a:cubicBezTo>
                  <a:pt x="3669" y="155"/>
                  <a:pt x="4916" y="311"/>
                  <a:pt x="6141" y="624"/>
                </a:cubicBezTo>
                <a:cubicBezTo>
                  <a:pt x="6901" y="806"/>
                  <a:pt x="7661" y="1080"/>
                  <a:pt x="8420" y="1384"/>
                </a:cubicBezTo>
                <a:cubicBezTo>
                  <a:pt x="8998" y="1657"/>
                  <a:pt x="9606" y="1961"/>
                  <a:pt x="10153" y="2326"/>
                </a:cubicBezTo>
                <a:cubicBezTo>
                  <a:pt x="11065" y="2885"/>
                  <a:pt x="11579" y="3330"/>
                  <a:pt x="11638" y="3330"/>
                </a:cubicBezTo>
                <a:cubicBezTo>
                  <a:pt x="11640" y="3330"/>
                  <a:pt x="11641" y="3330"/>
                  <a:pt x="11642" y="3329"/>
                </a:cubicBezTo>
                <a:cubicBezTo>
                  <a:pt x="11521" y="3207"/>
                  <a:pt x="11399" y="3116"/>
                  <a:pt x="11278" y="2995"/>
                </a:cubicBezTo>
                <a:cubicBezTo>
                  <a:pt x="11126" y="2873"/>
                  <a:pt x="10974" y="2751"/>
                  <a:pt x="10822" y="2630"/>
                </a:cubicBezTo>
                <a:cubicBezTo>
                  <a:pt x="10639" y="2508"/>
                  <a:pt x="10457" y="2326"/>
                  <a:pt x="10214" y="2174"/>
                </a:cubicBezTo>
                <a:cubicBezTo>
                  <a:pt x="9636" y="1809"/>
                  <a:pt x="9059" y="1505"/>
                  <a:pt x="8451" y="1232"/>
                </a:cubicBezTo>
                <a:cubicBezTo>
                  <a:pt x="7721" y="897"/>
                  <a:pt x="6961" y="624"/>
                  <a:pt x="6171" y="411"/>
                </a:cubicBezTo>
                <a:cubicBezTo>
                  <a:pt x="5381" y="229"/>
                  <a:pt x="4591" y="77"/>
                  <a:pt x="3770" y="46"/>
                </a:cubicBezTo>
                <a:cubicBezTo>
                  <a:pt x="3436" y="16"/>
                  <a:pt x="3109" y="1"/>
                  <a:pt x="27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4"/>
          <p:cNvSpPr/>
          <p:nvPr/>
        </p:nvSpPr>
        <p:spPr>
          <a:xfrm flipH="1">
            <a:off x="7478499" y="1898022"/>
            <a:ext cx="187007" cy="93878"/>
          </a:xfrm>
          <a:custGeom>
            <a:avLst/>
            <a:gdLst/>
            <a:ahLst/>
            <a:cxnLst/>
            <a:rect l="l" t="t" r="r" b="b"/>
            <a:pathLst>
              <a:path w="8482" h="4258" extrusionOk="0">
                <a:moveTo>
                  <a:pt x="8481" y="0"/>
                </a:moveTo>
                <a:cubicBezTo>
                  <a:pt x="8329" y="0"/>
                  <a:pt x="8208" y="0"/>
                  <a:pt x="8086" y="31"/>
                </a:cubicBezTo>
                <a:cubicBezTo>
                  <a:pt x="7843" y="91"/>
                  <a:pt x="7509" y="152"/>
                  <a:pt x="7083" y="243"/>
                </a:cubicBezTo>
                <a:cubicBezTo>
                  <a:pt x="5958" y="517"/>
                  <a:pt x="4895" y="912"/>
                  <a:pt x="3891" y="1429"/>
                </a:cubicBezTo>
                <a:cubicBezTo>
                  <a:pt x="2858" y="1945"/>
                  <a:pt x="1916" y="2553"/>
                  <a:pt x="1034" y="3283"/>
                </a:cubicBezTo>
                <a:cubicBezTo>
                  <a:pt x="700" y="3556"/>
                  <a:pt x="426" y="3800"/>
                  <a:pt x="274" y="3982"/>
                </a:cubicBezTo>
                <a:cubicBezTo>
                  <a:pt x="92" y="4134"/>
                  <a:pt x="1" y="4225"/>
                  <a:pt x="31" y="4256"/>
                </a:cubicBezTo>
                <a:cubicBezTo>
                  <a:pt x="31" y="4257"/>
                  <a:pt x="32" y="4257"/>
                  <a:pt x="33" y="4257"/>
                </a:cubicBezTo>
                <a:cubicBezTo>
                  <a:pt x="62" y="4257"/>
                  <a:pt x="454" y="3901"/>
                  <a:pt x="1125" y="3404"/>
                </a:cubicBezTo>
                <a:cubicBezTo>
                  <a:pt x="2007" y="2705"/>
                  <a:pt x="2980" y="2097"/>
                  <a:pt x="3983" y="1611"/>
                </a:cubicBezTo>
                <a:cubicBezTo>
                  <a:pt x="4986" y="1094"/>
                  <a:pt x="6019" y="699"/>
                  <a:pt x="7113" y="365"/>
                </a:cubicBezTo>
                <a:cubicBezTo>
                  <a:pt x="7934" y="122"/>
                  <a:pt x="8481" y="31"/>
                  <a:pt x="8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4"/>
          <p:cNvSpPr/>
          <p:nvPr/>
        </p:nvSpPr>
        <p:spPr>
          <a:xfrm flipH="1">
            <a:off x="6678506" y="1773145"/>
            <a:ext cx="705542" cy="520630"/>
          </a:xfrm>
          <a:custGeom>
            <a:avLst/>
            <a:gdLst/>
            <a:ahLst/>
            <a:cxnLst/>
            <a:rect l="l" t="t" r="r" b="b"/>
            <a:pathLst>
              <a:path w="32001" h="23614" extrusionOk="0">
                <a:moveTo>
                  <a:pt x="30999" y="0"/>
                </a:moveTo>
                <a:cubicBezTo>
                  <a:pt x="30951" y="0"/>
                  <a:pt x="30902" y="3"/>
                  <a:pt x="30853" y="11"/>
                </a:cubicBezTo>
                <a:lnTo>
                  <a:pt x="13284" y="2381"/>
                </a:lnTo>
                <a:cubicBezTo>
                  <a:pt x="12858" y="2412"/>
                  <a:pt x="12524" y="2746"/>
                  <a:pt x="12463" y="3172"/>
                </a:cubicBezTo>
                <a:lnTo>
                  <a:pt x="10336" y="19950"/>
                </a:lnTo>
                <a:cubicBezTo>
                  <a:pt x="10275" y="20315"/>
                  <a:pt x="10001" y="20649"/>
                  <a:pt x="9606" y="20740"/>
                </a:cubicBezTo>
                <a:lnTo>
                  <a:pt x="1" y="22898"/>
                </a:lnTo>
                <a:cubicBezTo>
                  <a:pt x="55" y="23327"/>
                  <a:pt x="438" y="23614"/>
                  <a:pt x="861" y="23614"/>
                </a:cubicBezTo>
                <a:cubicBezTo>
                  <a:pt x="918" y="23614"/>
                  <a:pt x="976" y="23608"/>
                  <a:pt x="1034" y="23598"/>
                </a:cubicBezTo>
                <a:lnTo>
                  <a:pt x="29029" y="18461"/>
                </a:lnTo>
                <a:cubicBezTo>
                  <a:pt x="29424" y="18369"/>
                  <a:pt x="29728" y="18035"/>
                  <a:pt x="29789" y="17640"/>
                </a:cubicBezTo>
                <a:lnTo>
                  <a:pt x="31916" y="1044"/>
                </a:lnTo>
                <a:cubicBezTo>
                  <a:pt x="32001" y="483"/>
                  <a:pt x="31567" y="0"/>
                  <a:pt x="3099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4"/>
          <p:cNvSpPr/>
          <p:nvPr/>
        </p:nvSpPr>
        <p:spPr>
          <a:xfrm flipH="1">
            <a:off x="7067710" y="1833687"/>
            <a:ext cx="313648" cy="448336"/>
          </a:xfrm>
          <a:custGeom>
            <a:avLst/>
            <a:gdLst/>
            <a:ahLst/>
            <a:cxnLst/>
            <a:rect l="l" t="t" r="r" b="b"/>
            <a:pathLst>
              <a:path w="14226" h="20335" extrusionOk="0">
                <a:moveTo>
                  <a:pt x="14226" y="0"/>
                </a:moveTo>
                <a:lnTo>
                  <a:pt x="14226" y="0"/>
                </a:lnTo>
                <a:cubicBezTo>
                  <a:pt x="14135" y="31"/>
                  <a:pt x="14043" y="91"/>
                  <a:pt x="13983" y="152"/>
                </a:cubicBezTo>
                <a:cubicBezTo>
                  <a:pt x="13739" y="304"/>
                  <a:pt x="13557" y="547"/>
                  <a:pt x="13435" y="821"/>
                </a:cubicBezTo>
                <a:cubicBezTo>
                  <a:pt x="13253" y="1246"/>
                  <a:pt x="13132" y="1702"/>
                  <a:pt x="13101" y="2158"/>
                </a:cubicBezTo>
                <a:cubicBezTo>
                  <a:pt x="13010" y="2705"/>
                  <a:pt x="12949" y="3313"/>
                  <a:pt x="12858" y="3952"/>
                </a:cubicBezTo>
                <a:cubicBezTo>
                  <a:pt x="12493" y="6657"/>
                  <a:pt x="11976" y="10335"/>
                  <a:pt x="11429" y="14377"/>
                </a:cubicBezTo>
                <a:cubicBezTo>
                  <a:pt x="11277" y="15411"/>
                  <a:pt x="11186" y="16414"/>
                  <a:pt x="11004" y="17356"/>
                </a:cubicBezTo>
                <a:cubicBezTo>
                  <a:pt x="10973" y="17569"/>
                  <a:pt x="10882" y="17782"/>
                  <a:pt x="10761" y="17964"/>
                </a:cubicBezTo>
                <a:cubicBezTo>
                  <a:pt x="10609" y="18146"/>
                  <a:pt x="10426" y="18268"/>
                  <a:pt x="10214" y="18359"/>
                </a:cubicBezTo>
                <a:cubicBezTo>
                  <a:pt x="9788" y="18481"/>
                  <a:pt x="9362" y="18572"/>
                  <a:pt x="8907" y="18633"/>
                </a:cubicBezTo>
                <a:lnTo>
                  <a:pt x="4256" y="19484"/>
                </a:lnTo>
                <a:lnTo>
                  <a:pt x="1125" y="20092"/>
                </a:lnTo>
                <a:lnTo>
                  <a:pt x="274" y="20274"/>
                </a:lnTo>
                <a:cubicBezTo>
                  <a:pt x="183" y="20274"/>
                  <a:pt x="92" y="20304"/>
                  <a:pt x="1" y="20335"/>
                </a:cubicBezTo>
                <a:cubicBezTo>
                  <a:pt x="92" y="20335"/>
                  <a:pt x="183" y="20335"/>
                  <a:pt x="274" y="20304"/>
                </a:cubicBezTo>
                <a:lnTo>
                  <a:pt x="1156" y="20183"/>
                </a:lnTo>
                <a:lnTo>
                  <a:pt x="4286" y="19636"/>
                </a:lnTo>
                <a:lnTo>
                  <a:pt x="8937" y="18815"/>
                </a:lnTo>
                <a:cubicBezTo>
                  <a:pt x="9393" y="18754"/>
                  <a:pt x="9849" y="18663"/>
                  <a:pt x="10305" y="18511"/>
                </a:cubicBezTo>
                <a:cubicBezTo>
                  <a:pt x="10517" y="18420"/>
                  <a:pt x="10730" y="18268"/>
                  <a:pt x="10913" y="18086"/>
                </a:cubicBezTo>
                <a:cubicBezTo>
                  <a:pt x="11034" y="17873"/>
                  <a:pt x="11156" y="17630"/>
                  <a:pt x="11217" y="17386"/>
                </a:cubicBezTo>
                <a:cubicBezTo>
                  <a:pt x="11369" y="16414"/>
                  <a:pt x="11490" y="15441"/>
                  <a:pt x="11612" y="14408"/>
                </a:cubicBezTo>
                <a:cubicBezTo>
                  <a:pt x="12159" y="10335"/>
                  <a:pt x="12645" y="6657"/>
                  <a:pt x="12980" y="3982"/>
                </a:cubicBezTo>
                <a:cubicBezTo>
                  <a:pt x="13162" y="2645"/>
                  <a:pt x="13223" y="1550"/>
                  <a:pt x="13496" y="851"/>
                </a:cubicBezTo>
                <a:cubicBezTo>
                  <a:pt x="13618" y="578"/>
                  <a:pt x="13770" y="365"/>
                  <a:pt x="13983" y="183"/>
                </a:cubicBezTo>
                <a:cubicBezTo>
                  <a:pt x="14135" y="61"/>
                  <a:pt x="14226" y="0"/>
                  <a:pt x="142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4"/>
          <p:cNvSpPr/>
          <p:nvPr/>
        </p:nvSpPr>
        <p:spPr>
          <a:xfrm flipH="1">
            <a:off x="6685054" y="1780068"/>
            <a:ext cx="382678" cy="53642"/>
          </a:xfrm>
          <a:custGeom>
            <a:avLst/>
            <a:gdLst/>
            <a:ahLst/>
            <a:cxnLst/>
            <a:rect l="l" t="t" r="r" b="b"/>
            <a:pathLst>
              <a:path w="17357" h="2433" extrusionOk="0">
                <a:moveTo>
                  <a:pt x="17174" y="1"/>
                </a:moveTo>
                <a:lnTo>
                  <a:pt x="16688" y="31"/>
                </a:lnTo>
                <a:cubicBezTo>
                  <a:pt x="16232" y="92"/>
                  <a:pt x="15594" y="152"/>
                  <a:pt x="14803" y="244"/>
                </a:cubicBezTo>
                <a:cubicBezTo>
                  <a:pt x="13223" y="426"/>
                  <a:pt x="11065" y="700"/>
                  <a:pt x="8664" y="1095"/>
                </a:cubicBezTo>
                <a:lnTo>
                  <a:pt x="2554" y="2037"/>
                </a:lnTo>
                <a:lnTo>
                  <a:pt x="700" y="2311"/>
                </a:lnTo>
                <a:lnTo>
                  <a:pt x="183" y="2402"/>
                </a:lnTo>
                <a:cubicBezTo>
                  <a:pt x="122" y="2402"/>
                  <a:pt x="62" y="2402"/>
                  <a:pt x="1" y="2432"/>
                </a:cubicBezTo>
                <a:lnTo>
                  <a:pt x="183" y="2432"/>
                </a:lnTo>
                <a:lnTo>
                  <a:pt x="700" y="2402"/>
                </a:lnTo>
                <a:cubicBezTo>
                  <a:pt x="1156" y="2341"/>
                  <a:pt x="1764" y="2280"/>
                  <a:pt x="2554" y="2189"/>
                </a:cubicBezTo>
                <a:cubicBezTo>
                  <a:pt x="4135" y="1976"/>
                  <a:pt x="6323" y="1672"/>
                  <a:pt x="8694" y="1277"/>
                </a:cubicBezTo>
                <a:cubicBezTo>
                  <a:pt x="11095" y="912"/>
                  <a:pt x="13253" y="608"/>
                  <a:pt x="14834" y="365"/>
                </a:cubicBezTo>
                <a:lnTo>
                  <a:pt x="16688" y="122"/>
                </a:lnTo>
                <a:lnTo>
                  <a:pt x="17174" y="31"/>
                </a:lnTo>
                <a:cubicBezTo>
                  <a:pt x="17235" y="31"/>
                  <a:pt x="17296" y="31"/>
                  <a:pt x="1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4"/>
          <p:cNvSpPr/>
          <p:nvPr/>
        </p:nvSpPr>
        <p:spPr>
          <a:xfrm flipH="1">
            <a:off x="6870672" y="1870529"/>
            <a:ext cx="26170" cy="22599"/>
          </a:xfrm>
          <a:custGeom>
            <a:avLst/>
            <a:gdLst/>
            <a:ahLst/>
            <a:cxnLst/>
            <a:rect l="l" t="t" r="r" b="b"/>
            <a:pathLst>
              <a:path w="1187" h="1025" extrusionOk="0">
                <a:moveTo>
                  <a:pt x="700" y="1"/>
                </a:moveTo>
                <a:cubicBezTo>
                  <a:pt x="244" y="1"/>
                  <a:pt x="1" y="548"/>
                  <a:pt x="335" y="882"/>
                </a:cubicBezTo>
                <a:cubicBezTo>
                  <a:pt x="443" y="980"/>
                  <a:pt x="569" y="1024"/>
                  <a:pt x="691" y="1024"/>
                </a:cubicBezTo>
                <a:cubicBezTo>
                  <a:pt x="948" y="1024"/>
                  <a:pt x="1186" y="827"/>
                  <a:pt x="1186" y="518"/>
                </a:cubicBezTo>
                <a:cubicBezTo>
                  <a:pt x="1186" y="244"/>
                  <a:pt x="973" y="31"/>
                  <a:pt x="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4"/>
          <p:cNvSpPr/>
          <p:nvPr/>
        </p:nvSpPr>
        <p:spPr>
          <a:xfrm flipH="1">
            <a:off x="6752056" y="2106393"/>
            <a:ext cx="281502" cy="186368"/>
          </a:xfrm>
          <a:custGeom>
            <a:avLst/>
            <a:gdLst/>
            <a:ahLst/>
            <a:cxnLst/>
            <a:rect l="l" t="t" r="r" b="b"/>
            <a:pathLst>
              <a:path w="12768" h="8453" extrusionOk="0">
                <a:moveTo>
                  <a:pt x="12292" y="0"/>
                </a:moveTo>
                <a:cubicBezTo>
                  <a:pt x="11813" y="0"/>
                  <a:pt x="10275" y="3285"/>
                  <a:pt x="10275" y="3285"/>
                </a:cubicBezTo>
                <a:lnTo>
                  <a:pt x="9606" y="3498"/>
                </a:lnTo>
                <a:cubicBezTo>
                  <a:pt x="9606" y="3498"/>
                  <a:pt x="9667" y="2981"/>
                  <a:pt x="9758" y="2160"/>
                </a:cubicBezTo>
                <a:cubicBezTo>
                  <a:pt x="9849" y="1340"/>
                  <a:pt x="9819" y="549"/>
                  <a:pt x="9576" y="336"/>
                </a:cubicBezTo>
                <a:cubicBezTo>
                  <a:pt x="9549" y="316"/>
                  <a:pt x="9520" y="306"/>
                  <a:pt x="9489" y="306"/>
                </a:cubicBezTo>
                <a:cubicBezTo>
                  <a:pt x="9211" y="306"/>
                  <a:pt x="8816" y="1096"/>
                  <a:pt x="8816" y="1096"/>
                </a:cubicBezTo>
                <a:cubicBezTo>
                  <a:pt x="8876" y="762"/>
                  <a:pt x="8451" y="519"/>
                  <a:pt x="8451" y="519"/>
                </a:cubicBezTo>
                <a:cubicBezTo>
                  <a:pt x="8447" y="519"/>
                  <a:pt x="8443" y="519"/>
                  <a:pt x="8439" y="519"/>
                </a:cubicBezTo>
                <a:cubicBezTo>
                  <a:pt x="7563" y="519"/>
                  <a:pt x="6840" y="3832"/>
                  <a:pt x="6840" y="3832"/>
                </a:cubicBezTo>
                <a:lnTo>
                  <a:pt x="6171" y="3832"/>
                </a:lnTo>
                <a:cubicBezTo>
                  <a:pt x="6171" y="3832"/>
                  <a:pt x="6658" y="2495"/>
                  <a:pt x="6870" y="1826"/>
                </a:cubicBezTo>
                <a:cubicBezTo>
                  <a:pt x="7053" y="1188"/>
                  <a:pt x="6931" y="1096"/>
                  <a:pt x="6627" y="975"/>
                </a:cubicBezTo>
                <a:cubicBezTo>
                  <a:pt x="6612" y="970"/>
                  <a:pt x="6596" y="968"/>
                  <a:pt x="6580" y="968"/>
                </a:cubicBezTo>
                <a:cubicBezTo>
                  <a:pt x="6269" y="968"/>
                  <a:pt x="5758" y="1771"/>
                  <a:pt x="5411" y="2464"/>
                </a:cubicBezTo>
                <a:cubicBezTo>
                  <a:pt x="5047" y="3011"/>
                  <a:pt x="4651" y="3498"/>
                  <a:pt x="4165" y="3923"/>
                </a:cubicBezTo>
                <a:cubicBezTo>
                  <a:pt x="4165" y="3923"/>
                  <a:pt x="2341" y="4379"/>
                  <a:pt x="1612" y="4470"/>
                </a:cubicBezTo>
                <a:cubicBezTo>
                  <a:pt x="882" y="4561"/>
                  <a:pt x="1" y="6081"/>
                  <a:pt x="1" y="6081"/>
                </a:cubicBezTo>
                <a:lnTo>
                  <a:pt x="2615" y="8452"/>
                </a:lnTo>
                <a:cubicBezTo>
                  <a:pt x="2615" y="8452"/>
                  <a:pt x="7417" y="5747"/>
                  <a:pt x="8025" y="5473"/>
                </a:cubicBezTo>
                <a:cubicBezTo>
                  <a:pt x="8633" y="5200"/>
                  <a:pt x="11582" y="3558"/>
                  <a:pt x="11582" y="3558"/>
                </a:cubicBezTo>
                <a:cubicBezTo>
                  <a:pt x="11582" y="3558"/>
                  <a:pt x="12463" y="1461"/>
                  <a:pt x="12615" y="1036"/>
                </a:cubicBezTo>
                <a:cubicBezTo>
                  <a:pt x="12767" y="610"/>
                  <a:pt x="12767" y="63"/>
                  <a:pt x="12311" y="2"/>
                </a:cubicBezTo>
                <a:cubicBezTo>
                  <a:pt x="12305" y="1"/>
                  <a:pt x="12299" y="0"/>
                  <a:pt x="12292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4"/>
          <p:cNvSpPr/>
          <p:nvPr/>
        </p:nvSpPr>
        <p:spPr>
          <a:xfrm flipH="1">
            <a:off x="7355210" y="2770552"/>
            <a:ext cx="593563" cy="156383"/>
          </a:xfrm>
          <a:custGeom>
            <a:avLst/>
            <a:gdLst/>
            <a:ahLst/>
            <a:cxnLst/>
            <a:rect l="l" t="t" r="r" b="b"/>
            <a:pathLst>
              <a:path w="26922" h="7093" extrusionOk="0">
                <a:moveTo>
                  <a:pt x="903" y="0"/>
                </a:moveTo>
                <a:cubicBezTo>
                  <a:pt x="903" y="0"/>
                  <a:pt x="356" y="3739"/>
                  <a:pt x="83" y="4955"/>
                </a:cubicBezTo>
                <a:cubicBezTo>
                  <a:pt x="1" y="5298"/>
                  <a:pt x="166" y="5378"/>
                  <a:pt x="335" y="5378"/>
                </a:cubicBezTo>
                <a:cubicBezTo>
                  <a:pt x="481" y="5378"/>
                  <a:pt x="630" y="5319"/>
                  <a:pt x="630" y="5319"/>
                </a:cubicBezTo>
                <a:cubicBezTo>
                  <a:pt x="654" y="4961"/>
                  <a:pt x="959" y="4715"/>
                  <a:pt x="1296" y="4715"/>
                </a:cubicBezTo>
                <a:cubicBezTo>
                  <a:pt x="1387" y="4715"/>
                  <a:pt x="1481" y="4733"/>
                  <a:pt x="1572" y="4772"/>
                </a:cubicBezTo>
                <a:cubicBezTo>
                  <a:pt x="3301" y="5497"/>
                  <a:pt x="7461" y="7092"/>
                  <a:pt x="10624" y="7092"/>
                </a:cubicBezTo>
                <a:cubicBezTo>
                  <a:pt x="10908" y="7092"/>
                  <a:pt x="11185" y="7080"/>
                  <a:pt x="11451" y="7052"/>
                </a:cubicBezTo>
                <a:cubicBezTo>
                  <a:pt x="15040" y="6650"/>
                  <a:pt x="17897" y="4525"/>
                  <a:pt x="20356" y="4525"/>
                </a:cubicBezTo>
                <a:cubicBezTo>
                  <a:pt x="20687" y="4525"/>
                  <a:pt x="21011" y="4564"/>
                  <a:pt x="21329" y="4651"/>
                </a:cubicBezTo>
                <a:cubicBezTo>
                  <a:pt x="23565" y="5260"/>
                  <a:pt x="25142" y="6337"/>
                  <a:pt x="25955" y="6337"/>
                </a:cubicBezTo>
                <a:cubicBezTo>
                  <a:pt x="26115" y="6337"/>
                  <a:pt x="26245" y="6296"/>
                  <a:pt x="26344" y="6201"/>
                </a:cubicBezTo>
                <a:cubicBezTo>
                  <a:pt x="26922" y="5623"/>
                  <a:pt x="25949" y="213"/>
                  <a:pt x="25949" y="213"/>
                </a:cubicBezTo>
                <a:lnTo>
                  <a:pt x="90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4"/>
          <p:cNvSpPr/>
          <p:nvPr/>
        </p:nvSpPr>
        <p:spPr>
          <a:xfrm flipH="1">
            <a:off x="7365925" y="2840508"/>
            <a:ext cx="571648" cy="60057"/>
          </a:xfrm>
          <a:custGeom>
            <a:avLst/>
            <a:gdLst/>
            <a:ahLst/>
            <a:cxnLst/>
            <a:rect l="l" t="t" r="r" b="b"/>
            <a:pathLst>
              <a:path w="25928" h="2724" extrusionOk="0">
                <a:moveTo>
                  <a:pt x="399" y="1"/>
                </a:moveTo>
                <a:cubicBezTo>
                  <a:pt x="267" y="1"/>
                  <a:pt x="134" y="8"/>
                  <a:pt x="0" y="19"/>
                </a:cubicBezTo>
                <a:cubicBezTo>
                  <a:pt x="760" y="49"/>
                  <a:pt x="1520" y="231"/>
                  <a:pt x="2219" y="566"/>
                </a:cubicBezTo>
                <a:cubicBezTo>
                  <a:pt x="2645" y="748"/>
                  <a:pt x="3131" y="1022"/>
                  <a:pt x="3678" y="1295"/>
                </a:cubicBezTo>
                <a:cubicBezTo>
                  <a:pt x="4955" y="1934"/>
                  <a:pt x="6322" y="2390"/>
                  <a:pt x="7751" y="2602"/>
                </a:cubicBezTo>
                <a:cubicBezTo>
                  <a:pt x="8329" y="2683"/>
                  <a:pt x="8913" y="2724"/>
                  <a:pt x="9498" y="2724"/>
                </a:cubicBezTo>
                <a:cubicBezTo>
                  <a:pt x="10669" y="2724"/>
                  <a:pt x="11844" y="2562"/>
                  <a:pt x="12979" y="2238"/>
                </a:cubicBezTo>
                <a:cubicBezTo>
                  <a:pt x="14772" y="1782"/>
                  <a:pt x="16414" y="1143"/>
                  <a:pt x="17994" y="900"/>
                </a:cubicBezTo>
                <a:cubicBezTo>
                  <a:pt x="18551" y="811"/>
                  <a:pt x="19091" y="755"/>
                  <a:pt x="19638" y="755"/>
                </a:cubicBezTo>
                <a:cubicBezTo>
                  <a:pt x="19839" y="755"/>
                  <a:pt x="20040" y="762"/>
                  <a:pt x="20244" y="779"/>
                </a:cubicBezTo>
                <a:cubicBezTo>
                  <a:pt x="20912" y="839"/>
                  <a:pt x="21551" y="961"/>
                  <a:pt x="22189" y="1113"/>
                </a:cubicBezTo>
                <a:cubicBezTo>
                  <a:pt x="23131" y="1356"/>
                  <a:pt x="24043" y="1660"/>
                  <a:pt x="24925" y="1994"/>
                </a:cubicBezTo>
                <a:lnTo>
                  <a:pt x="25654" y="2268"/>
                </a:lnTo>
                <a:cubicBezTo>
                  <a:pt x="25745" y="2298"/>
                  <a:pt x="25836" y="2329"/>
                  <a:pt x="25928" y="2359"/>
                </a:cubicBezTo>
                <a:cubicBezTo>
                  <a:pt x="25836" y="2298"/>
                  <a:pt x="25776" y="2268"/>
                  <a:pt x="25685" y="2238"/>
                </a:cubicBezTo>
                <a:lnTo>
                  <a:pt x="24955" y="1934"/>
                </a:lnTo>
                <a:cubicBezTo>
                  <a:pt x="24074" y="1538"/>
                  <a:pt x="23162" y="1235"/>
                  <a:pt x="22250" y="961"/>
                </a:cubicBezTo>
                <a:cubicBezTo>
                  <a:pt x="21581" y="809"/>
                  <a:pt x="20943" y="687"/>
                  <a:pt x="20274" y="627"/>
                </a:cubicBezTo>
                <a:cubicBezTo>
                  <a:pt x="20021" y="606"/>
                  <a:pt x="19767" y="596"/>
                  <a:pt x="19514" y="596"/>
                </a:cubicBezTo>
                <a:cubicBezTo>
                  <a:pt x="19008" y="596"/>
                  <a:pt x="18501" y="637"/>
                  <a:pt x="17994" y="718"/>
                </a:cubicBezTo>
                <a:cubicBezTo>
                  <a:pt x="16383" y="961"/>
                  <a:pt x="14712" y="1599"/>
                  <a:pt x="12949" y="2055"/>
                </a:cubicBezTo>
                <a:cubicBezTo>
                  <a:pt x="11815" y="2381"/>
                  <a:pt x="10652" y="2540"/>
                  <a:pt x="9492" y="2540"/>
                </a:cubicBezTo>
                <a:cubicBezTo>
                  <a:pt x="7512" y="2540"/>
                  <a:pt x="5541" y="2075"/>
                  <a:pt x="3739" y="1174"/>
                </a:cubicBezTo>
                <a:cubicBezTo>
                  <a:pt x="3192" y="900"/>
                  <a:pt x="2705" y="657"/>
                  <a:pt x="2249" y="475"/>
                </a:cubicBezTo>
                <a:cubicBezTo>
                  <a:pt x="1854" y="292"/>
                  <a:pt x="1459" y="171"/>
                  <a:pt x="1064" y="79"/>
                </a:cubicBezTo>
                <a:cubicBezTo>
                  <a:pt x="852" y="22"/>
                  <a:pt x="628" y="1"/>
                  <a:pt x="39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4"/>
          <p:cNvSpPr/>
          <p:nvPr/>
        </p:nvSpPr>
        <p:spPr>
          <a:xfrm flipH="1">
            <a:off x="7365925" y="2810083"/>
            <a:ext cx="570986" cy="54060"/>
          </a:xfrm>
          <a:custGeom>
            <a:avLst/>
            <a:gdLst/>
            <a:ahLst/>
            <a:cxnLst/>
            <a:rect l="l" t="t" r="r" b="b"/>
            <a:pathLst>
              <a:path w="25898" h="2452" extrusionOk="0">
                <a:moveTo>
                  <a:pt x="608" y="1"/>
                </a:moveTo>
                <a:cubicBezTo>
                  <a:pt x="487" y="1"/>
                  <a:pt x="365" y="31"/>
                  <a:pt x="274" y="31"/>
                </a:cubicBezTo>
                <a:cubicBezTo>
                  <a:pt x="183" y="31"/>
                  <a:pt x="92" y="31"/>
                  <a:pt x="1" y="61"/>
                </a:cubicBezTo>
                <a:lnTo>
                  <a:pt x="608" y="61"/>
                </a:lnTo>
                <a:lnTo>
                  <a:pt x="1064" y="92"/>
                </a:lnTo>
                <a:cubicBezTo>
                  <a:pt x="1460" y="122"/>
                  <a:pt x="1855" y="213"/>
                  <a:pt x="2280" y="304"/>
                </a:cubicBezTo>
                <a:cubicBezTo>
                  <a:pt x="2797" y="456"/>
                  <a:pt x="3314" y="639"/>
                  <a:pt x="3800" y="852"/>
                </a:cubicBezTo>
                <a:lnTo>
                  <a:pt x="5624" y="1611"/>
                </a:lnTo>
                <a:cubicBezTo>
                  <a:pt x="6353" y="1915"/>
                  <a:pt x="7083" y="2159"/>
                  <a:pt x="7812" y="2311"/>
                </a:cubicBezTo>
                <a:cubicBezTo>
                  <a:pt x="8257" y="2406"/>
                  <a:pt x="8702" y="2451"/>
                  <a:pt x="9147" y="2451"/>
                </a:cubicBezTo>
                <a:cubicBezTo>
                  <a:pt x="9553" y="2451"/>
                  <a:pt x="9959" y="2413"/>
                  <a:pt x="10365" y="2341"/>
                </a:cubicBezTo>
                <a:cubicBezTo>
                  <a:pt x="11247" y="2159"/>
                  <a:pt x="12128" y="1885"/>
                  <a:pt x="12949" y="1520"/>
                </a:cubicBezTo>
                <a:cubicBezTo>
                  <a:pt x="13770" y="1186"/>
                  <a:pt x="14621" y="882"/>
                  <a:pt x="15502" y="639"/>
                </a:cubicBezTo>
                <a:cubicBezTo>
                  <a:pt x="16212" y="448"/>
                  <a:pt x="16946" y="330"/>
                  <a:pt x="17705" y="330"/>
                </a:cubicBezTo>
                <a:cubicBezTo>
                  <a:pt x="17791" y="330"/>
                  <a:pt x="17878" y="332"/>
                  <a:pt x="17964" y="335"/>
                </a:cubicBezTo>
                <a:cubicBezTo>
                  <a:pt x="19363" y="456"/>
                  <a:pt x="20761" y="730"/>
                  <a:pt x="22098" y="1186"/>
                </a:cubicBezTo>
                <a:lnTo>
                  <a:pt x="24864" y="2007"/>
                </a:lnTo>
                <a:lnTo>
                  <a:pt x="25624" y="2219"/>
                </a:lnTo>
                <a:cubicBezTo>
                  <a:pt x="25715" y="2250"/>
                  <a:pt x="25806" y="2280"/>
                  <a:pt x="25898" y="2280"/>
                </a:cubicBezTo>
                <a:cubicBezTo>
                  <a:pt x="25806" y="2250"/>
                  <a:pt x="25715" y="2189"/>
                  <a:pt x="25655" y="2159"/>
                </a:cubicBezTo>
                <a:lnTo>
                  <a:pt x="24895" y="1915"/>
                </a:lnTo>
                <a:lnTo>
                  <a:pt x="22129" y="1034"/>
                </a:lnTo>
                <a:cubicBezTo>
                  <a:pt x="20791" y="548"/>
                  <a:pt x="19393" y="244"/>
                  <a:pt x="17964" y="152"/>
                </a:cubicBezTo>
                <a:cubicBezTo>
                  <a:pt x="17858" y="149"/>
                  <a:pt x="17752" y="147"/>
                  <a:pt x="17645" y="147"/>
                </a:cubicBezTo>
                <a:cubicBezTo>
                  <a:pt x="16901" y="147"/>
                  <a:pt x="16160" y="240"/>
                  <a:pt x="15442" y="426"/>
                </a:cubicBezTo>
                <a:cubicBezTo>
                  <a:pt x="14560" y="700"/>
                  <a:pt x="13709" y="973"/>
                  <a:pt x="12888" y="1338"/>
                </a:cubicBezTo>
                <a:cubicBezTo>
                  <a:pt x="12068" y="1672"/>
                  <a:pt x="11186" y="1946"/>
                  <a:pt x="10335" y="2128"/>
                </a:cubicBezTo>
                <a:cubicBezTo>
                  <a:pt x="9925" y="2219"/>
                  <a:pt x="9507" y="2265"/>
                  <a:pt x="9089" y="2265"/>
                </a:cubicBezTo>
                <a:cubicBezTo>
                  <a:pt x="8671" y="2265"/>
                  <a:pt x="8253" y="2219"/>
                  <a:pt x="7843" y="2128"/>
                </a:cubicBezTo>
                <a:cubicBezTo>
                  <a:pt x="6292" y="1794"/>
                  <a:pt x="4985" y="1125"/>
                  <a:pt x="3861" y="700"/>
                </a:cubicBezTo>
                <a:cubicBezTo>
                  <a:pt x="3344" y="487"/>
                  <a:pt x="2827" y="335"/>
                  <a:pt x="2280" y="183"/>
                </a:cubicBezTo>
                <a:cubicBezTo>
                  <a:pt x="1885" y="92"/>
                  <a:pt x="1490" y="31"/>
                  <a:pt x="106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4"/>
          <p:cNvSpPr/>
          <p:nvPr/>
        </p:nvSpPr>
        <p:spPr>
          <a:xfrm flipH="1">
            <a:off x="7371944" y="2779834"/>
            <a:ext cx="558265" cy="39994"/>
          </a:xfrm>
          <a:custGeom>
            <a:avLst/>
            <a:gdLst/>
            <a:ahLst/>
            <a:cxnLst/>
            <a:rect l="l" t="t" r="r" b="b"/>
            <a:pathLst>
              <a:path w="25321" h="1814" extrusionOk="0">
                <a:moveTo>
                  <a:pt x="1674" y="1"/>
                </a:moveTo>
                <a:cubicBezTo>
                  <a:pt x="1442" y="1"/>
                  <a:pt x="1209" y="12"/>
                  <a:pt x="973" y="35"/>
                </a:cubicBezTo>
                <a:cubicBezTo>
                  <a:pt x="730" y="35"/>
                  <a:pt x="487" y="96"/>
                  <a:pt x="244" y="187"/>
                </a:cubicBezTo>
                <a:cubicBezTo>
                  <a:pt x="152" y="187"/>
                  <a:pt x="61" y="248"/>
                  <a:pt x="0" y="278"/>
                </a:cubicBezTo>
                <a:cubicBezTo>
                  <a:pt x="335" y="187"/>
                  <a:pt x="639" y="126"/>
                  <a:pt x="973" y="96"/>
                </a:cubicBezTo>
                <a:cubicBezTo>
                  <a:pt x="1127" y="86"/>
                  <a:pt x="1282" y="81"/>
                  <a:pt x="1438" y="81"/>
                </a:cubicBezTo>
                <a:cubicBezTo>
                  <a:pt x="2201" y="81"/>
                  <a:pt x="2971" y="203"/>
                  <a:pt x="3678" y="430"/>
                </a:cubicBezTo>
                <a:cubicBezTo>
                  <a:pt x="4256" y="613"/>
                  <a:pt x="4864" y="795"/>
                  <a:pt x="5502" y="977"/>
                </a:cubicBezTo>
                <a:cubicBezTo>
                  <a:pt x="6232" y="1190"/>
                  <a:pt x="6961" y="1312"/>
                  <a:pt x="7691" y="1312"/>
                </a:cubicBezTo>
                <a:cubicBezTo>
                  <a:pt x="7786" y="1315"/>
                  <a:pt x="7881" y="1317"/>
                  <a:pt x="7977" y="1317"/>
                </a:cubicBezTo>
                <a:cubicBezTo>
                  <a:pt x="9446" y="1317"/>
                  <a:pt x="11021" y="898"/>
                  <a:pt x="12675" y="613"/>
                </a:cubicBezTo>
                <a:cubicBezTo>
                  <a:pt x="13648" y="450"/>
                  <a:pt x="14632" y="363"/>
                  <a:pt x="15613" y="363"/>
                </a:cubicBezTo>
                <a:cubicBezTo>
                  <a:pt x="16288" y="363"/>
                  <a:pt x="16961" y="404"/>
                  <a:pt x="17630" y="491"/>
                </a:cubicBezTo>
                <a:cubicBezTo>
                  <a:pt x="18359" y="582"/>
                  <a:pt x="19059" y="734"/>
                  <a:pt x="19758" y="886"/>
                </a:cubicBezTo>
                <a:cubicBezTo>
                  <a:pt x="20426" y="1069"/>
                  <a:pt x="21034" y="1281"/>
                  <a:pt x="21581" y="1433"/>
                </a:cubicBezTo>
                <a:cubicBezTo>
                  <a:pt x="22316" y="1687"/>
                  <a:pt x="23093" y="1813"/>
                  <a:pt x="23859" y="1813"/>
                </a:cubicBezTo>
                <a:cubicBezTo>
                  <a:pt x="24012" y="1813"/>
                  <a:pt x="24165" y="1808"/>
                  <a:pt x="24317" y="1798"/>
                </a:cubicBezTo>
                <a:cubicBezTo>
                  <a:pt x="24682" y="1768"/>
                  <a:pt x="24986" y="1707"/>
                  <a:pt x="25320" y="1585"/>
                </a:cubicBezTo>
                <a:lnTo>
                  <a:pt x="25320" y="1585"/>
                </a:lnTo>
                <a:cubicBezTo>
                  <a:pt x="24986" y="1646"/>
                  <a:pt x="24651" y="1707"/>
                  <a:pt x="24317" y="1737"/>
                </a:cubicBezTo>
                <a:cubicBezTo>
                  <a:pt x="23405" y="1737"/>
                  <a:pt x="22493" y="1585"/>
                  <a:pt x="21642" y="1281"/>
                </a:cubicBezTo>
                <a:cubicBezTo>
                  <a:pt x="21065" y="1129"/>
                  <a:pt x="20457" y="917"/>
                  <a:pt x="19818" y="734"/>
                </a:cubicBezTo>
                <a:cubicBezTo>
                  <a:pt x="19089" y="552"/>
                  <a:pt x="18390" y="400"/>
                  <a:pt x="17660" y="309"/>
                </a:cubicBezTo>
                <a:cubicBezTo>
                  <a:pt x="16948" y="218"/>
                  <a:pt x="16230" y="171"/>
                  <a:pt x="15514" y="171"/>
                </a:cubicBezTo>
                <a:cubicBezTo>
                  <a:pt x="14549" y="171"/>
                  <a:pt x="13587" y="256"/>
                  <a:pt x="12645" y="430"/>
                </a:cubicBezTo>
                <a:cubicBezTo>
                  <a:pt x="10942" y="724"/>
                  <a:pt x="9353" y="1131"/>
                  <a:pt x="7849" y="1131"/>
                </a:cubicBezTo>
                <a:cubicBezTo>
                  <a:pt x="7796" y="1131"/>
                  <a:pt x="7743" y="1130"/>
                  <a:pt x="7691" y="1129"/>
                </a:cubicBezTo>
                <a:cubicBezTo>
                  <a:pt x="6171" y="1129"/>
                  <a:pt x="4864" y="582"/>
                  <a:pt x="3709" y="309"/>
                </a:cubicBezTo>
                <a:cubicBezTo>
                  <a:pt x="3048" y="103"/>
                  <a:pt x="2369" y="1"/>
                  <a:pt x="167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4"/>
          <p:cNvSpPr/>
          <p:nvPr/>
        </p:nvSpPr>
        <p:spPr>
          <a:xfrm>
            <a:off x="5346351" y="3666016"/>
            <a:ext cx="387353" cy="237209"/>
          </a:xfrm>
          <a:custGeom>
            <a:avLst/>
            <a:gdLst/>
            <a:ahLst/>
            <a:cxnLst/>
            <a:rect l="l" t="t" r="r" b="b"/>
            <a:pathLst>
              <a:path w="17569" h="10759" extrusionOk="0">
                <a:moveTo>
                  <a:pt x="9019" y="1"/>
                </a:moveTo>
                <a:cubicBezTo>
                  <a:pt x="5176" y="1"/>
                  <a:pt x="1420" y="2321"/>
                  <a:pt x="0" y="6412"/>
                </a:cubicBezTo>
                <a:lnTo>
                  <a:pt x="1155" y="10758"/>
                </a:lnTo>
                <a:cubicBezTo>
                  <a:pt x="1611" y="9299"/>
                  <a:pt x="2523" y="7840"/>
                  <a:pt x="3921" y="7232"/>
                </a:cubicBezTo>
                <a:cubicBezTo>
                  <a:pt x="4481" y="6992"/>
                  <a:pt x="5071" y="6894"/>
                  <a:pt x="5671" y="6894"/>
                </a:cubicBezTo>
                <a:cubicBezTo>
                  <a:pt x="6665" y="6894"/>
                  <a:pt x="7684" y="7164"/>
                  <a:pt x="8632" y="7506"/>
                </a:cubicBezTo>
                <a:cubicBezTo>
                  <a:pt x="10122" y="8083"/>
                  <a:pt x="11611" y="8813"/>
                  <a:pt x="13222" y="8904"/>
                </a:cubicBezTo>
                <a:cubicBezTo>
                  <a:pt x="13309" y="8909"/>
                  <a:pt x="13396" y="8911"/>
                  <a:pt x="13483" y="8911"/>
                </a:cubicBezTo>
                <a:cubicBezTo>
                  <a:pt x="15022" y="8911"/>
                  <a:pt x="16653" y="8154"/>
                  <a:pt x="17113" y="6716"/>
                </a:cubicBezTo>
                <a:cubicBezTo>
                  <a:pt x="17569" y="5257"/>
                  <a:pt x="16687" y="3737"/>
                  <a:pt x="15593" y="2673"/>
                </a:cubicBezTo>
                <a:cubicBezTo>
                  <a:pt x="13702" y="851"/>
                  <a:pt x="11345" y="1"/>
                  <a:pt x="901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4"/>
          <p:cNvSpPr/>
          <p:nvPr/>
        </p:nvSpPr>
        <p:spPr>
          <a:xfrm>
            <a:off x="5040089" y="3639250"/>
            <a:ext cx="574999" cy="424128"/>
          </a:xfrm>
          <a:custGeom>
            <a:avLst/>
            <a:gdLst/>
            <a:ahLst/>
            <a:cxnLst/>
            <a:rect l="l" t="t" r="r" b="b"/>
            <a:pathLst>
              <a:path w="26080" h="19237" extrusionOk="0">
                <a:moveTo>
                  <a:pt x="17582" y="1"/>
                </a:moveTo>
                <a:cubicBezTo>
                  <a:pt x="14252" y="1"/>
                  <a:pt x="10930" y="803"/>
                  <a:pt x="7903" y="2398"/>
                </a:cubicBezTo>
                <a:cubicBezTo>
                  <a:pt x="5046" y="3917"/>
                  <a:pt x="2462" y="6258"/>
                  <a:pt x="1307" y="9267"/>
                </a:cubicBezTo>
                <a:cubicBezTo>
                  <a:pt x="122" y="12306"/>
                  <a:pt x="0" y="16197"/>
                  <a:pt x="2371" y="18416"/>
                </a:cubicBezTo>
                <a:cubicBezTo>
                  <a:pt x="3727" y="18972"/>
                  <a:pt x="5133" y="19236"/>
                  <a:pt x="6518" y="19236"/>
                </a:cubicBezTo>
                <a:cubicBezTo>
                  <a:pt x="10657" y="19236"/>
                  <a:pt x="14607" y="16877"/>
                  <a:pt x="16475" y="12914"/>
                </a:cubicBezTo>
                <a:cubicBezTo>
                  <a:pt x="17539" y="10635"/>
                  <a:pt x="17812" y="8051"/>
                  <a:pt x="19119" y="5923"/>
                </a:cubicBezTo>
                <a:cubicBezTo>
                  <a:pt x="20609" y="3461"/>
                  <a:pt x="23223" y="1942"/>
                  <a:pt x="26080" y="1820"/>
                </a:cubicBezTo>
                <a:cubicBezTo>
                  <a:pt x="23368" y="605"/>
                  <a:pt x="20472" y="1"/>
                  <a:pt x="17582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4"/>
          <p:cNvSpPr/>
          <p:nvPr/>
        </p:nvSpPr>
        <p:spPr>
          <a:xfrm>
            <a:off x="4983802" y="2895654"/>
            <a:ext cx="375976" cy="854098"/>
          </a:xfrm>
          <a:custGeom>
            <a:avLst/>
            <a:gdLst/>
            <a:ahLst/>
            <a:cxnLst/>
            <a:rect l="l" t="t" r="r" b="b"/>
            <a:pathLst>
              <a:path w="17053" h="38739" extrusionOk="0">
                <a:moveTo>
                  <a:pt x="5609" y="0"/>
                </a:moveTo>
                <a:cubicBezTo>
                  <a:pt x="4390" y="0"/>
                  <a:pt x="3201" y="351"/>
                  <a:pt x="2249" y="1139"/>
                </a:cubicBezTo>
                <a:cubicBezTo>
                  <a:pt x="426" y="2659"/>
                  <a:pt x="0" y="5334"/>
                  <a:pt x="304" y="7705"/>
                </a:cubicBezTo>
                <a:cubicBezTo>
                  <a:pt x="608" y="10076"/>
                  <a:pt x="1520" y="12325"/>
                  <a:pt x="1885" y="14696"/>
                </a:cubicBezTo>
                <a:cubicBezTo>
                  <a:pt x="2523" y="18647"/>
                  <a:pt x="1611" y="22690"/>
                  <a:pt x="1216" y="26702"/>
                </a:cubicBezTo>
                <a:cubicBezTo>
                  <a:pt x="821" y="30714"/>
                  <a:pt x="1185" y="35669"/>
                  <a:pt x="3769" y="38739"/>
                </a:cubicBezTo>
                <a:lnTo>
                  <a:pt x="4043" y="38739"/>
                </a:lnTo>
                <a:cubicBezTo>
                  <a:pt x="9787" y="36976"/>
                  <a:pt x="13709" y="31808"/>
                  <a:pt x="15380" y="26003"/>
                </a:cubicBezTo>
                <a:cubicBezTo>
                  <a:pt x="17052" y="20228"/>
                  <a:pt x="16323" y="13936"/>
                  <a:pt x="14256" y="8252"/>
                </a:cubicBezTo>
                <a:cubicBezTo>
                  <a:pt x="13344" y="5699"/>
                  <a:pt x="12067" y="3085"/>
                  <a:pt x="9879" y="1443"/>
                </a:cubicBezTo>
                <a:cubicBezTo>
                  <a:pt x="8669" y="536"/>
                  <a:pt x="7116" y="0"/>
                  <a:pt x="560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4"/>
          <p:cNvSpPr/>
          <p:nvPr/>
        </p:nvSpPr>
        <p:spPr>
          <a:xfrm>
            <a:off x="5039405" y="3684734"/>
            <a:ext cx="367267" cy="618565"/>
          </a:xfrm>
          <a:custGeom>
            <a:avLst/>
            <a:gdLst/>
            <a:ahLst/>
            <a:cxnLst/>
            <a:rect l="l" t="t" r="r" b="b"/>
            <a:pathLst>
              <a:path w="16658" h="28056" extrusionOk="0">
                <a:moveTo>
                  <a:pt x="16658" y="0"/>
                </a:moveTo>
                <a:lnTo>
                  <a:pt x="16567" y="31"/>
                </a:lnTo>
                <a:lnTo>
                  <a:pt x="16354" y="122"/>
                </a:lnTo>
                <a:lnTo>
                  <a:pt x="15412" y="486"/>
                </a:lnTo>
                <a:cubicBezTo>
                  <a:pt x="15016" y="699"/>
                  <a:pt x="14500" y="912"/>
                  <a:pt x="13953" y="1216"/>
                </a:cubicBezTo>
                <a:cubicBezTo>
                  <a:pt x="13436" y="1550"/>
                  <a:pt x="12797" y="1885"/>
                  <a:pt x="12159" y="2341"/>
                </a:cubicBezTo>
                <a:cubicBezTo>
                  <a:pt x="10609" y="3344"/>
                  <a:pt x="9180" y="4559"/>
                  <a:pt x="7904" y="5897"/>
                </a:cubicBezTo>
                <a:cubicBezTo>
                  <a:pt x="6323" y="7508"/>
                  <a:pt x="4955" y="9332"/>
                  <a:pt x="3831" y="11307"/>
                </a:cubicBezTo>
                <a:cubicBezTo>
                  <a:pt x="2736" y="13283"/>
                  <a:pt x="1885" y="15411"/>
                  <a:pt x="1338" y="17630"/>
                </a:cubicBezTo>
                <a:cubicBezTo>
                  <a:pt x="913" y="19423"/>
                  <a:pt x="578" y="21247"/>
                  <a:pt x="335" y="23070"/>
                </a:cubicBezTo>
                <a:cubicBezTo>
                  <a:pt x="153" y="24651"/>
                  <a:pt x="62" y="25928"/>
                  <a:pt x="31" y="26809"/>
                </a:cubicBezTo>
                <a:cubicBezTo>
                  <a:pt x="1" y="27235"/>
                  <a:pt x="1" y="27569"/>
                  <a:pt x="1" y="27812"/>
                </a:cubicBezTo>
                <a:lnTo>
                  <a:pt x="1" y="28055"/>
                </a:lnTo>
                <a:cubicBezTo>
                  <a:pt x="31" y="27994"/>
                  <a:pt x="31" y="27903"/>
                  <a:pt x="31" y="27812"/>
                </a:cubicBezTo>
                <a:cubicBezTo>
                  <a:pt x="31" y="27539"/>
                  <a:pt x="62" y="27204"/>
                  <a:pt x="92" y="26779"/>
                </a:cubicBezTo>
                <a:cubicBezTo>
                  <a:pt x="153" y="25897"/>
                  <a:pt x="244" y="24651"/>
                  <a:pt x="457" y="23070"/>
                </a:cubicBezTo>
                <a:cubicBezTo>
                  <a:pt x="730" y="21247"/>
                  <a:pt x="1065" y="19453"/>
                  <a:pt x="1521" y="17660"/>
                </a:cubicBezTo>
                <a:cubicBezTo>
                  <a:pt x="2068" y="15472"/>
                  <a:pt x="2888" y="13405"/>
                  <a:pt x="3983" y="11429"/>
                </a:cubicBezTo>
                <a:cubicBezTo>
                  <a:pt x="5107" y="9484"/>
                  <a:pt x="6445" y="7660"/>
                  <a:pt x="8025" y="6049"/>
                </a:cubicBezTo>
                <a:cubicBezTo>
                  <a:pt x="9302" y="4711"/>
                  <a:pt x="10700" y="3526"/>
                  <a:pt x="12220" y="2493"/>
                </a:cubicBezTo>
                <a:cubicBezTo>
                  <a:pt x="12889" y="2006"/>
                  <a:pt x="13466" y="1642"/>
                  <a:pt x="14013" y="1338"/>
                </a:cubicBezTo>
                <a:cubicBezTo>
                  <a:pt x="14560" y="1034"/>
                  <a:pt x="15047" y="790"/>
                  <a:pt x="15442" y="578"/>
                </a:cubicBezTo>
                <a:lnTo>
                  <a:pt x="16354" y="152"/>
                </a:lnTo>
                <a:lnTo>
                  <a:pt x="16597" y="31"/>
                </a:lnTo>
                <a:lnTo>
                  <a:pt x="1665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4"/>
          <p:cNvSpPr/>
          <p:nvPr/>
        </p:nvSpPr>
        <p:spPr>
          <a:xfrm>
            <a:off x="4438964" y="3482338"/>
            <a:ext cx="380672" cy="255729"/>
          </a:xfrm>
          <a:custGeom>
            <a:avLst/>
            <a:gdLst/>
            <a:ahLst/>
            <a:cxnLst/>
            <a:rect l="l" t="t" r="r" b="b"/>
            <a:pathLst>
              <a:path w="17266" h="11599" extrusionOk="0">
                <a:moveTo>
                  <a:pt x="16004" y="4208"/>
                </a:moveTo>
                <a:lnTo>
                  <a:pt x="17265" y="4682"/>
                </a:lnTo>
                <a:cubicBezTo>
                  <a:pt x="16889" y="4411"/>
                  <a:pt x="16457" y="4261"/>
                  <a:pt x="16004" y="4208"/>
                </a:cubicBezTo>
                <a:close/>
                <a:moveTo>
                  <a:pt x="4803" y="1"/>
                </a:moveTo>
                <a:cubicBezTo>
                  <a:pt x="0" y="2888"/>
                  <a:pt x="0" y="5533"/>
                  <a:pt x="821" y="8056"/>
                </a:cubicBezTo>
                <a:cubicBezTo>
                  <a:pt x="1462" y="10077"/>
                  <a:pt x="3523" y="11599"/>
                  <a:pt x="5592" y="11599"/>
                </a:cubicBezTo>
                <a:cubicBezTo>
                  <a:pt x="6074" y="11599"/>
                  <a:pt x="6557" y="11516"/>
                  <a:pt x="7022" y="11338"/>
                </a:cubicBezTo>
                <a:cubicBezTo>
                  <a:pt x="8420" y="10822"/>
                  <a:pt x="9423" y="9606"/>
                  <a:pt x="10274" y="8390"/>
                </a:cubicBezTo>
                <a:cubicBezTo>
                  <a:pt x="11125" y="7174"/>
                  <a:pt x="11915" y="5897"/>
                  <a:pt x="13131" y="5016"/>
                </a:cubicBezTo>
                <a:cubicBezTo>
                  <a:pt x="13854" y="4510"/>
                  <a:pt x="14760" y="4186"/>
                  <a:pt x="15625" y="4186"/>
                </a:cubicBezTo>
                <a:cubicBezTo>
                  <a:pt x="15752" y="4186"/>
                  <a:pt x="15879" y="4193"/>
                  <a:pt x="16004" y="4208"/>
                </a:cubicBezTo>
                <a:lnTo>
                  <a:pt x="16004" y="4208"/>
                </a:lnTo>
                <a:lnTo>
                  <a:pt x="480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4"/>
          <p:cNvSpPr/>
          <p:nvPr/>
        </p:nvSpPr>
        <p:spPr>
          <a:xfrm>
            <a:off x="4465090" y="3408302"/>
            <a:ext cx="520740" cy="338209"/>
          </a:xfrm>
          <a:custGeom>
            <a:avLst/>
            <a:gdLst/>
            <a:ahLst/>
            <a:cxnLst/>
            <a:rect l="l" t="t" r="r" b="b"/>
            <a:pathLst>
              <a:path w="23619" h="15340" extrusionOk="0">
                <a:moveTo>
                  <a:pt x="14837" y="0"/>
                </a:moveTo>
                <a:cubicBezTo>
                  <a:pt x="14499" y="0"/>
                  <a:pt x="14163" y="6"/>
                  <a:pt x="13831" y="15"/>
                </a:cubicBezTo>
                <a:cubicBezTo>
                  <a:pt x="11186" y="106"/>
                  <a:pt x="8512" y="319"/>
                  <a:pt x="6050" y="1231"/>
                </a:cubicBezTo>
                <a:cubicBezTo>
                  <a:pt x="3587" y="2143"/>
                  <a:pt x="1034" y="4119"/>
                  <a:pt x="1" y="6550"/>
                </a:cubicBezTo>
                <a:cubicBezTo>
                  <a:pt x="848" y="5352"/>
                  <a:pt x="2564" y="4744"/>
                  <a:pt x="4188" y="4744"/>
                </a:cubicBezTo>
                <a:cubicBezTo>
                  <a:pt x="4954" y="4744"/>
                  <a:pt x="5700" y="4879"/>
                  <a:pt x="6323" y="5152"/>
                </a:cubicBezTo>
                <a:cubicBezTo>
                  <a:pt x="8299" y="6034"/>
                  <a:pt x="9758" y="7736"/>
                  <a:pt x="11034" y="9468"/>
                </a:cubicBezTo>
                <a:cubicBezTo>
                  <a:pt x="12311" y="11201"/>
                  <a:pt x="13557" y="12994"/>
                  <a:pt x="15351" y="14210"/>
                </a:cubicBezTo>
                <a:cubicBezTo>
                  <a:pt x="16403" y="14906"/>
                  <a:pt x="17697" y="15340"/>
                  <a:pt x="18943" y="15340"/>
                </a:cubicBezTo>
                <a:cubicBezTo>
                  <a:pt x="19819" y="15340"/>
                  <a:pt x="20671" y="15125"/>
                  <a:pt x="21399" y="14635"/>
                </a:cubicBezTo>
                <a:cubicBezTo>
                  <a:pt x="22554" y="13754"/>
                  <a:pt x="23284" y="12477"/>
                  <a:pt x="23466" y="11049"/>
                </a:cubicBezTo>
                <a:cubicBezTo>
                  <a:pt x="23618" y="9651"/>
                  <a:pt x="23527" y="8222"/>
                  <a:pt x="23193" y="6854"/>
                </a:cubicBezTo>
                <a:cubicBezTo>
                  <a:pt x="22767" y="4848"/>
                  <a:pt x="22068" y="2720"/>
                  <a:pt x="20457" y="1444"/>
                </a:cubicBezTo>
                <a:cubicBezTo>
                  <a:pt x="18896" y="221"/>
                  <a:pt x="16844" y="0"/>
                  <a:pt x="1483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4"/>
          <p:cNvSpPr/>
          <p:nvPr/>
        </p:nvSpPr>
        <p:spPr>
          <a:xfrm>
            <a:off x="4678201" y="3420010"/>
            <a:ext cx="273455" cy="791483"/>
          </a:xfrm>
          <a:custGeom>
            <a:avLst/>
            <a:gdLst/>
            <a:ahLst/>
            <a:cxnLst/>
            <a:rect l="l" t="t" r="r" b="b"/>
            <a:pathLst>
              <a:path w="12403" h="35899" extrusionOk="0">
                <a:moveTo>
                  <a:pt x="1" y="1"/>
                </a:moveTo>
                <a:cubicBezTo>
                  <a:pt x="1" y="1"/>
                  <a:pt x="31" y="31"/>
                  <a:pt x="92" y="62"/>
                </a:cubicBezTo>
                <a:lnTo>
                  <a:pt x="396" y="183"/>
                </a:lnTo>
                <a:lnTo>
                  <a:pt x="852" y="366"/>
                </a:lnTo>
                <a:cubicBezTo>
                  <a:pt x="1034" y="426"/>
                  <a:pt x="1247" y="548"/>
                  <a:pt x="1490" y="639"/>
                </a:cubicBezTo>
                <a:cubicBezTo>
                  <a:pt x="2797" y="1278"/>
                  <a:pt x="4013" y="2098"/>
                  <a:pt x="5107" y="3101"/>
                </a:cubicBezTo>
                <a:cubicBezTo>
                  <a:pt x="5837" y="3800"/>
                  <a:pt x="6505" y="4530"/>
                  <a:pt x="7144" y="5320"/>
                </a:cubicBezTo>
                <a:cubicBezTo>
                  <a:pt x="7843" y="6262"/>
                  <a:pt x="8451" y="7235"/>
                  <a:pt x="8998" y="8269"/>
                </a:cubicBezTo>
                <a:cubicBezTo>
                  <a:pt x="9575" y="9393"/>
                  <a:pt x="10092" y="10579"/>
                  <a:pt x="10457" y="11794"/>
                </a:cubicBezTo>
                <a:cubicBezTo>
                  <a:pt x="10852" y="13101"/>
                  <a:pt x="11125" y="14469"/>
                  <a:pt x="11277" y="15837"/>
                </a:cubicBezTo>
                <a:cubicBezTo>
                  <a:pt x="11642" y="18633"/>
                  <a:pt x="11825" y="21339"/>
                  <a:pt x="11946" y="23770"/>
                </a:cubicBezTo>
                <a:cubicBezTo>
                  <a:pt x="12098" y="26232"/>
                  <a:pt x="12159" y="28451"/>
                  <a:pt x="12220" y="30305"/>
                </a:cubicBezTo>
                <a:cubicBezTo>
                  <a:pt x="12280" y="32129"/>
                  <a:pt x="12311" y="33649"/>
                  <a:pt x="12341" y="34682"/>
                </a:cubicBezTo>
                <a:cubicBezTo>
                  <a:pt x="12372" y="35199"/>
                  <a:pt x="12402" y="35594"/>
                  <a:pt x="12402" y="35898"/>
                </a:cubicBezTo>
                <a:lnTo>
                  <a:pt x="12402" y="34713"/>
                </a:lnTo>
                <a:cubicBezTo>
                  <a:pt x="12372" y="33679"/>
                  <a:pt x="12372" y="32159"/>
                  <a:pt x="12341" y="30305"/>
                </a:cubicBezTo>
                <a:cubicBezTo>
                  <a:pt x="12280" y="28451"/>
                  <a:pt x="12220" y="26232"/>
                  <a:pt x="12098" y="23770"/>
                </a:cubicBezTo>
                <a:cubicBezTo>
                  <a:pt x="11977" y="21308"/>
                  <a:pt x="11825" y="18603"/>
                  <a:pt x="11429" y="15807"/>
                </a:cubicBezTo>
                <a:cubicBezTo>
                  <a:pt x="11277" y="14439"/>
                  <a:pt x="11034" y="13071"/>
                  <a:pt x="10669" y="11734"/>
                </a:cubicBezTo>
                <a:cubicBezTo>
                  <a:pt x="10274" y="10518"/>
                  <a:pt x="9758" y="9332"/>
                  <a:pt x="9150" y="8177"/>
                </a:cubicBezTo>
                <a:cubicBezTo>
                  <a:pt x="8603" y="7144"/>
                  <a:pt x="7964" y="6171"/>
                  <a:pt x="7265" y="5259"/>
                </a:cubicBezTo>
                <a:cubicBezTo>
                  <a:pt x="6627" y="4439"/>
                  <a:pt x="5928" y="3679"/>
                  <a:pt x="5198" y="3010"/>
                </a:cubicBezTo>
                <a:cubicBezTo>
                  <a:pt x="4104" y="2007"/>
                  <a:pt x="2858" y="1186"/>
                  <a:pt x="1520" y="578"/>
                </a:cubicBezTo>
                <a:cubicBezTo>
                  <a:pt x="1277" y="457"/>
                  <a:pt x="1064" y="366"/>
                  <a:pt x="882" y="305"/>
                </a:cubicBezTo>
                <a:lnTo>
                  <a:pt x="396" y="122"/>
                </a:lnTo>
                <a:lnTo>
                  <a:pt x="122" y="31"/>
                </a:lnTo>
                <a:cubicBezTo>
                  <a:pt x="61" y="31"/>
                  <a:pt x="31" y="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4"/>
          <p:cNvSpPr/>
          <p:nvPr/>
        </p:nvSpPr>
        <p:spPr>
          <a:xfrm>
            <a:off x="4968368" y="3096330"/>
            <a:ext cx="177615" cy="1172111"/>
          </a:xfrm>
          <a:custGeom>
            <a:avLst/>
            <a:gdLst/>
            <a:ahLst/>
            <a:cxnLst/>
            <a:rect l="l" t="t" r="r" b="b"/>
            <a:pathLst>
              <a:path w="8056" h="53163" extrusionOk="0">
                <a:moveTo>
                  <a:pt x="7357" y="1"/>
                </a:moveTo>
                <a:cubicBezTo>
                  <a:pt x="7357" y="1"/>
                  <a:pt x="7326" y="31"/>
                  <a:pt x="7357" y="153"/>
                </a:cubicBezTo>
                <a:cubicBezTo>
                  <a:pt x="7387" y="244"/>
                  <a:pt x="7387" y="396"/>
                  <a:pt x="7387" y="548"/>
                </a:cubicBezTo>
                <a:cubicBezTo>
                  <a:pt x="7387" y="943"/>
                  <a:pt x="7417" y="1460"/>
                  <a:pt x="7478" y="2129"/>
                </a:cubicBezTo>
                <a:cubicBezTo>
                  <a:pt x="7539" y="3496"/>
                  <a:pt x="7691" y="5502"/>
                  <a:pt x="7752" y="7934"/>
                </a:cubicBezTo>
                <a:cubicBezTo>
                  <a:pt x="7873" y="10822"/>
                  <a:pt x="7843" y="13679"/>
                  <a:pt x="7600" y="16566"/>
                </a:cubicBezTo>
                <a:cubicBezTo>
                  <a:pt x="7478" y="18238"/>
                  <a:pt x="7235" y="19940"/>
                  <a:pt x="6931" y="21582"/>
                </a:cubicBezTo>
                <a:cubicBezTo>
                  <a:pt x="6566" y="23375"/>
                  <a:pt x="6110" y="25138"/>
                  <a:pt x="5533" y="26871"/>
                </a:cubicBezTo>
                <a:cubicBezTo>
                  <a:pt x="4408" y="30427"/>
                  <a:pt x="3071" y="33740"/>
                  <a:pt x="2068" y="36840"/>
                </a:cubicBezTo>
                <a:cubicBezTo>
                  <a:pt x="1126" y="39576"/>
                  <a:pt x="518" y="42433"/>
                  <a:pt x="214" y="45290"/>
                </a:cubicBezTo>
                <a:cubicBezTo>
                  <a:pt x="1" y="47236"/>
                  <a:pt x="92" y="49181"/>
                  <a:pt x="426" y="51096"/>
                </a:cubicBezTo>
                <a:cubicBezTo>
                  <a:pt x="518" y="51643"/>
                  <a:pt x="639" y="52129"/>
                  <a:pt x="791" y="52646"/>
                </a:cubicBezTo>
                <a:cubicBezTo>
                  <a:pt x="852" y="52798"/>
                  <a:pt x="882" y="52920"/>
                  <a:pt x="913" y="53041"/>
                </a:cubicBezTo>
                <a:cubicBezTo>
                  <a:pt x="913" y="53072"/>
                  <a:pt x="943" y="53132"/>
                  <a:pt x="974" y="53163"/>
                </a:cubicBezTo>
                <a:cubicBezTo>
                  <a:pt x="943" y="53102"/>
                  <a:pt x="943" y="53072"/>
                  <a:pt x="943" y="53011"/>
                </a:cubicBezTo>
                <a:cubicBezTo>
                  <a:pt x="913" y="52920"/>
                  <a:pt x="882" y="52798"/>
                  <a:pt x="852" y="52616"/>
                </a:cubicBezTo>
                <a:cubicBezTo>
                  <a:pt x="730" y="52281"/>
                  <a:pt x="639" y="51765"/>
                  <a:pt x="518" y="51096"/>
                </a:cubicBezTo>
                <a:cubicBezTo>
                  <a:pt x="214" y="49181"/>
                  <a:pt x="183" y="47236"/>
                  <a:pt x="396" y="45321"/>
                </a:cubicBezTo>
                <a:cubicBezTo>
                  <a:pt x="700" y="42463"/>
                  <a:pt x="1338" y="39637"/>
                  <a:pt x="2281" y="36931"/>
                </a:cubicBezTo>
                <a:cubicBezTo>
                  <a:pt x="3253" y="33831"/>
                  <a:pt x="4621" y="30518"/>
                  <a:pt x="5746" y="26962"/>
                </a:cubicBezTo>
                <a:cubicBezTo>
                  <a:pt x="6323" y="25199"/>
                  <a:pt x="6779" y="23436"/>
                  <a:pt x="7144" y="21642"/>
                </a:cubicBezTo>
                <a:cubicBezTo>
                  <a:pt x="7448" y="19971"/>
                  <a:pt x="7691" y="18269"/>
                  <a:pt x="7813" y="16566"/>
                </a:cubicBezTo>
                <a:cubicBezTo>
                  <a:pt x="8025" y="13709"/>
                  <a:pt x="8056" y="10822"/>
                  <a:pt x="7934" y="7934"/>
                </a:cubicBezTo>
                <a:cubicBezTo>
                  <a:pt x="7813" y="5472"/>
                  <a:pt x="7661" y="3496"/>
                  <a:pt x="7539" y="2129"/>
                </a:cubicBezTo>
                <a:cubicBezTo>
                  <a:pt x="7478" y="1460"/>
                  <a:pt x="7448" y="943"/>
                  <a:pt x="7417" y="548"/>
                </a:cubicBezTo>
                <a:cubicBezTo>
                  <a:pt x="7387" y="396"/>
                  <a:pt x="7387" y="244"/>
                  <a:pt x="7387" y="153"/>
                </a:cubicBezTo>
                <a:cubicBezTo>
                  <a:pt x="7387" y="92"/>
                  <a:pt x="7357" y="62"/>
                  <a:pt x="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4"/>
          <p:cNvSpPr/>
          <p:nvPr/>
        </p:nvSpPr>
        <p:spPr>
          <a:xfrm>
            <a:off x="4742536" y="4220179"/>
            <a:ext cx="510686" cy="96524"/>
          </a:xfrm>
          <a:custGeom>
            <a:avLst/>
            <a:gdLst/>
            <a:ahLst/>
            <a:cxnLst/>
            <a:rect l="l" t="t" r="r" b="b"/>
            <a:pathLst>
              <a:path w="23163" h="4378" extrusionOk="0">
                <a:moveTo>
                  <a:pt x="1" y="0"/>
                </a:moveTo>
                <a:lnTo>
                  <a:pt x="517" y="4377"/>
                </a:lnTo>
                <a:lnTo>
                  <a:pt x="23162" y="4377"/>
                </a:lnTo>
                <a:lnTo>
                  <a:pt x="2316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4"/>
          <p:cNvSpPr/>
          <p:nvPr/>
        </p:nvSpPr>
        <p:spPr>
          <a:xfrm>
            <a:off x="4807532" y="4305283"/>
            <a:ext cx="392071" cy="288183"/>
          </a:xfrm>
          <a:custGeom>
            <a:avLst/>
            <a:gdLst/>
            <a:ahLst/>
            <a:cxnLst/>
            <a:rect l="l" t="t" r="r" b="b"/>
            <a:pathLst>
              <a:path w="17783" h="13071" extrusionOk="0">
                <a:moveTo>
                  <a:pt x="1" y="0"/>
                </a:moveTo>
                <a:lnTo>
                  <a:pt x="2828" y="13071"/>
                </a:lnTo>
                <a:lnTo>
                  <a:pt x="15138" y="13071"/>
                </a:lnTo>
                <a:lnTo>
                  <a:pt x="1778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4"/>
          <p:cNvSpPr/>
          <p:nvPr/>
        </p:nvSpPr>
        <p:spPr>
          <a:xfrm>
            <a:off x="4763304" y="4313330"/>
            <a:ext cx="489917" cy="4696"/>
          </a:xfrm>
          <a:custGeom>
            <a:avLst/>
            <a:gdLst/>
            <a:ahLst/>
            <a:cxnLst/>
            <a:rect l="l" t="t" r="r" b="b"/>
            <a:pathLst>
              <a:path w="22221" h="213" extrusionOk="0">
                <a:moveTo>
                  <a:pt x="11095" y="0"/>
                </a:moveTo>
                <a:cubicBezTo>
                  <a:pt x="4955" y="0"/>
                  <a:pt x="1" y="31"/>
                  <a:pt x="1" y="91"/>
                </a:cubicBezTo>
                <a:cubicBezTo>
                  <a:pt x="1" y="122"/>
                  <a:pt x="4955" y="183"/>
                  <a:pt x="11095" y="213"/>
                </a:cubicBezTo>
                <a:cubicBezTo>
                  <a:pt x="17235" y="213"/>
                  <a:pt x="22220" y="183"/>
                  <a:pt x="22220" y="152"/>
                </a:cubicBezTo>
                <a:cubicBezTo>
                  <a:pt x="22220" y="91"/>
                  <a:pt x="17235" y="31"/>
                  <a:pt x="1109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4"/>
          <p:cNvSpPr/>
          <p:nvPr/>
        </p:nvSpPr>
        <p:spPr>
          <a:xfrm>
            <a:off x="4837031" y="4418541"/>
            <a:ext cx="330404" cy="41163"/>
          </a:xfrm>
          <a:custGeom>
            <a:avLst/>
            <a:gdLst/>
            <a:ahLst/>
            <a:cxnLst/>
            <a:rect l="l" t="t" r="r" b="b"/>
            <a:pathLst>
              <a:path w="14986" h="1867" extrusionOk="0">
                <a:moveTo>
                  <a:pt x="10578" y="0"/>
                </a:moveTo>
                <a:cubicBezTo>
                  <a:pt x="9545" y="0"/>
                  <a:pt x="8511" y="183"/>
                  <a:pt x="7539" y="547"/>
                </a:cubicBezTo>
                <a:cubicBezTo>
                  <a:pt x="6505" y="912"/>
                  <a:pt x="5532" y="1307"/>
                  <a:pt x="4621" y="1520"/>
                </a:cubicBezTo>
                <a:cubicBezTo>
                  <a:pt x="4110" y="1638"/>
                  <a:pt x="3575" y="1705"/>
                  <a:pt x="3038" y="1705"/>
                </a:cubicBezTo>
                <a:cubicBezTo>
                  <a:pt x="2744" y="1705"/>
                  <a:pt x="2449" y="1685"/>
                  <a:pt x="2158" y="1642"/>
                </a:cubicBezTo>
                <a:cubicBezTo>
                  <a:pt x="1611" y="1581"/>
                  <a:pt x="1064" y="1429"/>
                  <a:pt x="548" y="1216"/>
                </a:cubicBezTo>
                <a:cubicBezTo>
                  <a:pt x="183" y="1034"/>
                  <a:pt x="0" y="912"/>
                  <a:pt x="0" y="912"/>
                </a:cubicBezTo>
                <a:lnTo>
                  <a:pt x="0" y="912"/>
                </a:lnTo>
                <a:cubicBezTo>
                  <a:pt x="31" y="973"/>
                  <a:pt x="61" y="1003"/>
                  <a:pt x="122" y="1034"/>
                </a:cubicBezTo>
                <a:cubicBezTo>
                  <a:pt x="244" y="1125"/>
                  <a:pt x="365" y="1216"/>
                  <a:pt x="487" y="1277"/>
                </a:cubicBezTo>
                <a:cubicBezTo>
                  <a:pt x="1003" y="1520"/>
                  <a:pt x="1551" y="1702"/>
                  <a:pt x="2128" y="1794"/>
                </a:cubicBezTo>
                <a:cubicBezTo>
                  <a:pt x="2456" y="1842"/>
                  <a:pt x="2794" y="1867"/>
                  <a:pt x="3134" y="1867"/>
                </a:cubicBezTo>
                <a:cubicBezTo>
                  <a:pt x="3644" y="1867"/>
                  <a:pt x="4159" y="1812"/>
                  <a:pt x="4651" y="1702"/>
                </a:cubicBezTo>
                <a:cubicBezTo>
                  <a:pt x="5593" y="1490"/>
                  <a:pt x="6535" y="1095"/>
                  <a:pt x="7569" y="730"/>
                </a:cubicBezTo>
                <a:cubicBezTo>
                  <a:pt x="8542" y="365"/>
                  <a:pt x="9545" y="183"/>
                  <a:pt x="10578" y="183"/>
                </a:cubicBezTo>
                <a:cubicBezTo>
                  <a:pt x="11399" y="213"/>
                  <a:pt x="12219" y="365"/>
                  <a:pt x="12979" y="669"/>
                </a:cubicBezTo>
                <a:cubicBezTo>
                  <a:pt x="13709" y="973"/>
                  <a:pt x="14378" y="1338"/>
                  <a:pt x="14985" y="1824"/>
                </a:cubicBezTo>
                <a:cubicBezTo>
                  <a:pt x="14985" y="1824"/>
                  <a:pt x="14955" y="1763"/>
                  <a:pt x="14864" y="1702"/>
                </a:cubicBezTo>
                <a:cubicBezTo>
                  <a:pt x="14773" y="1581"/>
                  <a:pt x="14651" y="1490"/>
                  <a:pt x="14530" y="1399"/>
                </a:cubicBezTo>
                <a:cubicBezTo>
                  <a:pt x="14074" y="1064"/>
                  <a:pt x="13587" y="760"/>
                  <a:pt x="13040" y="547"/>
                </a:cubicBezTo>
                <a:cubicBezTo>
                  <a:pt x="12250" y="213"/>
                  <a:pt x="11429" y="31"/>
                  <a:pt x="105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4"/>
          <p:cNvSpPr/>
          <p:nvPr/>
        </p:nvSpPr>
        <p:spPr>
          <a:xfrm>
            <a:off x="4844395" y="4437965"/>
            <a:ext cx="319027" cy="43037"/>
          </a:xfrm>
          <a:custGeom>
            <a:avLst/>
            <a:gdLst/>
            <a:ahLst/>
            <a:cxnLst/>
            <a:rect l="l" t="t" r="r" b="b"/>
            <a:pathLst>
              <a:path w="14470" h="1952" extrusionOk="0">
                <a:moveTo>
                  <a:pt x="10244" y="1"/>
                </a:moveTo>
                <a:cubicBezTo>
                  <a:pt x="9241" y="1"/>
                  <a:pt x="8238" y="153"/>
                  <a:pt x="7296" y="518"/>
                </a:cubicBezTo>
                <a:cubicBezTo>
                  <a:pt x="6293" y="852"/>
                  <a:pt x="5350" y="1247"/>
                  <a:pt x="4469" y="1490"/>
                </a:cubicBezTo>
                <a:cubicBezTo>
                  <a:pt x="3787" y="1681"/>
                  <a:pt x="3080" y="1799"/>
                  <a:pt x="2348" y="1799"/>
                </a:cubicBezTo>
                <a:cubicBezTo>
                  <a:pt x="2265" y="1799"/>
                  <a:pt x="2182" y="1797"/>
                  <a:pt x="2098" y="1794"/>
                </a:cubicBezTo>
                <a:cubicBezTo>
                  <a:pt x="1581" y="1764"/>
                  <a:pt x="1034" y="1642"/>
                  <a:pt x="548" y="1429"/>
                </a:cubicBezTo>
                <a:cubicBezTo>
                  <a:pt x="221" y="1293"/>
                  <a:pt x="41" y="1182"/>
                  <a:pt x="7" y="1182"/>
                </a:cubicBezTo>
                <a:cubicBezTo>
                  <a:pt x="3" y="1182"/>
                  <a:pt x="1" y="1183"/>
                  <a:pt x="1" y="1186"/>
                </a:cubicBezTo>
                <a:cubicBezTo>
                  <a:pt x="31" y="1217"/>
                  <a:pt x="92" y="1247"/>
                  <a:pt x="122" y="1277"/>
                </a:cubicBezTo>
                <a:cubicBezTo>
                  <a:pt x="244" y="1369"/>
                  <a:pt x="365" y="1429"/>
                  <a:pt x="487" y="1521"/>
                </a:cubicBezTo>
                <a:cubicBezTo>
                  <a:pt x="1004" y="1764"/>
                  <a:pt x="1551" y="1916"/>
                  <a:pt x="2098" y="1946"/>
                </a:cubicBezTo>
                <a:cubicBezTo>
                  <a:pt x="2201" y="1950"/>
                  <a:pt x="2303" y="1952"/>
                  <a:pt x="2406" y="1952"/>
                </a:cubicBezTo>
                <a:cubicBezTo>
                  <a:pt x="3123" y="1952"/>
                  <a:pt x="3838" y="1859"/>
                  <a:pt x="4530" y="1673"/>
                </a:cubicBezTo>
                <a:cubicBezTo>
                  <a:pt x="5411" y="1429"/>
                  <a:pt x="6353" y="1034"/>
                  <a:pt x="7356" y="700"/>
                </a:cubicBezTo>
                <a:cubicBezTo>
                  <a:pt x="8268" y="366"/>
                  <a:pt x="9241" y="183"/>
                  <a:pt x="10244" y="183"/>
                </a:cubicBezTo>
                <a:cubicBezTo>
                  <a:pt x="11034" y="183"/>
                  <a:pt x="11825" y="366"/>
                  <a:pt x="12585" y="669"/>
                </a:cubicBezTo>
                <a:cubicBezTo>
                  <a:pt x="13253" y="973"/>
                  <a:pt x="13892" y="1338"/>
                  <a:pt x="14469" y="1794"/>
                </a:cubicBezTo>
                <a:cubicBezTo>
                  <a:pt x="14469" y="1794"/>
                  <a:pt x="14439" y="1764"/>
                  <a:pt x="14378" y="1673"/>
                </a:cubicBezTo>
                <a:cubicBezTo>
                  <a:pt x="14287" y="1581"/>
                  <a:pt x="14165" y="1490"/>
                  <a:pt x="14044" y="1399"/>
                </a:cubicBezTo>
                <a:cubicBezTo>
                  <a:pt x="12949" y="518"/>
                  <a:pt x="11642" y="31"/>
                  <a:pt x="10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4"/>
          <p:cNvSpPr/>
          <p:nvPr/>
        </p:nvSpPr>
        <p:spPr>
          <a:xfrm>
            <a:off x="4830990" y="4395016"/>
            <a:ext cx="341141" cy="44315"/>
          </a:xfrm>
          <a:custGeom>
            <a:avLst/>
            <a:gdLst/>
            <a:ahLst/>
            <a:cxnLst/>
            <a:rect l="l" t="t" r="r" b="b"/>
            <a:pathLst>
              <a:path w="15473" h="2010" extrusionOk="0">
                <a:moveTo>
                  <a:pt x="10715" y="0"/>
                </a:moveTo>
                <a:cubicBezTo>
                  <a:pt x="9728" y="0"/>
                  <a:pt x="8744" y="184"/>
                  <a:pt x="7813" y="551"/>
                </a:cubicBezTo>
                <a:cubicBezTo>
                  <a:pt x="6809" y="915"/>
                  <a:pt x="5806" y="1250"/>
                  <a:pt x="4803" y="1554"/>
                </a:cubicBezTo>
                <a:cubicBezTo>
                  <a:pt x="4354" y="1634"/>
                  <a:pt x="3905" y="1672"/>
                  <a:pt x="3456" y="1672"/>
                </a:cubicBezTo>
                <a:cubicBezTo>
                  <a:pt x="3054" y="1672"/>
                  <a:pt x="2652" y="1641"/>
                  <a:pt x="2250" y="1584"/>
                </a:cubicBezTo>
                <a:cubicBezTo>
                  <a:pt x="1673" y="1523"/>
                  <a:pt x="1095" y="1371"/>
                  <a:pt x="578" y="1128"/>
                </a:cubicBezTo>
                <a:cubicBezTo>
                  <a:pt x="245" y="989"/>
                  <a:pt x="39" y="851"/>
                  <a:pt x="6" y="851"/>
                </a:cubicBezTo>
                <a:cubicBezTo>
                  <a:pt x="2" y="851"/>
                  <a:pt x="1" y="852"/>
                  <a:pt x="1" y="855"/>
                </a:cubicBezTo>
                <a:cubicBezTo>
                  <a:pt x="1" y="855"/>
                  <a:pt x="31" y="885"/>
                  <a:pt x="122" y="946"/>
                </a:cubicBezTo>
                <a:cubicBezTo>
                  <a:pt x="274" y="1037"/>
                  <a:pt x="396" y="1128"/>
                  <a:pt x="548" y="1189"/>
                </a:cubicBezTo>
                <a:cubicBezTo>
                  <a:pt x="1065" y="1462"/>
                  <a:pt x="1642" y="1645"/>
                  <a:pt x="2220" y="1736"/>
                </a:cubicBezTo>
                <a:cubicBezTo>
                  <a:pt x="2645" y="1812"/>
                  <a:pt x="3086" y="1850"/>
                  <a:pt x="3527" y="1850"/>
                </a:cubicBezTo>
                <a:cubicBezTo>
                  <a:pt x="3967" y="1850"/>
                  <a:pt x="4408" y="1812"/>
                  <a:pt x="4834" y="1736"/>
                </a:cubicBezTo>
                <a:cubicBezTo>
                  <a:pt x="5867" y="1462"/>
                  <a:pt x="6870" y="1128"/>
                  <a:pt x="7873" y="733"/>
                </a:cubicBezTo>
                <a:cubicBezTo>
                  <a:pt x="8846" y="368"/>
                  <a:pt x="9910" y="186"/>
                  <a:pt x="10943" y="186"/>
                </a:cubicBezTo>
                <a:cubicBezTo>
                  <a:pt x="11794" y="247"/>
                  <a:pt x="12645" y="459"/>
                  <a:pt x="13436" y="794"/>
                </a:cubicBezTo>
                <a:cubicBezTo>
                  <a:pt x="13983" y="1037"/>
                  <a:pt x="14469" y="1310"/>
                  <a:pt x="14956" y="1645"/>
                </a:cubicBezTo>
                <a:cubicBezTo>
                  <a:pt x="15290" y="1888"/>
                  <a:pt x="15472" y="2010"/>
                  <a:pt x="15472" y="2010"/>
                </a:cubicBezTo>
                <a:cubicBezTo>
                  <a:pt x="15472" y="2010"/>
                  <a:pt x="15442" y="1979"/>
                  <a:pt x="15381" y="1888"/>
                </a:cubicBezTo>
                <a:cubicBezTo>
                  <a:pt x="15259" y="1766"/>
                  <a:pt x="15138" y="1675"/>
                  <a:pt x="15016" y="1554"/>
                </a:cubicBezTo>
                <a:cubicBezTo>
                  <a:pt x="14530" y="1219"/>
                  <a:pt x="14013" y="915"/>
                  <a:pt x="13497" y="672"/>
                </a:cubicBezTo>
                <a:cubicBezTo>
                  <a:pt x="12676" y="307"/>
                  <a:pt x="11825" y="64"/>
                  <a:pt x="10943" y="3"/>
                </a:cubicBezTo>
                <a:cubicBezTo>
                  <a:pt x="10867" y="1"/>
                  <a:pt x="10791" y="0"/>
                  <a:pt x="107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4"/>
          <p:cNvSpPr/>
          <p:nvPr/>
        </p:nvSpPr>
        <p:spPr>
          <a:xfrm>
            <a:off x="8285386" y="4139425"/>
            <a:ext cx="175608" cy="420203"/>
          </a:xfrm>
          <a:custGeom>
            <a:avLst/>
            <a:gdLst/>
            <a:ahLst/>
            <a:cxnLst/>
            <a:rect l="l" t="t" r="r" b="b"/>
            <a:pathLst>
              <a:path w="7965" h="19059" extrusionOk="0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14"/>
          <p:cNvGrpSpPr/>
          <p:nvPr/>
        </p:nvGrpSpPr>
        <p:grpSpPr>
          <a:xfrm>
            <a:off x="2264525" y="1528975"/>
            <a:ext cx="881337" cy="860447"/>
            <a:chOff x="-871313" y="856929"/>
            <a:chExt cx="1061724" cy="1036558"/>
          </a:xfrm>
        </p:grpSpPr>
        <p:sp>
          <p:nvSpPr>
            <p:cNvPr id="632" name="Google Shape;632;p14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14"/>
          <p:cNvSpPr txBox="1">
            <a:spLocks noGrp="1"/>
          </p:cNvSpPr>
          <p:nvPr>
            <p:ph type="subTitle" idx="1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635" name="Google Shape;635;p14"/>
          <p:cNvSpPr txBox="1">
            <a:spLocks noGrp="1"/>
          </p:cNvSpPr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36" name="Google Shape;636;p14"/>
          <p:cNvSpPr txBox="1">
            <a:spLocks noGrp="1"/>
          </p:cNvSpPr>
          <p:nvPr>
            <p:ph type="title" idx="2" hasCustomPrompt="1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5"/>
          <p:cNvSpPr/>
          <p:nvPr/>
        </p:nvSpPr>
        <p:spPr>
          <a:xfrm rot="-7486977">
            <a:off x="5435105" y="1373790"/>
            <a:ext cx="1504400" cy="1014743"/>
          </a:xfrm>
          <a:custGeom>
            <a:avLst/>
            <a:gdLst/>
            <a:ahLst/>
            <a:cxnLst/>
            <a:rect l="l" t="t" r="r" b="b"/>
            <a:pathLst>
              <a:path w="6412" h="4325" extrusionOk="0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15"/>
          <p:cNvGrpSpPr/>
          <p:nvPr/>
        </p:nvGrpSpPr>
        <p:grpSpPr>
          <a:xfrm>
            <a:off x="713230" y="1289554"/>
            <a:ext cx="6468527" cy="2979250"/>
            <a:chOff x="410225" y="1208100"/>
            <a:chExt cx="6780427" cy="3122903"/>
          </a:xfrm>
        </p:grpSpPr>
        <p:sp>
          <p:nvSpPr>
            <p:cNvPr id="640" name="Google Shape;640;p15"/>
            <p:cNvSpPr/>
            <p:nvPr/>
          </p:nvSpPr>
          <p:spPr>
            <a:xfrm>
              <a:off x="556633" y="2333094"/>
              <a:ext cx="101464" cy="102683"/>
            </a:xfrm>
            <a:custGeom>
              <a:avLst/>
              <a:gdLst/>
              <a:ahLst/>
              <a:cxnLst/>
              <a:rect l="l" t="t" r="r" b="b"/>
              <a:pathLst>
                <a:path w="5077" h="5138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304"/>
                    <a:pt x="426" y="578"/>
                    <a:pt x="669" y="821"/>
                  </a:cubicBezTo>
                  <a:cubicBezTo>
                    <a:pt x="1125" y="1307"/>
                    <a:pt x="1733" y="1946"/>
                    <a:pt x="2432" y="2645"/>
                  </a:cubicBezTo>
                  <a:cubicBezTo>
                    <a:pt x="3131" y="3374"/>
                    <a:pt x="3769" y="4012"/>
                    <a:pt x="4255" y="4438"/>
                  </a:cubicBezTo>
                  <a:cubicBezTo>
                    <a:pt x="4499" y="4712"/>
                    <a:pt x="4772" y="4955"/>
                    <a:pt x="5076" y="5137"/>
                  </a:cubicBezTo>
                  <a:cubicBezTo>
                    <a:pt x="4863" y="4833"/>
                    <a:pt x="4651" y="4560"/>
                    <a:pt x="4377" y="4316"/>
                  </a:cubicBezTo>
                  <a:cubicBezTo>
                    <a:pt x="3952" y="3860"/>
                    <a:pt x="3313" y="3192"/>
                    <a:pt x="2614" y="2493"/>
                  </a:cubicBezTo>
                  <a:cubicBezTo>
                    <a:pt x="1915" y="1794"/>
                    <a:pt x="1277" y="1155"/>
                    <a:pt x="821" y="699"/>
                  </a:cubicBezTo>
                  <a:cubicBezTo>
                    <a:pt x="578" y="426"/>
                    <a:pt x="304" y="213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555414" y="1643645"/>
              <a:ext cx="102683" cy="101464"/>
            </a:xfrm>
            <a:custGeom>
              <a:avLst/>
              <a:gdLst/>
              <a:ahLst/>
              <a:cxnLst/>
              <a:rect l="l" t="t" r="r" b="b"/>
              <a:pathLst>
                <a:path w="5138" h="5077" extrusionOk="0">
                  <a:moveTo>
                    <a:pt x="5137" y="0"/>
                  </a:moveTo>
                  <a:lnTo>
                    <a:pt x="5137" y="0"/>
                  </a:lnTo>
                  <a:cubicBezTo>
                    <a:pt x="4833" y="213"/>
                    <a:pt x="4560" y="426"/>
                    <a:pt x="4316" y="699"/>
                  </a:cubicBezTo>
                  <a:cubicBezTo>
                    <a:pt x="3830" y="1125"/>
                    <a:pt x="3192" y="1763"/>
                    <a:pt x="2462" y="2462"/>
                  </a:cubicBezTo>
                  <a:cubicBezTo>
                    <a:pt x="1763" y="3161"/>
                    <a:pt x="1125" y="3800"/>
                    <a:pt x="669" y="4256"/>
                  </a:cubicBezTo>
                  <a:cubicBezTo>
                    <a:pt x="426" y="4499"/>
                    <a:pt x="183" y="4772"/>
                    <a:pt x="0" y="5076"/>
                  </a:cubicBezTo>
                  <a:cubicBezTo>
                    <a:pt x="274" y="4894"/>
                    <a:pt x="547" y="4651"/>
                    <a:pt x="791" y="4408"/>
                  </a:cubicBezTo>
                  <a:cubicBezTo>
                    <a:pt x="1277" y="3952"/>
                    <a:pt x="1946" y="3313"/>
                    <a:pt x="2645" y="2645"/>
                  </a:cubicBezTo>
                  <a:cubicBezTo>
                    <a:pt x="3344" y="1946"/>
                    <a:pt x="3982" y="1307"/>
                    <a:pt x="4438" y="821"/>
                  </a:cubicBezTo>
                  <a:cubicBezTo>
                    <a:pt x="4712" y="578"/>
                    <a:pt x="4924" y="304"/>
                    <a:pt x="51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4723721" y="1740830"/>
              <a:ext cx="3058" cy="162818"/>
            </a:xfrm>
            <a:custGeom>
              <a:avLst/>
              <a:gdLst/>
              <a:ahLst/>
              <a:cxnLst/>
              <a:rect l="l" t="t" r="r" b="b"/>
              <a:pathLst>
                <a:path w="153" h="8147" extrusionOk="0">
                  <a:moveTo>
                    <a:pt x="92" y="1"/>
                  </a:moveTo>
                  <a:cubicBezTo>
                    <a:pt x="31" y="1"/>
                    <a:pt x="1" y="1824"/>
                    <a:pt x="1" y="4074"/>
                  </a:cubicBezTo>
                  <a:cubicBezTo>
                    <a:pt x="1" y="6323"/>
                    <a:pt x="31" y="8147"/>
                    <a:pt x="92" y="8147"/>
                  </a:cubicBezTo>
                  <a:cubicBezTo>
                    <a:pt x="122" y="8147"/>
                    <a:pt x="153" y="6323"/>
                    <a:pt x="153" y="4074"/>
                  </a:cubicBezTo>
                  <a:cubicBezTo>
                    <a:pt x="153" y="1824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4775362" y="1733536"/>
              <a:ext cx="109957" cy="272775"/>
            </a:xfrm>
            <a:custGeom>
              <a:avLst/>
              <a:gdLst/>
              <a:ahLst/>
              <a:cxnLst/>
              <a:rect l="l" t="t" r="r" b="b"/>
              <a:pathLst>
                <a:path w="5502" h="13649" extrusionOk="0">
                  <a:moveTo>
                    <a:pt x="0" y="1"/>
                  </a:moveTo>
                  <a:lnTo>
                    <a:pt x="0" y="13648"/>
                  </a:lnTo>
                  <a:lnTo>
                    <a:pt x="5502" y="13648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808157" y="1892693"/>
              <a:ext cx="49843" cy="43168"/>
            </a:xfrm>
            <a:custGeom>
              <a:avLst/>
              <a:gdLst/>
              <a:ahLst/>
              <a:cxnLst/>
              <a:rect l="l" t="t" r="r" b="b"/>
              <a:pathLst>
                <a:path w="2494" h="2160" extrusionOk="0">
                  <a:moveTo>
                    <a:pt x="487" y="0"/>
                  </a:moveTo>
                  <a:cubicBezTo>
                    <a:pt x="183" y="213"/>
                    <a:pt x="1" y="548"/>
                    <a:pt x="31" y="912"/>
                  </a:cubicBezTo>
                  <a:cubicBezTo>
                    <a:pt x="1" y="1594"/>
                    <a:pt x="549" y="2160"/>
                    <a:pt x="1224" y="2160"/>
                  </a:cubicBezTo>
                  <a:cubicBezTo>
                    <a:pt x="1242" y="2160"/>
                    <a:pt x="1260" y="2159"/>
                    <a:pt x="1277" y="2159"/>
                  </a:cubicBezTo>
                  <a:cubicBezTo>
                    <a:pt x="1946" y="2159"/>
                    <a:pt x="2493" y="1581"/>
                    <a:pt x="2463" y="912"/>
                  </a:cubicBezTo>
                  <a:cubicBezTo>
                    <a:pt x="2463" y="548"/>
                    <a:pt x="2311" y="213"/>
                    <a:pt x="2007" y="0"/>
                  </a:cubicBezTo>
                  <a:lnTo>
                    <a:pt x="1885" y="183"/>
                  </a:lnTo>
                  <a:cubicBezTo>
                    <a:pt x="2128" y="335"/>
                    <a:pt x="2280" y="639"/>
                    <a:pt x="2280" y="943"/>
                  </a:cubicBezTo>
                  <a:cubicBezTo>
                    <a:pt x="2280" y="1611"/>
                    <a:pt x="1764" y="1946"/>
                    <a:pt x="1247" y="1946"/>
                  </a:cubicBezTo>
                  <a:cubicBezTo>
                    <a:pt x="730" y="1946"/>
                    <a:pt x="213" y="1611"/>
                    <a:pt x="213" y="943"/>
                  </a:cubicBezTo>
                  <a:cubicBezTo>
                    <a:pt x="213" y="639"/>
                    <a:pt x="365" y="335"/>
                    <a:pt x="609" y="183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808756" y="1847748"/>
              <a:ext cx="49843" cy="38291"/>
            </a:xfrm>
            <a:custGeom>
              <a:avLst/>
              <a:gdLst/>
              <a:ahLst/>
              <a:cxnLst/>
              <a:rect l="l" t="t" r="r" b="b"/>
              <a:pathLst>
                <a:path w="2494" h="1916" extrusionOk="0">
                  <a:moveTo>
                    <a:pt x="1825" y="0"/>
                  </a:moveTo>
                  <a:cubicBezTo>
                    <a:pt x="882" y="0"/>
                    <a:pt x="1399" y="1611"/>
                    <a:pt x="670" y="1611"/>
                  </a:cubicBezTo>
                  <a:cubicBezTo>
                    <a:pt x="427" y="1611"/>
                    <a:pt x="214" y="1398"/>
                    <a:pt x="214" y="912"/>
                  </a:cubicBezTo>
                  <a:cubicBezTo>
                    <a:pt x="214" y="669"/>
                    <a:pt x="305" y="426"/>
                    <a:pt x="457" y="213"/>
                  </a:cubicBezTo>
                  <a:lnTo>
                    <a:pt x="275" y="91"/>
                  </a:lnTo>
                  <a:cubicBezTo>
                    <a:pt x="92" y="335"/>
                    <a:pt x="1" y="608"/>
                    <a:pt x="1" y="912"/>
                  </a:cubicBezTo>
                  <a:cubicBezTo>
                    <a:pt x="1" y="1520"/>
                    <a:pt x="305" y="1824"/>
                    <a:pt x="670" y="1824"/>
                  </a:cubicBezTo>
                  <a:cubicBezTo>
                    <a:pt x="1612" y="1824"/>
                    <a:pt x="1095" y="213"/>
                    <a:pt x="1825" y="213"/>
                  </a:cubicBezTo>
                  <a:cubicBezTo>
                    <a:pt x="2098" y="213"/>
                    <a:pt x="2281" y="426"/>
                    <a:pt x="2281" y="942"/>
                  </a:cubicBezTo>
                  <a:cubicBezTo>
                    <a:pt x="2281" y="1246"/>
                    <a:pt x="2159" y="1550"/>
                    <a:pt x="1977" y="1794"/>
                  </a:cubicBezTo>
                  <a:lnTo>
                    <a:pt x="2159" y="1915"/>
                  </a:lnTo>
                  <a:cubicBezTo>
                    <a:pt x="2372" y="1642"/>
                    <a:pt x="2493" y="1307"/>
                    <a:pt x="2493" y="973"/>
                  </a:cubicBezTo>
                  <a:cubicBezTo>
                    <a:pt x="2493" y="335"/>
                    <a:pt x="2189" y="0"/>
                    <a:pt x="18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808756" y="1802782"/>
              <a:ext cx="49843" cy="38911"/>
            </a:xfrm>
            <a:custGeom>
              <a:avLst/>
              <a:gdLst/>
              <a:ahLst/>
              <a:cxnLst/>
              <a:rect l="l" t="t" r="r" b="b"/>
              <a:pathLst>
                <a:path w="2494" h="1947" extrusionOk="0">
                  <a:moveTo>
                    <a:pt x="1794" y="1"/>
                  </a:moveTo>
                  <a:cubicBezTo>
                    <a:pt x="882" y="1"/>
                    <a:pt x="1399" y="1612"/>
                    <a:pt x="670" y="1612"/>
                  </a:cubicBezTo>
                  <a:cubicBezTo>
                    <a:pt x="396" y="1612"/>
                    <a:pt x="214" y="1399"/>
                    <a:pt x="214" y="943"/>
                  </a:cubicBezTo>
                  <a:cubicBezTo>
                    <a:pt x="214" y="670"/>
                    <a:pt x="275" y="426"/>
                    <a:pt x="427" y="214"/>
                  </a:cubicBezTo>
                  <a:lnTo>
                    <a:pt x="244" y="92"/>
                  </a:lnTo>
                  <a:cubicBezTo>
                    <a:pt x="92" y="335"/>
                    <a:pt x="1" y="639"/>
                    <a:pt x="1" y="943"/>
                  </a:cubicBezTo>
                  <a:cubicBezTo>
                    <a:pt x="1" y="1551"/>
                    <a:pt x="305" y="1855"/>
                    <a:pt x="670" y="1855"/>
                  </a:cubicBezTo>
                  <a:cubicBezTo>
                    <a:pt x="1612" y="1855"/>
                    <a:pt x="1095" y="244"/>
                    <a:pt x="1825" y="244"/>
                  </a:cubicBezTo>
                  <a:cubicBezTo>
                    <a:pt x="2098" y="244"/>
                    <a:pt x="2281" y="457"/>
                    <a:pt x="2281" y="943"/>
                  </a:cubicBezTo>
                  <a:cubicBezTo>
                    <a:pt x="2281" y="1278"/>
                    <a:pt x="2159" y="1581"/>
                    <a:pt x="1977" y="1825"/>
                  </a:cubicBezTo>
                  <a:lnTo>
                    <a:pt x="2159" y="1946"/>
                  </a:lnTo>
                  <a:cubicBezTo>
                    <a:pt x="2372" y="1673"/>
                    <a:pt x="2493" y="1308"/>
                    <a:pt x="2463" y="974"/>
                  </a:cubicBezTo>
                  <a:cubicBezTo>
                    <a:pt x="2463" y="366"/>
                    <a:pt x="2189" y="1"/>
                    <a:pt x="17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577277" y="1931703"/>
              <a:ext cx="71706" cy="197312"/>
            </a:xfrm>
            <a:custGeom>
              <a:avLst/>
              <a:gdLst/>
              <a:ahLst/>
              <a:cxnLst/>
              <a:rect l="l" t="t" r="r" b="b"/>
              <a:pathLst>
                <a:path w="3588" h="9873" extrusionOk="0">
                  <a:moveTo>
                    <a:pt x="2430" y="1"/>
                  </a:moveTo>
                  <a:cubicBezTo>
                    <a:pt x="2260" y="1"/>
                    <a:pt x="2088" y="28"/>
                    <a:pt x="1915" y="85"/>
                  </a:cubicBezTo>
                  <a:cubicBezTo>
                    <a:pt x="1611" y="176"/>
                    <a:pt x="1338" y="328"/>
                    <a:pt x="1125" y="541"/>
                  </a:cubicBezTo>
                  <a:cubicBezTo>
                    <a:pt x="852" y="814"/>
                    <a:pt x="669" y="1118"/>
                    <a:pt x="548" y="1453"/>
                  </a:cubicBezTo>
                  <a:cubicBezTo>
                    <a:pt x="304" y="2243"/>
                    <a:pt x="244" y="3064"/>
                    <a:pt x="426" y="3884"/>
                  </a:cubicBezTo>
                  <a:cubicBezTo>
                    <a:pt x="608" y="4644"/>
                    <a:pt x="730" y="5435"/>
                    <a:pt x="821" y="6255"/>
                  </a:cubicBezTo>
                  <a:cubicBezTo>
                    <a:pt x="821" y="6894"/>
                    <a:pt x="760" y="7562"/>
                    <a:pt x="639" y="8170"/>
                  </a:cubicBezTo>
                  <a:cubicBezTo>
                    <a:pt x="517" y="8626"/>
                    <a:pt x="396" y="9021"/>
                    <a:pt x="213" y="9447"/>
                  </a:cubicBezTo>
                  <a:cubicBezTo>
                    <a:pt x="92" y="9720"/>
                    <a:pt x="1" y="9872"/>
                    <a:pt x="1" y="9872"/>
                  </a:cubicBezTo>
                  <a:cubicBezTo>
                    <a:pt x="1" y="9872"/>
                    <a:pt x="31" y="9842"/>
                    <a:pt x="92" y="9781"/>
                  </a:cubicBezTo>
                  <a:cubicBezTo>
                    <a:pt x="122" y="9720"/>
                    <a:pt x="183" y="9599"/>
                    <a:pt x="244" y="9477"/>
                  </a:cubicBezTo>
                  <a:cubicBezTo>
                    <a:pt x="456" y="9052"/>
                    <a:pt x="608" y="8657"/>
                    <a:pt x="700" y="8201"/>
                  </a:cubicBezTo>
                  <a:cubicBezTo>
                    <a:pt x="882" y="7562"/>
                    <a:pt x="943" y="6894"/>
                    <a:pt x="943" y="6255"/>
                  </a:cubicBezTo>
                  <a:cubicBezTo>
                    <a:pt x="852" y="5435"/>
                    <a:pt x="760" y="4644"/>
                    <a:pt x="578" y="3854"/>
                  </a:cubicBezTo>
                  <a:cubicBezTo>
                    <a:pt x="396" y="3064"/>
                    <a:pt x="426" y="2273"/>
                    <a:pt x="669" y="1514"/>
                  </a:cubicBezTo>
                  <a:cubicBezTo>
                    <a:pt x="791" y="1179"/>
                    <a:pt x="943" y="875"/>
                    <a:pt x="1186" y="632"/>
                  </a:cubicBezTo>
                  <a:cubicBezTo>
                    <a:pt x="1399" y="419"/>
                    <a:pt x="1672" y="267"/>
                    <a:pt x="1946" y="176"/>
                  </a:cubicBezTo>
                  <a:cubicBezTo>
                    <a:pt x="2116" y="128"/>
                    <a:pt x="2291" y="103"/>
                    <a:pt x="2465" y="103"/>
                  </a:cubicBezTo>
                  <a:cubicBezTo>
                    <a:pt x="2726" y="103"/>
                    <a:pt x="2985" y="158"/>
                    <a:pt x="3222" y="267"/>
                  </a:cubicBezTo>
                  <a:cubicBezTo>
                    <a:pt x="3344" y="359"/>
                    <a:pt x="3466" y="450"/>
                    <a:pt x="3587" y="571"/>
                  </a:cubicBezTo>
                  <a:cubicBezTo>
                    <a:pt x="3496" y="419"/>
                    <a:pt x="3374" y="298"/>
                    <a:pt x="3253" y="207"/>
                  </a:cubicBezTo>
                  <a:cubicBezTo>
                    <a:pt x="2988" y="74"/>
                    <a:pt x="2711" y="1"/>
                    <a:pt x="24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628917" y="3215715"/>
              <a:ext cx="119071" cy="99625"/>
            </a:xfrm>
            <a:custGeom>
              <a:avLst/>
              <a:gdLst/>
              <a:ahLst/>
              <a:cxnLst/>
              <a:rect l="l" t="t" r="r" b="b"/>
              <a:pathLst>
                <a:path w="5958" h="4985" extrusionOk="0">
                  <a:moveTo>
                    <a:pt x="5958" y="0"/>
                  </a:moveTo>
                  <a:lnTo>
                    <a:pt x="5958" y="0"/>
                  </a:lnTo>
                  <a:cubicBezTo>
                    <a:pt x="5593" y="122"/>
                    <a:pt x="5228" y="274"/>
                    <a:pt x="4863" y="456"/>
                  </a:cubicBezTo>
                  <a:cubicBezTo>
                    <a:pt x="4012" y="821"/>
                    <a:pt x="3192" y="1307"/>
                    <a:pt x="2432" y="1854"/>
                  </a:cubicBezTo>
                  <a:cubicBezTo>
                    <a:pt x="1642" y="2401"/>
                    <a:pt x="973" y="3100"/>
                    <a:pt x="456" y="3921"/>
                  </a:cubicBezTo>
                  <a:cubicBezTo>
                    <a:pt x="304" y="4134"/>
                    <a:pt x="183" y="4407"/>
                    <a:pt x="91" y="4681"/>
                  </a:cubicBezTo>
                  <a:cubicBezTo>
                    <a:pt x="0" y="4863"/>
                    <a:pt x="0" y="4985"/>
                    <a:pt x="0" y="4985"/>
                  </a:cubicBezTo>
                  <a:cubicBezTo>
                    <a:pt x="31" y="4985"/>
                    <a:pt x="183" y="4559"/>
                    <a:pt x="578" y="3982"/>
                  </a:cubicBezTo>
                  <a:cubicBezTo>
                    <a:pt x="1125" y="3222"/>
                    <a:pt x="1794" y="2553"/>
                    <a:pt x="2523" y="2006"/>
                  </a:cubicBezTo>
                  <a:cubicBezTo>
                    <a:pt x="3313" y="1489"/>
                    <a:pt x="4104" y="1003"/>
                    <a:pt x="4924" y="578"/>
                  </a:cubicBezTo>
                  <a:cubicBezTo>
                    <a:pt x="5289" y="395"/>
                    <a:pt x="5623" y="213"/>
                    <a:pt x="59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691470" y="3849268"/>
              <a:ext cx="5496" cy="246035"/>
            </a:xfrm>
            <a:custGeom>
              <a:avLst/>
              <a:gdLst/>
              <a:ahLst/>
              <a:cxnLst/>
              <a:rect l="l" t="t" r="r" b="b"/>
              <a:pathLst>
                <a:path w="275" h="12311" extrusionOk="0">
                  <a:moveTo>
                    <a:pt x="92" y="1"/>
                  </a:moveTo>
                  <a:cubicBezTo>
                    <a:pt x="31" y="1"/>
                    <a:pt x="1" y="2767"/>
                    <a:pt x="31" y="6141"/>
                  </a:cubicBezTo>
                  <a:cubicBezTo>
                    <a:pt x="92" y="9545"/>
                    <a:pt x="153" y="12311"/>
                    <a:pt x="214" y="12311"/>
                  </a:cubicBezTo>
                  <a:cubicBezTo>
                    <a:pt x="274" y="12311"/>
                    <a:pt x="274" y="9545"/>
                    <a:pt x="244" y="6141"/>
                  </a:cubicBezTo>
                  <a:cubicBezTo>
                    <a:pt x="214" y="2767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2259908" y="3985942"/>
              <a:ext cx="613559" cy="342623"/>
            </a:xfrm>
            <a:custGeom>
              <a:avLst/>
              <a:gdLst/>
              <a:ahLst/>
              <a:cxnLst/>
              <a:rect l="l" t="t" r="r" b="b"/>
              <a:pathLst>
                <a:path w="30701" h="17144" extrusionOk="0">
                  <a:moveTo>
                    <a:pt x="1125" y="1"/>
                  </a:moveTo>
                  <a:lnTo>
                    <a:pt x="1125" y="7204"/>
                  </a:lnTo>
                  <a:lnTo>
                    <a:pt x="1" y="7204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9970"/>
                  </a:lnTo>
                  <a:lnTo>
                    <a:pt x="3040" y="9970"/>
                  </a:lnTo>
                  <a:lnTo>
                    <a:pt x="3040" y="11277"/>
                  </a:lnTo>
                  <a:lnTo>
                    <a:pt x="943" y="11277"/>
                  </a:lnTo>
                  <a:lnTo>
                    <a:pt x="943" y="17144"/>
                  </a:lnTo>
                  <a:lnTo>
                    <a:pt x="29180" y="17144"/>
                  </a:lnTo>
                  <a:lnTo>
                    <a:pt x="29180" y="10669"/>
                  </a:lnTo>
                  <a:lnTo>
                    <a:pt x="30700" y="10669"/>
                  </a:lnTo>
                  <a:lnTo>
                    <a:pt x="30700" y="9636"/>
                  </a:lnTo>
                  <a:lnTo>
                    <a:pt x="29180" y="9636"/>
                  </a:lnTo>
                  <a:lnTo>
                    <a:pt x="2918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2259908" y="3985942"/>
              <a:ext cx="168893" cy="340205"/>
            </a:xfrm>
            <a:custGeom>
              <a:avLst/>
              <a:gdLst/>
              <a:ahLst/>
              <a:cxnLst/>
              <a:rect l="l" t="t" r="r" b="b"/>
              <a:pathLst>
                <a:path w="8451" h="17023" extrusionOk="0">
                  <a:moveTo>
                    <a:pt x="1125" y="1"/>
                  </a:moveTo>
                  <a:lnTo>
                    <a:pt x="1125" y="7083"/>
                  </a:lnTo>
                  <a:lnTo>
                    <a:pt x="1" y="7113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10001"/>
                  </a:lnTo>
                  <a:lnTo>
                    <a:pt x="3040" y="9970"/>
                  </a:lnTo>
                  <a:lnTo>
                    <a:pt x="3040" y="11156"/>
                  </a:lnTo>
                  <a:lnTo>
                    <a:pt x="943" y="11156"/>
                  </a:lnTo>
                  <a:lnTo>
                    <a:pt x="943" y="17022"/>
                  </a:lnTo>
                  <a:lnTo>
                    <a:pt x="8451" y="17022"/>
                  </a:lnTo>
                  <a:lnTo>
                    <a:pt x="8451" y="31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2417847" y="4194302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0"/>
                  </a:moveTo>
                  <a:cubicBezTo>
                    <a:pt x="5107" y="0"/>
                    <a:pt x="1" y="6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7" y="152"/>
                    <a:pt x="22797" y="91"/>
                  </a:cubicBezTo>
                  <a:cubicBezTo>
                    <a:pt x="22797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2417847" y="4174857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2388690" y="4122018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2385652" y="4265367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1667062" y="3844371"/>
              <a:ext cx="455578" cy="261863"/>
            </a:xfrm>
            <a:custGeom>
              <a:avLst/>
              <a:gdLst/>
              <a:ahLst/>
              <a:cxnLst/>
              <a:rect l="l" t="t" r="r" b="b"/>
              <a:pathLst>
                <a:path w="22796" h="13103" extrusionOk="0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1667062" y="3844371"/>
              <a:ext cx="455578" cy="261863"/>
            </a:xfrm>
            <a:custGeom>
              <a:avLst/>
              <a:gdLst/>
              <a:ahLst/>
              <a:cxnLst/>
              <a:rect l="l" t="t" r="r" b="b"/>
              <a:pathLst>
                <a:path w="22796" h="13103" extrusionOk="0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666443" y="3867494"/>
              <a:ext cx="450742" cy="271556"/>
            </a:xfrm>
            <a:custGeom>
              <a:avLst/>
              <a:gdLst/>
              <a:ahLst/>
              <a:cxnLst/>
              <a:rect l="l" t="t" r="r" b="b"/>
              <a:pathLst>
                <a:path w="22554" h="13588" extrusionOk="0">
                  <a:moveTo>
                    <a:pt x="22462" y="0"/>
                  </a:moveTo>
                  <a:lnTo>
                    <a:pt x="0" y="183"/>
                  </a:lnTo>
                  <a:lnTo>
                    <a:pt x="91" y="13587"/>
                  </a:lnTo>
                  <a:lnTo>
                    <a:pt x="22554" y="13435"/>
                  </a:lnTo>
                  <a:lnTo>
                    <a:pt x="224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1637885" y="3880863"/>
              <a:ext cx="513934" cy="302533"/>
            </a:xfrm>
            <a:custGeom>
              <a:avLst/>
              <a:gdLst/>
              <a:ahLst/>
              <a:cxnLst/>
              <a:rect l="l" t="t" r="r" b="b"/>
              <a:pathLst>
                <a:path w="25716" h="15138" extrusionOk="0">
                  <a:moveTo>
                    <a:pt x="25198" y="0"/>
                  </a:moveTo>
                  <a:lnTo>
                    <a:pt x="487" y="183"/>
                  </a:lnTo>
                  <a:cubicBezTo>
                    <a:pt x="213" y="183"/>
                    <a:pt x="0" y="426"/>
                    <a:pt x="0" y="699"/>
                  </a:cubicBezTo>
                  <a:lnTo>
                    <a:pt x="1216" y="14681"/>
                  </a:lnTo>
                  <a:cubicBezTo>
                    <a:pt x="1247" y="14924"/>
                    <a:pt x="1459" y="15137"/>
                    <a:pt x="1703" y="15137"/>
                  </a:cubicBezTo>
                  <a:lnTo>
                    <a:pt x="23587" y="14985"/>
                  </a:lnTo>
                  <a:cubicBezTo>
                    <a:pt x="23831" y="14985"/>
                    <a:pt x="24043" y="14772"/>
                    <a:pt x="24074" y="14529"/>
                  </a:cubicBezTo>
                  <a:lnTo>
                    <a:pt x="25685" y="547"/>
                  </a:lnTo>
                  <a:cubicBezTo>
                    <a:pt x="25715" y="243"/>
                    <a:pt x="25472" y="0"/>
                    <a:pt x="2519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1787930" y="3801844"/>
              <a:ext cx="455578" cy="261264"/>
            </a:xfrm>
            <a:custGeom>
              <a:avLst/>
              <a:gdLst/>
              <a:ahLst/>
              <a:cxnLst/>
              <a:rect l="l" t="t" r="r" b="b"/>
              <a:pathLst>
                <a:path w="22796" h="13073" extrusionOk="0">
                  <a:moveTo>
                    <a:pt x="22029" y="1"/>
                  </a:moveTo>
                  <a:cubicBezTo>
                    <a:pt x="22012" y="1"/>
                    <a:pt x="21994" y="2"/>
                    <a:pt x="21976" y="3"/>
                  </a:cubicBezTo>
                  <a:lnTo>
                    <a:pt x="16657" y="33"/>
                  </a:lnTo>
                  <a:cubicBezTo>
                    <a:pt x="16475" y="33"/>
                    <a:pt x="16262" y="124"/>
                    <a:pt x="16140" y="246"/>
                  </a:cubicBezTo>
                  <a:lnTo>
                    <a:pt x="13952" y="2434"/>
                  </a:lnTo>
                  <a:cubicBezTo>
                    <a:pt x="13800" y="2586"/>
                    <a:pt x="13617" y="2647"/>
                    <a:pt x="13405" y="2647"/>
                  </a:cubicBezTo>
                  <a:lnTo>
                    <a:pt x="760" y="2647"/>
                  </a:lnTo>
                  <a:cubicBezTo>
                    <a:pt x="335" y="2647"/>
                    <a:pt x="0" y="3012"/>
                    <a:pt x="0" y="3437"/>
                  </a:cubicBezTo>
                  <a:lnTo>
                    <a:pt x="91" y="12313"/>
                  </a:lnTo>
                  <a:cubicBezTo>
                    <a:pt x="91" y="12738"/>
                    <a:pt x="426" y="13073"/>
                    <a:pt x="851" y="13073"/>
                  </a:cubicBezTo>
                  <a:lnTo>
                    <a:pt x="21399" y="12921"/>
                  </a:lnTo>
                  <a:cubicBezTo>
                    <a:pt x="21794" y="12921"/>
                    <a:pt x="22128" y="12617"/>
                    <a:pt x="22159" y="12191"/>
                  </a:cubicBezTo>
                  <a:lnTo>
                    <a:pt x="22767" y="793"/>
                  </a:lnTo>
                  <a:cubicBezTo>
                    <a:pt x="22796" y="355"/>
                    <a:pt x="22460" y="1"/>
                    <a:pt x="220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1787310" y="3824966"/>
              <a:ext cx="450762" cy="270957"/>
            </a:xfrm>
            <a:custGeom>
              <a:avLst/>
              <a:gdLst/>
              <a:ahLst/>
              <a:cxnLst/>
              <a:rect l="l" t="t" r="r" b="b"/>
              <a:pathLst>
                <a:path w="22555" h="13558" extrusionOk="0">
                  <a:moveTo>
                    <a:pt x="22463" y="1"/>
                  </a:moveTo>
                  <a:lnTo>
                    <a:pt x="1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1758153" y="3837736"/>
              <a:ext cx="514534" cy="302533"/>
            </a:xfrm>
            <a:custGeom>
              <a:avLst/>
              <a:gdLst/>
              <a:ahLst/>
              <a:cxnLst/>
              <a:rect l="l" t="t" r="r" b="b"/>
              <a:pathLst>
                <a:path w="25746" h="15138" extrusionOk="0">
                  <a:moveTo>
                    <a:pt x="25229" y="0"/>
                  </a:moveTo>
                  <a:lnTo>
                    <a:pt x="517" y="182"/>
                  </a:lnTo>
                  <a:cubicBezTo>
                    <a:pt x="244" y="182"/>
                    <a:pt x="1" y="426"/>
                    <a:pt x="31" y="699"/>
                  </a:cubicBezTo>
                  <a:lnTo>
                    <a:pt x="1247" y="14681"/>
                  </a:lnTo>
                  <a:cubicBezTo>
                    <a:pt x="1277" y="14955"/>
                    <a:pt x="1490" y="15137"/>
                    <a:pt x="1733" y="15137"/>
                  </a:cubicBezTo>
                  <a:lnTo>
                    <a:pt x="23618" y="14985"/>
                  </a:lnTo>
                  <a:cubicBezTo>
                    <a:pt x="23861" y="14985"/>
                    <a:pt x="24074" y="14803"/>
                    <a:pt x="24105" y="14529"/>
                  </a:cubicBezTo>
                  <a:lnTo>
                    <a:pt x="25716" y="547"/>
                  </a:lnTo>
                  <a:cubicBezTo>
                    <a:pt x="25746" y="243"/>
                    <a:pt x="25503" y="0"/>
                    <a:pt x="252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1924605" y="3855343"/>
              <a:ext cx="454399" cy="261224"/>
            </a:xfrm>
            <a:custGeom>
              <a:avLst/>
              <a:gdLst/>
              <a:ahLst/>
              <a:cxnLst/>
              <a:rect l="l" t="t" r="r" b="b"/>
              <a:pathLst>
                <a:path w="22737" h="13071" extrusionOk="0">
                  <a:moveTo>
                    <a:pt x="21976" y="1"/>
                  </a:moveTo>
                  <a:lnTo>
                    <a:pt x="16657" y="31"/>
                  </a:lnTo>
                  <a:cubicBezTo>
                    <a:pt x="16444" y="31"/>
                    <a:pt x="16262" y="122"/>
                    <a:pt x="16110" y="274"/>
                  </a:cubicBezTo>
                  <a:lnTo>
                    <a:pt x="13921" y="2432"/>
                  </a:lnTo>
                  <a:cubicBezTo>
                    <a:pt x="13769" y="2584"/>
                    <a:pt x="13587" y="2675"/>
                    <a:pt x="13374" y="2675"/>
                  </a:cubicBezTo>
                  <a:lnTo>
                    <a:pt x="760" y="2675"/>
                  </a:lnTo>
                  <a:cubicBezTo>
                    <a:pt x="335" y="2675"/>
                    <a:pt x="0" y="3010"/>
                    <a:pt x="0" y="3435"/>
                  </a:cubicBezTo>
                  <a:lnTo>
                    <a:pt x="61" y="12311"/>
                  </a:lnTo>
                  <a:cubicBezTo>
                    <a:pt x="61" y="12736"/>
                    <a:pt x="395" y="13071"/>
                    <a:pt x="821" y="13071"/>
                  </a:cubicBezTo>
                  <a:lnTo>
                    <a:pt x="21368" y="12919"/>
                  </a:lnTo>
                  <a:cubicBezTo>
                    <a:pt x="21764" y="12919"/>
                    <a:pt x="22098" y="12615"/>
                    <a:pt x="22128" y="12189"/>
                  </a:cubicBezTo>
                  <a:lnTo>
                    <a:pt x="22736" y="791"/>
                  </a:lnTo>
                  <a:cubicBezTo>
                    <a:pt x="22736" y="335"/>
                    <a:pt x="22402" y="1"/>
                    <a:pt x="21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1923386" y="3878425"/>
              <a:ext cx="450742" cy="270957"/>
            </a:xfrm>
            <a:custGeom>
              <a:avLst/>
              <a:gdLst/>
              <a:ahLst/>
              <a:cxnLst/>
              <a:rect l="l" t="t" r="r" b="b"/>
              <a:pathLst>
                <a:path w="22554" h="13558" extrusionOk="0">
                  <a:moveTo>
                    <a:pt x="22463" y="1"/>
                  </a:moveTo>
                  <a:lnTo>
                    <a:pt x="0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1894228" y="3891175"/>
              <a:ext cx="514534" cy="302533"/>
            </a:xfrm>
            <a:custGeom>
              <a:avLst/>
              <a:gdLst/>
              <a:ahLst/>
              <a:cxnLst/>
              <a:rect l="l" t="t" r="r" b="b"/>
              <a:pathLst>
                <a:path w="25746" h="15138" extrusionOk="0">
                  <a:moveTo>
                    <a:pt x="25229" y="1"/>
                  </a:moveTo>
                  <a:lnTo>
                    <a:pt x="517" y="183"/>
                  </a:lnTo>
                  <a:cubicBezTo>
                    <a:pt x="244" y="183"/>
                    <a:pt x="0" y="426"/>
                    <a:pt x="31" y="700"/>
                  </a:cubicBezTo>
                  <a:lnTo>
                    <a:pt x="1247" y="14682"/>
                  </a:lnTo>
                  <a:cubicBezTo>
                    <a:pt x="1247" y="14956"/>
                    <a:pt x="1490" y="15138"/>
                    <a:pt x="1733" y="15138"/>
                  </a:cubicBezTo>
                  <a:lnTo>
                    <a:pt x="23618" y="14986"/>
                  </a:lnTo>
                  <a:cubicBezTo>
                    <a:pt x="23861" y="14986"/>
                    <a:pt x="24074" y="14804"/>
                    <a:pt x="24104" y="14530"/>
                  </a:cubicBezTo>
                  <a:lnTo>
                    <a:pt x="25715" y="548"/>
                  </a:lnTo>
                  <a:cubicBezTo>
                    <a:pt x="25746" y="244"/>
                    <a:pt x="25502" y="1"/>
                    <a:pt x="2522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1894828" y="3939778"/>
              <a:ext cx="560100" cy="388189"/>
            </a:xfrm>
            <a:custGeom>
              <a:avLst/>
              <a:gdLst/>
              <a:ahLst/>
              <a:cxnLst/>
              <a:rect l="l" t="t" r="r" b="b"/>
              <a:pathLst>
                <a:path w="28026" h="19424" extrusionOk="0">
                  <a:moveTo>
                    <a:pt x="17418" y="2067"/>
                  </a:moveTo>
                  <a:cubicBezTo>
                    <a:pt x="19241" y="2159"/>
                    <a:pt x="19241" y="4833"/>
                    <a:pt x="17418" y="4955"/>
                  </a:cubicBezTo>
                  <a:lnTo>
                    <a:pt x="10579" y="4955"/>
                  </a:lnTo>
                  <a:cubicBezTo>
                    <a:pt x="9788" y="4955"/>
                    <a:pt x="9150" y="4286"/>
                    <a:pt x="9150" y="3496"/>
                  </a:cubicBezTo>
                  <a:cubicBezTo>
                    <a:pt x="9150" y="2706"/>
                    <a:pt x="9788" y="2067"/>
                    <a:pt x="10579" y="2067"/>
                  </a:cubicBezTo>
                  <a:close/>
                  <a:moveTo>
                    <a:pt x="1" y="1"/>
                  </a:moveTo>
                  <a:lnTo>
                    <a:pt x="1" y="19423"/>
                  </a:lnTo>
                  <a:lnTo>
                    <a:pt x="28026" y="19423"/>
                  </a:lnTo>
                  <a:lnTo>
                    <a:pt x="280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1592939" y="3939778"/>
              <a:ext cx="301913" cy="388189"/>
            </a:xfrm>
            <a:custGeom>
              <a:avLst/>
              <a:gdLst/>
              <a:ahLst/>
              <a:cxnLst/>
              <a:rect l="l" t="t" r="r" b="b"/>
              <a:pathLst>
                <a:path w="15107" h="19424" extrusionOk="0">
                  <a:moveTo>
                    <a:pt x="0" y="1"/>
                  </a:moveTo>
                  <a:lnTo>
                    <a:pt x="0" y="19423"/>
                  </a:lnTo>
                  <a:lnTo>
                    <a:pt x="15107" y="19423"/>
                  </a:lnTo>
                  <a:lnTo>
                    <a:pt x="151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4544518" y="1682515"/>
              <a:ext cx="66850" cy="324397"/>
            </a:xfrm>
            <a:custGeom>
              <a:avLst/>
              <a:gdLst/>
              <a:ahLst/>
              <a:cxnLst/>
              <a:rect l="l" t="t" r="r" b="b"/>
              <a:pathLst>
                <a:path w="3345" h="16232" extrusionOk="0">
                  <a:moveTo>
                    <a:pt x="3253" y="1"/>
                  </a:moveTo>
                  <a:lnTo>
                    <a:pt x="1" y="31"/>
                  </a:lnTo>
                  <a:lnTo>
                    <a:pt x="92" y="16232"/>
                  </a:lnTo>
                  <a:lnTo>
                    <a:pt x="3344" y="1620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3980810" y="1683734"/>
              <a:ext cx="169513" cy="179825"/>
            </a:xfrm>
            <a:custGeom>
              <a:avLst/>
              <a:gdLst/>
              <a:ahLst/>
              <a:cxnLst/>
              <a:rect l="l" t="t" r="r" b="b"/>
              <a:pathLst>
                <a:path w="8482" h="8998" extrusionOk="0">
                  <a:moveTo>
                    <a:pt x="8420" y="0"/>
                  </a:moveTo>
                  <a:lnTo>
                    <a:pt x="1" y="31"/>
                  </a:lnTo>
                  <a:lnTo>
                    <a:pt x="31" y="8997"/>
                  </a:lnTo>
                  <a:lnTo>
                    <a:pt x="8481" y="8937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148462" y="1682515"/>
              <a:ext cx="169513" cy="179825"/>
            </a:xfrm>
            <a:custGeom>
              <a:avLst/>
              <a:gdLst/>
              <a:ahLst/>
              <a:cxnLst/>
              <a:rect l="l" t="t" r="r" b="b"/>
              <a:pathLst>
                <a:path w="8482" h="8998" extrusionOk="0">
                  <a:moveTo>
                    <a:pt x="8420" y="1"/>
                  </a:moveTo>
                  <a:lnTo>
                    <a:pt x="1" y="61"/>
                  </a:lnTo>
                  <a:lnTo>
                    <a:pt x="31" y="8998"/>
                  </a:lnTo>
                  <a:lnTo>
                    <a:pt x="8481" y="8967"/>
                  </a:lnTo>
                  <a:lnTo>
                    <a:pt x="84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3978992" y="1728799"/>
              <a:ext cx="340205" cy="5596"/>
            </a:xfrm>
            <a:custGeom>
              <a:avLst/>
              <a:gdLst/>
              <a:ahLst/>
              <a:cxnLst/>
              <a:rect l="l" t="t" r="r" b="b"/>
              <a:pathLst>
                <a:path w="17023" h="280" extrusionOk="0">
                  <a:moveTo>
                    <a:pt x="12226" y="1"/>
                  </a:moveTo>
                  <a:cubicBezTo>
                    <a:pt x="8182" y="1"/>
                    <a:pt x="4145" y="51"/>
                    <a:pt x="92" y="116"/>
                  </a:cubicBezTo>
                  <a:cubicBezTo>
                    <a:pt x="0" y="116"/>
                    <a:pt x="0" y="268"/>
                    <a:pt x="92" y="268"/>
                  </a:cubicBezTo>
                  <a:cubicBezTo>
                    <a:pt x="1497" y="276"/>
                    <a:pt x="2901" y="280"/>
                    <a:pt x="4304" y="280"/>
                  </a:cubicBezTo>
                  <a:cubicBezTo>
                    <a:pt x="8513" y="280"/>
                    <a:pt x="12713" y="245"/>
                    <a:pt x="16931" y="177"/>
                  </a:cubicBezTo>
                  <a:cubicBezTo>
                    <a:pt x="17022" y="177"/>
                    <a:pt x="17022" y="25"/>
                    <a:pt x="16931" y="25"/>
                  </a:cubicBezTo>
                  <a:cubicBezTo>
                    <a:pt x="15361" y="8"/>
                    <a:pt x="13793" y="1"/>
                    <a:pt x="12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3875731" y="1859279"/>
              <a:ext cx="306790" cy="147629"/>
            </a:xfrm>
            <a:custGeom>
              <a:avLst/>
              <a:gdLst/>
              <a:ahLst/>
              <a:cxnLst/>
              <a:rect l="l" t="t" r="r" b="b"/>
              <a:pathLst>
                <a:path w="15351" h="7387" extrusionOk="0">
                  <a:moveTo>
                    <a:pt x="15320" y="1"/>
                  </a:moveTo>
                  <a:lnTo>
                    <a:pt x="0" y="92"/>
                  </a:lnTo>
                  <a:lnTo>
                    <a:pt x="31" y="7387"/>
                  </a:lnTo>
                  <a:lnTo>
                    <a:pt x="15350" y="7296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180657" y="1857460"/>
              <a:ext cx="306790" cy="147629"/>
            </a:xfrm>
            <a:custGeom>
              <a:avLst/>
              <a:gdLst/>
              <a:ahLst/>
              <a:cxnLst/>
              <a:rect l="l" t="t" r="r" b="b"/>
              <a:pathLst>
                <a:path w="15351" h="7387" extrusionOk="0">
                  <a:moveTo>
                    <a:pt x="15320" y="1"/>
                  </a:moveTo>
                  <a:lnTo>
                    <a:pt x="1" y="92"/>
                  </a:lnTo>
                  <a:lnTo>
                    <a:pt x="31" y="7387"/>
                  </a:lnTo>
                  <a:lnTo>
                    <a:pt x="15351" y="7295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3873912" y="1894572"/>
              <a:ext cx="614759" cy="8254"/>
            </a:xfrm>
            <a:custGeom>
              <a:avLst/>
              <a:gdLst/>
              <a:ahLst/>
              <a:cxnLst/>
              <a:rect l="l" t="t" r="r" b="b"/>
              <a:pathLst>
                <a:path w="30761" h="413" extrusionOk="0">
                  <a:moveTo>
                    <a:pt x="21774" y="0"/>
                  </a:moveTo>
                  <a:cubicBezTo>
                    <a:pt x="14545" y="0"/>
                    <a:pt x="7311" y="60"/>
                    <a:pt x="91" y="210"/>
                  </a:cubicBezTo>
                  <a:cubicBezTo>
                    <a:pt x="0" y="210"/>
                    <a:pt x="0" y="332"/>
                    <a:pt x="91" y="362"/>
                  </a:cubicBezTo>
                  <a:cubicBezTo>
                    <a:pt x="3000" y="397"/>
                    <a:pt x="5912" y="412"/>
                    <a:pt x="8825" y="412"/>
                  </a:cubicBezTo>
                  <a:cubicBezTo>
                    <a:pt x="16107" y="412"/>
                    <a:pt x="23396" y="319"/>
                    <a:pt x="30669" y="210"/>
                  </a:cubicBezTo>
                  <a:cubicBezTo>
                    <a:pt x="30760" y="180"/>
                    <a:pt x="30760" y="58"/>
                    <a:pt x="30669" y="28"/>
                  </a:cubicBezTo>
                  <a:cubicBezTo>
                    <a:pt x="27706" y="10"/>
                    <a:pt x="24741" y="0"/>
                    <a:pt x="21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3760919" y="2006885"/>
              <a:ext cx="1186989" cy="52261"/>
            </a:xfrm>
            <a:custGeom>
              <a:avLst/>
              <a:gdLst/>
              <a:ahLst/>
              <a:cxnLst/>
              <a:rect l="l" t="t" r="r" b="b"/>
              <a:pathLst>
                <a:path w="59394" h="2615" extrusionOk="0">
                  <a:moveTo>
                    <a:pt x="0" y="1"/>
                  </a:moveTo>
                  <a:lnTo>
                    <a:pt x="0" y="2615"/>
                  </a:lnTo>
                  <a:lnTo>
                    <a:pt x="59394" y="2615"/>
                  </a:lnTo>
                  <a:lnTo>
                    <a:pt x="593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3955310" y="2031806"/>
              <a:ext cx="48604" cy="178606"/>
            </a:xfrm>
            <a:custGeom>
              <a:avLst/>
              <a:gdLst/>
              <a:ahLst/>
              <a:cxnLst/>
              <a:rect l="l" t="t" r="r" b="b"/>
              <a:pathLst>
                <a:path w="2432" h="8937" extrusionOk="0">
                  <a:moveTo>
                    <a:pt x="0" y="0"/>
                  </a:moveTo>
                  <a:lnTo>
                    <a:pt x="0" y="8936"/>
                  </a:lnTo>
                  <a:lnTo>
                    <a:pt x="2432" y="8936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4674519" y="2031806"/>
              <a:ext cx="48004" cy="178606"/>
            </a:xfrm>
            <a:custGeom>
              <a:avLst/>
              <a:gdLst/>
              <a:ahLst/>
              <a:cxnLst/>
              <a:rect l="l" t="t" r="r" b="b"/>
              <a:pathLst>
                <a:path w="2402" h="8937" extrusionOk="0">
                  <a:moveTo>
                    <a:pt x="1" y="0"/>
                  </a:moveTo>
                  <a:lnTo>
                    <a:pt x="1" y="8936"/>
                  </a:lnTo>
                  <a:lnTo>
                    <a:pt x="2402" y="893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608310" y="1561628"/>
              <a:ext cx="67449" cy="445905"/>
            </a:xfrm>
            <a:custGeom>
              <a:avLst/>
              <a:gdLst/>
              <a:ahLst/>
              <a:cxnLst/>
              <a:rect l="l" t="t" r="r" b="b"/>
              <a:pathLst>
                <a:path w="3375" h="22312" extrusionOk="0">
                  <a:moveTo>
                    <a:pt x="3253" y="1"/>
                  </a:moveTo>
                  <a:lnTo>
                    <a:pt x="0" y="31"/>
                  </a:lnTo>
                  <a:lnTo>
                    <a:pt x="122" y="22311"/>
                  </a:lnTo>
                  <a:lnTo>
                    <a:pt x="3374" y="2231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4677557" y="1620563"/>
              <a:ext cx="105101" cy="362048"/>
            </a:xfrm>
            <a:custGeom>
              <a:avLst/>
              <a:gdLst/>
              <a:ahLst/>
              <a:cxnLst/>
              <a:rect l="l" t="t" r="r" b="b"/>
              <a:pathLst>
                <a:path w="5259" h="18116" extrusionOk="0">
                  <a:moveTo>
                    <a:pt x="5077" y="0"/>
                  </a:moveTo>
                  <a:lnTo>
                    <a:pt x="1" y="61"/>
                  </a:lnTo>
                  <a:lnTo>
                    <a:pt x="183" y="18116"/>
                  </a:lnTo>
                  <a:lnTo>
                    <a:pt x="5259" y="18055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673300" y="1712892"/>
              <a:ext cx="100864" cy="3657"/>
            </a:xfrm>
            <a:custGeom>
              <a:avLst/>
              <a:gdLst/>
              <a:ahLst/>
              <a:cxnLst/>
              <a:rect l="l" t="t" r="r" b="b"/>
              <a:pathLst>
                <a:path w="5047" h="183" extrusionOk="0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673300" y="1697703"/>
              <a:ext cx="100864" cy="3657"/>
            </a:xfrm>
            <a:custGeom>
              <a:avLst/>
              <a:gdLst/>
              <a:ahLst/>
              <a:cxnLst/>
              <a:rect l="l" t="t" r="r" b="b"/>
              <a:pathLst>
                <a:path w="5047" h="183" extrusionOk="0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673300" y="1949789"/>
              <a:ext cx="100864" cy="3677"/>
            </a:xfrm>
            <a:custGeom>
              <a:avLst/>
              <a:gdLst/>
              <a:ahLst/>
              <a:cxnLst/>
              <a:rect l="l" t="t" r="r" b="b"/>
              <a:pathLst>
                <a:path w="5047" h="184" extrusionOk="0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673300" y="1934601"/>
              <a:ext cx="100864" cy="3677"/>
            </a:xfrm>
            <a:custGeom>
              <a:avLst/>
              <a:gdLst/>
              <a:ahLst/>
              <a:cxnLst/>
              <a:rect l="l" t="t" r="r" b="b"/>
              <a:pathLst>
                <a:path w="5047" h="184" extrusionOk="0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614385" y="1619344"/>
              <a:ext cx="43747" cy="37672"/>
            </a:xfrm>
            <a:custGeom>
              <a:avLst/>
              <a:gdLst/>
              <a:ahLst/>
              <a:cxnLst/>
              <a:rect l="l" t="t" r="r" b="b"/>
              <a:pathLst>
                <a:path w="2189" h="1885" extrusionOk="0">
                  <a:moveTo>
                    <a:pt x="1247" y="0"/>
                  </a:moveTo>
                  <a:cubicBezTo>
                    <a:pt x="426" y="31"/>
                    <a:pt x="0" y="1034"/>
                    <a:pt x="608" y="1611"/>
                  </a:cubicBezTo>
                  <a:cubicBezTo>
                    <a:pt x="796" y="1799"/>
                    <a:pt x="1029" y="1884"/>
                    <a:pt x="1257" y="1884"/>
                  </a:cubicBezTo>
                  <a:cubicBezTo>
                    <a:pt x="1732" y="1884"/>
                    <a:pt x="2189" y="1517"/>
                    <a:pt x="2189" y="943"/>
                  </a:cubicBezTo>
                  <a:cubicBezTo>
                    <a:pt x="2189" y="426"/>
                    <a:pt x="1763" y="0"/>
                    <a:pt x="12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633830" y="1689809"/>
              <a:ext cx="11551" cy="264861"/>
            </a:xfrm>
            <a:custGeom>
              <a:avLst/>
              <a:gdLst/>
              <a:ahLst/>
              <a:cxnLst/>
              <a:rect l="l" t="t" r="r" b="b"/>
              <a:pathLst>
                <a:path w="578" h="13253" extrusionOk="0">
                  <a:moveTo>
                    <a:pt x="0" y="0"/>
                  </a:moveTo>
                  <a:lnTo>
                    <a:pt x="0" y="13253"/>
                  </a:lnTo>
                  <a:lnTo>
                    <a:pt x="578" y="13253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009968" y="3563168"/>
              <a:ext cx="550986" cy="42528"/>
            </a:xfrm>
            <a:custGeom>
              <a:avLst/>
              <a:gdLst/>
              <a:ahLst/>
              <a:cxnLst/>
              <a:rect l="l" t="t" r="r" b="b"/>
              <a:pathLst>
                <a:path w="27570" h="2128" extrusionOk="0">
                  <a:moveTo>
                    <a:pt x="1" y="0"/>
                  </a:moveTo>
                  <a:lnTo>
                    <a:pt x="1" y="2128"/>
                  </a:lnTo>
                  <a:lnTo>
                    <a:pt x="27570" y="2128"/>
                  </a:lnTo>
                  <a:lnTo>
                    <a:pt x="275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409682" y="3563168"/>
              <a:ext cx="151266" cy="42528"/>
            </a:xfrm>
            <a:custGeom>
              <a:avLst/>
              <a:gdLst/>
              <a:ahLst/>
              <a:cxnLst/>
              <a:rect l="l" t="t" r="r" b="b"/>
              <a:pathLst>
                <a:path w="7569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7569" y="2128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909745" y="3605675"/>
              <a:ext cx="612940" cy="342643"/>
            </a:xfrm>
            <a:custGeom>
              <a:avLst/>
              <a:gdLst/>
              <a:ahLst/>
              <a:cxnLst/>
              <a:rect l="l" t="t" r="r" b="b"/>
              <a:pathLst>
                <a:path w="30670" h="17145" extrusionOk="0">
                  <a:moveTo>
                    <a:pt x="1520" y="1"/>
                  </a:moveTo>
                  <a:lnTo>
                    <a:pt x="1520" y="9636"/>
                  </a:lnTo>
                  <a:lnTo>
                    <a:pt x="0" y="9636"/>
                  </a:lnTo>
                  <a:lnTo>
                    <a:pt x="0" y="10670"/>
                  </a:lnTo>
                  <a:lnTo>
                    <a:pt x="1520" y="10670"/>
                  </a:lnTo>
                  <a:lnTo>
                    <a:pt x="1520" y="17144"/>
                  </a:lnTo>
                  <a:lnTo>
                    <a:pt x="29758" y="17144"/>
                  </a:lnTo>
                  <a:lnTo>
                    <a:pt x="29758" y="11247"/>
                  </a:lnTo>
                  <a:lnTo>
                    <a:pt x="27660" y="11247"/>
                  </a:lnTo>
                  <a:lnTo>
                    <a:pt x="27660" y="9971"/>
                  </a:lnTo>
                  <a:lnTo>
                    <a:pt x="29758" y="9971"/>
                  </a:lnTo>
                  <a:lnTo>
                    <a:pt x="29758" y="8056"/>
                  </a:lnTo>
                  <a:lnTo>
                    <a:pt x="30670" y="8056"/>
                  </a:lnTo>
                  <a:lnTo>
                    <a:pt x="30670" y="7205"/>
                  </a:lnTo>
                  <a:lnTo>
                    <a:pt x="29575" y="7205"/>
                  </a:lnTo>
                  <a:lnTo>
                    <a:pt x="295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354404" y="3605675"/>
              <a:ext cx="168274" cy="340205"/>
            </a:xfrm>
            <a:custGeom>
              <a:avLst/>
              <a:gdLst/>
              <a:ahLst/>
              <a:cxnLst/>
              <a:rect l="l" t="t" r="r" b="b"/>
              <a:pathLst>
                <a:path w="8420" h="17023" extrusionOk="0">
                  <a:moveTo>
                    <a:pt x="7325" y="1"/>
                  </a:moveTo>
                  <a:lnTo>
                    <a:pt x="0" y="31"/>
                  </a:lnTo>
                  <a:lnTo>
                    <a:pt x="0" y="17023"/>
                  </a:lnTo>
                  <a:lnTo>
                    <a:pt x="7508" y="17023"/>
                  </a:lnTo>
                  <a:lnTo>
                    <a:pt x="7508" y="11156"/>
                  </a:lnTo>
                  <a:lnTo>
                    <a:pt x="5410" y="11156"/>
                  </a:lnTo>
                  <a:lnTo>
                    <a:pt x="5410" y="9971"/>
                  </a:lnTo>
                  <a:lnTo>
                    <a:pt x="7508" y="9971"/>
                  </a:lnTo>
                  <a:lnTo>
                    <a:pt x="7508" y="8056"/>
                  </a:lnTo>
                  <a:lnTo>
                    <a:pt x="8420" y="8056"/>
                  </a:lnTo>
                  <a:lnTo>
                    <a:pt x="8420" y="7083"/>
                  </a:lnTo>
                  <a:lnTo>
                    <a:pt x="7325" y="7083"/>
                  </a:lnTo>
                  <a:lnTo>
                    <a:pt x="73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909745" y="381403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3909745" y="3794610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0" y="61"/>
                    <a:pt x="0" y="122"/>
                  </a:cubicBezTo>
                  <a:cubicBezTo>
                    <a:pt x="0" y="182"/>
                    <a:pt x="5107" y="213"/>
                    <a:pt x="11399" y="213"/>
                  </a:cubicBezTo>
                  <a:cubicBezTo>
                    <a:pt x="17691" y="213"/>
                    <a:pt x="22797" y="182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3938902" y="3741750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3941940" y="3885720"/>
              <a:ext cx="455618" cy="3657"/>
            </a:xfrm>
            <a:custGeom>
              <a:avLst/>
              <a:gdLst/>
              <a:ahLst/>
              <a:cxnLst/>
              <a:rect l="l" t="t" r="r" b="b"/>
              <a:pathLst>
                <a:path w="22798" h="183" extrusionOk="0">
                  <a:moveTo>
                    <a:pt x="11399" y="0"/>
                  </a:moveTo>
                  <a:cubicBezTo>
                    <a:pt x="5107" y="0"/>
                    <a:pt x="0" y="31"/>
                    <a:pt x="0" y="92"/>
                  </a:cubicBezTo>
                  <a:cubicBezTo>
                    <a:pt x="0" y="152"/>
                    <a:pt x="5107" y="183"/>
                    <a:pt x="11399" y="183"/>
                  </a:cubicBezTo>
                  <a:cubicBezTo>
                    <a:pt x="17660" y="183"/>
                    <a:pt x="22797" y="152"/>
                    <a:pt x="22797" y="92"/>
                  </a:cubicBezTo>
                  <a:cubicBezTo>
                    <a:pt x="22797" y="31"/>
                    <a:pt x="17660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973516" y="3988980"/>
              <a:ext cx="613559" cy="342023"/>
            </a:xfrm>
            <a:custGeom>
              <a:avLst/>
              <a:gdLst/>
              <a:ahLst/>
              <a:cxnLst/>
              <a:rect l="l" t="t" r="r" b="b"/>
              <a:pathLst>
                <a:path w="30701" h="17114" extrusionOk="0">
                  <a:moveTo>
                    <a:pt x="1521" y="1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69"/>
                  </a:lnTo>
                  <a:lnTo>
                    <a:pt x="1521" y="10669"/>
                  </a:lnTo>
                  <a:lnTo>
                    <a:pt x="1521" y="17113"/>
                  </a:lnTo>
                  <a:lnTo>
                    <a:pt x="29758" y="17113"/>
                  </a:lnTo>
                  <a:lnTo>
                    <a:pt x="29758" y="11247"/>
                  </a:lnTo>
                  <a:lnTo>
                    <a:pt x="27661" y="11247"/>
                  </a:lnTo>
                  <a:lnTo>
                    <a:pt x="27661" y="9970"/>
                  </a:lnTo>
                  <a:lnTo>
                    <a:pt x="29758" y="9970"/>
                  </a:lnTo>
                  <a:lnTo>
                    <a:pt x="29758" y="8086"/>
                  </a:lnTo>
                  <a:lnTo>
                    <a:pt x="30701" y="8086"/>
                  </a:lnTo>
                  <a:lnTo>
                    <a:pt x="30701" y="7204"/>
                  </a:lnTo>
                  <a:lnTo>
                    <a:pt x="29576" y="7204"/>
                  </a:lnTo>
                  <a:lnTo>
                    <a:pt x="295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4418175" y="3988980"/>
              <a:ext cx="168893" cy="340205"/>
            </a:xfrm>
            <a:custGeom>
              <a:avLst/>
              <a:gdLst/>
              <a:ahLst/>
              <a:cxnLst/>
              <a:rect l="l" t="t" r="r" b="b"/>
              <a:pathLst>
                <a:path w="8451" h="17023" extrusionOk="0">
                  <a:moveTo>
                    <a:pt x="7326" y="1"/>
                  </a:moveTo>
                  <a:lnTo>
                    <a:pt x="1" y="31"/>
                  </a:lnTo>
                  <a:lnTo>
                    <a:pt x="1" y="17022"/>
                  </a:lnTo>
                  <a:lnTo>
                    <a:pt x="7508" y="17022"/>
                  </a:lnTo>
                  <a:lnTo>
                    <a:pt x="7508" y="11156"/>
                  </a:lnTo>
                  <a:lnTo>
                    <a:pt x="5411" y="11156"/>
                  </a:lnTo>
                  <a:lnTo>
                    <a:pt x="5411" y="9970"/>
                  </a:lnTo>
                  <a:lnTo>
                    <a:pt x="7508" y="10001"/>
                  </a:lnTo>
                  <a:lnTo>
                    <a:pt x="7508" y="8086"/>
                  </a:lnTo>
                  <a:lnTo>
                    <a:pt x="8451" y="8086"/>
                  </a:lnTo>
                  <a:lnTo>
                    <a:pt x="8451" y="7113"/>
                  </a:lnTo>
                  <a:lnTo>
                    <a:pt x="7326" y="7083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973516" y="4197340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973516" y="417789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002673" y="412565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005711" y="426840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8" y="183"/>
                    <a:pt x="22798" y="122"/>
                  </a:cubicBezTo>
                  <a:cubicBezTo>
                    <a:pt x="22798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965622" y="3220571"/>
              <a:ext cx="612940" cy="342623"/>
            </a:xfrm>
            <a:custGeom>
              <a:avLst/>
              <a:gdLst/>
              <a:ahLst/>
              <a:cxnLst/>
              <a:rect l="l" t="t" r="r" b="b"/>
              <a:pathLst>
                <a:path w="30670" h="17144" extrusionOk="0">
                  <a:moveTo>
                    <a:pt x="1521" y="0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99"/>
                  </a:lnTo>
                  <a:lnTo>
                    <a:pt x="1521" y="10699"/>
                  </a:lnTo>
                  <a:lnTo>
                    <a:pt x="1521" y="17143"/>
                  </a:lnTo>
                  <a:lnTo>
                    <a:pt x="29758" y="17143"/>
                  </a:lnTo>
                  <a:lnTo>
                    <a:pt x="29758" y="11277"/>
                  </a:lnTo>
                  <a:lnTo>
                    <a:pt x="27661" y="11277"/>
                  </a:lnTo>
                  <a:lnTo>
                    <a:pt x="27661" y="10000"/>
                  </a:lnTo>
                  <a:lnTo>
                    <a:pt x="29758" y="10000"/>
                  </a:lnTo>
                  <a:lnTo>
                    <a:pt x="29758" y="8085"/>
                  </a:lnTo>
                  <a:lnTo>
                    <a:pt x="30670" y="8085"/>
                  </a:lnTo>
                  <a:lnTo>
                    <a:pt x="30670" y="7204"/>
                  </a:lnTo>
                  <a:lnTo>
                    <a:pt x="29576" y="7204"/>
                  </a:lnTo>
                  <a:lnTo>
                    <a:pt x="295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410281" y="3220571"/>
              <a:ext cx="168893" cy="340185"/>
            </a:xfrm>
            <a:custGeom>
              <a:avLst/>
              <a:gdLst/>
              <a:ahLst/>
              <a:cxnLst/>
              <a:rect l="l" t="t" r="r" b="b"/>
              <a:pathLst>
                <a:path w="8451" h="17022" extrusionOk="0">
                  <a:moveTo>
                    <a:pt x="7326" y="0"/>
                  </a:moveTo>
                  <a:lnTo>
                    <a:pt x="0" y="31"/>
                  </a:lnTo>
                  <a:lnTo>
                    <a:pt x="0" y="17022"/>
                  </a:lnTo>
                  <a:lnTo>
                    <a:pt x="7508" y="17022"/>
                  </a:lnTo>
                  <a:lnTo>
                    <a:pt x="7508" y="11155"/>
                  </a:lnTo>
                  <a:lnTo>
                    <a:pt x="5411" y="11155"/>
                  </a:lnTo>
                  <a:lnTo>
                    <a:pt x="5411" y="10000"/>
                  </a:lnTo>
                  <a:lnTo>
                    <a:pt x="7508" y="10031"/>
                  </a:lnTo>
                  <a:lnTo>
                    <a:pt x="7508" y="8116"/>
                  </a:lnTo>
                  <a:lnTo>
                    <a:pt x="8450" y="8116"/>
                  </a:lnTo>
                  <a:lnTo>
                    <a:pt x="8420" y="7113"/>
                  </a:lnTo>
                  <a:lnTo>
                    <a:pt x="7326" y="7082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965622" y="3428911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62"/>
                    <a:pt x="1" y="122"/>
                  </a:cubicBezTo>
                  <a:cubicBezTo>
                    <a:pt x="1" y="183"/>
                    <a:pt x="5107" y="214"/>
                    <a:pt x="11399" y="214"/>
                  </a:cubicBezTo>
                  <a:cubicBezTo>
                    <a:pt x="17661" y="214"/>
                    <a:pt x="22798" y="183"/>
                    <a:pt x="22798" y="122"/>
                  </a:cubicBezTo>
                  <a:cubicBezTo>
                    <a:pt x="22798" y="62"/>
                    <a:pt x="1766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3965622" y="3409486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61" y="213"/>
                    <a:pt x="22798" y="183"/>
                    <a:pt x="22798" y="122"/>
                  </a:cubicBezTo>
                  <a:cubicBezTo>
                    <a:pt x="22798" y="61"/>
                    <a:pt x="1766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94780" y="3357246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3997218" y="3500596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0" y="31"/>
                    <a:pt x="0" y="9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3972916" y="3945853"/>
              <a:ext cx="551586" cy="43148"/>
            </a:xfrm>
            <a:custGeom>
              <a:avLst/>
              <a:gdLst/>
              <a:ahLst/>
              <a:cxnLst/>
              <a:rect l="l" t="t" r="r" b="b"/>
              <a:pathLst>
                <a:path w="27600" h="2159" extrusionOk="0">
                  <a:moveTo>
                    <a:pt x="1" y="1"/>
                  </a:moveTo>
                  <a:lnTo>
                    <a:pt x="1" y="2159"/>
                  </a:lnTo>
                  <a:lnTo>
                    <a:pt x="27600" y="2159"/>
                  </a:lnTo>
                  <a:lnTo>
                    <a:pt x="2760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4372610" y="3945853"/>
              <a:ext cx="151286" cy="43148"/>
            </a:xfrm>
            <a:custGeom>
              <a:avLst/>
              <a:gdLst/>
              <a:ahLst/>
              <a:cxnLst/>
              <a:rect l="l" t="t" r="r" b="b"/>
              <a:pathLst>
                <a:path w="7570" h="2159" extrusionOk="0">
                  <a:moveTo>
                    <a:pt x="1" y="1"/>
                  </a:moveTo>
                  <a:lnTo>
                    <a:pt x="1" y="2159"/>
                  </a:lnTo>
                  <a:lnTo>
                    <a:pt x="7569" y="2159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557832" y="1209919"/>
              <a:ext cx="3707337" cy="2236062"/>
            </a:xfrm>
            <a:custGeom>
              <a:avLst/>
              <a:gdLst/>
              <a:ahLst/>
              <a:cxnLst/>
              <a:rect l="l" t="t" r="r" b="b"/>
              <a:pathLst>
                <a:path w="185506" h="111887" extrusionOk="0">
                  <a:moveTo>
                    <a:pt x="1" y="1"/>
                  </a:moveTo>
                  <a:lnTo>
                    <a:pt x="1" y="111887"/>
                  </a:lnTo>
                  <a:lnTo>
                    <a:pt x="185506" y="111887"/>
                  </a:lnTo>
                  <a:lnTo>
                    <a:pt x="185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56633" y="1208100"/>
              <a:ext cx="3710375" cy="2239719"/>
            </a:xfrm>
            <a:custGeom>
              <a:avLst/>
              <a:gdLst/>
              <a:ahLst/>
              <a:cxnLst/>
              <a:rect l="l" t="t" r="r" b="b"/>
              <a:pathLst>
                <a:path w="185658" h="112070" extrusionOk="0">
                  <a:moveTo>
                    <a:pt x="0" y="1"/>
                  </a:moveTo>
                  <a:lnTo>
                    <a:pt x="0" y="92"/>
                  </a:lnTo>
                  <a:lnTo>
                    <a:pt x="0" y="111978"/>
                  </a:lnTo>
                  <a:lnTo>
                    <a:pt x="0" y="112069"/>
                  </a:lnTo>
                  <a:lnTo>
                    <a:pt x="91" y="112069"/>
                  </a:lnTo>
                  <a:lnTo>
                    <a:pt x="185596" y="111978"/>
                  </a:lnTo>
                  <a:lnTo>
                    <a:pt x="185596" y="111978"/>
                  </a:lnTo>
                  <a:lnTo>
                    <a:pt x="182" y="111887"/>
                  </a:lnTo>
                  <a:lnTo>
                    <a:pt x="182" y="111887"/>
                  </a:lnTo>
                  <a:lnTo>
                    <a:pt x="182" y="183"/>
                  </a:lnTo>
                  <a:lnTo>
                    <a:pt x="182" y="183"/>
                  </a:lnTo>
                  <a:lnTo>
                    <a:pt x="185475" y="153"/>
                  </a:lnTo>
                  <a:lnTo>
                    <a:pt x="185475" y="153"/>
                  </a:lnTo>
                  <a:cubicBezTo>
                    <a:pt x="185535" y="68659"/>
                    <a:pt x="185566" y="111339"/>
                    <a:pt x="185566" y="111978"/>
                  </a:cubicBezTo>
                  <a:lnTo>
                    <a:pt x="185566" y="111978"/>
                  </a:lnTo>
                  <a:cubicBezTo>
                    <a:pt x="185566" y="111339"/>
                    <a:pt x="185596" y="68633"/>
                    <a:pt x="185657" y="92"/>
                  </a:cubicBezTo>
                  <a:lnTo>
                    <a:pt x="1856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023136" y="1588967"/>
              <a:ext cx="269138" cy="282488"/>
            </a:xfrm>
            <a:custGeom>
              <a:avLst/>
              <a:gdLst/>
              <a:ahLst/>
              <a:cxnLst/>
              <a:rect l="l" t="t" r="r" b="b"/>
              <a:pathLst>
                <a:path w="13467" h="14135" extrusionOk="0">
                  <a:moveTo>
                    <a:pt x="1004" y="1"/>
                  </a:moveTo>
                  <a:cubicBezTo>
                    <a:pt x="1004" y="1"/>
                    <a:pt x="1" y="9119"/>
                    <a:pt x="1278" y="14135"/>
                  </a:cubicBezTo>
                  <a:lnTo>
                    <a:pt x="13466" y="13587"/>
                  </a:lnTo>
                  <a:cubicBezTo>
                    <a:pt x="13466" y="13587"/>
                    <a:pt x="10852" y="4590"/>
                    <a:pt x="12463" y="609"/>
                  </a:cubicBezTo>
                  <a:lnTo>
                    <a:pt x="10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041362" y="1588967"/>
              <a:ext cx="258206" cy="256967"/>
            </a:xfrm>
            <a:custGeom>
              <a:avLst/>
              <a:gdLst/>
              <a:ahLst/>
              <a:cxnLst/>
              <a:rect l="l" t="t" r="r" b="b"/>
              <a:pathLst>
                <a:path w="12920" h="12858" extrusionOk="0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0"/>
                  </a:lnTo>
                  <a:cubicBezTo>
                    <a:pt x="12919" y="1228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083289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5" y="530"/>
                    <a:pt x="2384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083289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53" y="59"/>
                    <a:pt x="416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5" y="530"/>
                    <a:pt x="64" y="532"/>
                    <a:pt x="170" y="532"/>
                  </a:cubicBezTo>
                  <a:cubicBezTo>
                    <a:pt x="679" y="532"/>
                    <a:pt x="2276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113047" y="1753960"/>
              <a:ext cx="94169" cy="6995"/>
            </a:xfrm>
            <a:custGeom>
              <a:avLst/>
              <a:gdLst/>
              <a:ahLst/>
              <a:cxnLst/>
              <a:rect l="l" t="t" r="r" b="b"/>
              <a:pathLst>
                <a:path w="4712" h="350" extrusionOk="0">
                  <a:moveTo>
                    <a:pt x="3646" y="0"/>
                  </a:moveTo>
                  <a:cubicBezTo>
                    <a:pt x="3211" y="0"/>
                    <a:pt x="2776" y="23"/>
                    <a:pt x="2341" y="73"/>
                  </a:cubicBezTo>
                  <a:cubicBezTo>
                    <a:pt x="1551" y="73"/>
                    <a:pt x="760" y="164"/>
                    <a:pt x="1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5" y="349"/>
                    <a:pt x="1883" y="323"/>
                    <a:pt x="2371" y="286"/>
                  </a:cubicBezTo>
                  <a:cubicBezTo>
                    <a:pt x="3162" y="255"/>
                    <a:pt x="3922" y="164"/>
                    <a:pt x="4712" y="43"/>
                  </a:cubicBezTo>
                  <a:cubicBezTo>
                    <a:pt x="4357" y="15"/>
                    <a:pt x="4001" y="0"/>
                    <a:pt x="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037125" y="1883580"/>
              <a:ext cx="258186" cy="256967"/>
            </a:xfrm>
            <a:custGeom>
              <a:avLst/>
              <a:gdLst/>
              <a:ahLst/>
              <a:cxnLst/>
              <a:rect l="l" t="t" r="r" b="b"/>
              <a:pathLst>
                <a:path w="12919" h="12858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0"/>
                  </a:lnTo>
                  <a:cubicBezTo>
                    <a:pt x="12918" y="12280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079632" y="1965797"/>
              <a:ext cx="165856" cy="10612"/>
            </a:xfrm>
            <a:custGeom>
              <a:avLst/>
              <a:gdLst/>
              <a:ahLst/>
              <a:cxnLst/>
              <a:rect l="l" t="t" r="r" b="b"/>
              <a:pathLst>
                <a:path w="8299" h="531" extrusionOk="0">
                  <a:moveTo>
                    <a:pt x="8043" y="1"/>
                  </a:moveTo>
                  <a:cubicBezTo>
                    <a:pt x="7454" y="1"/>
                    <a:pt x="5915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5" y="530"/>
                    <a:pt x="2466" y="474"/>
                    <a:pt x="413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08" y="1"/>
                    <a:pt x="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1079632" y="2007645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1108790" y="2048174"/>
              <a:ext cx="94189" cy="7095"/>
            </a:xfrm>
            <a:custGeom>
              <a:avLst/>
              <a:gdLst/>
              <a:ahLst/>
              <a:cxnLst/>
              <a:rect l="l" t="t" r="r" b="b"/>
              <a:pathLst>
                <a:path w="4713" h="355" extrusionOk="0">
                  <a:moveTo>
                    <a:pt x="3872" y="0"/>
                  </a:moveTo>
                  <a:cubicBezTo>
                    <a:pt x="3362" y="0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79" y="347"/>
                    <a:pt x="565" y="354"/>
                    <a:pt x="855" y="354"/>
                  </a:cubicBezTo>
                  <a:cubicBezTo>
                    <a:pt x="1357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0"/>
                    <a:pt x="3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037125" y="2217064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079632" y="2299220"/>
              <a:ext cx="165856" cy="10952"/>
            </a:xfrm>
            <a:custGeom>
              <a:avLst/>
              <a:gdLst/>
              <a:ahLst/>
              <a:cxnLst/>
              <a:rect l="l" t="t" r="r" b="b"/>
              <a:pathLst>
                <a:path w="8299" h="548" extrusionOk="0">
                  <a:moveTo>
                    <a:pt x="7947" y="0"/>
                  </a:moveTo>
                  <a:cubicBezTo>
                    <a:pt x="7299" y="0"/>
                    <a:pt x="5825" y="63"/>
                    <a:pt x="4135" y="175"/>
                  </a:cubicBezTo>
                  <a:cubicBezTo>
                    <a:pt x="1855" y="327"/>
                    <a:pt x="1" y="479"/>
                    <a:pt x="1" y="540"/>
                  </a:cubicBezTo>
                  <a:cubicBezTo>
                    <a:pt x="1" y="545"/>
                    <a:pt x="55" y="548"/>
                    <a:pt x="157" y="548"/>
                  </a:cubicBezTo>
                  <a:cubicBezTo>
                    <a:pt x="650" y="548"/>
                    <a:pt x="2246" y="489"/>
                    <a:pt x="4135" y="388"/>
                  </a:cubicBezTo>
                  <a:cubicBezTo>
                    <a:pt x="6445" y="236"/>
                    <a:pt x="8299" y="8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079632" y="234112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108790" y="2381657"/>
              <a:ext cx="94189" cy="7095"/>
            </a:xfrm>
            <a:custGeom>
              <a:avLst/>
              <a:gdLst/>
              <a:ahLst/>
              <a:cxnLst/>
              <a:rect l="l" t="t" r="r" b="b"/>
              <a:pathLst>
                <a:path w="4713" h="355" extrusionOk="0">
                  <a:moveTo>
                    <a:pt x="3872" y="1"/>
                  </a:moveTo>
                  <a:cubicBezTo>
                    <a:pt x="3362" y="1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007967" y="2607043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050475" y="2689280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8043" y="0"/>
                  </a:moveTo>
                  <a:cubicBezTo>
                    <a:pt x="7454" y="0"/>
                    <a:pt x="5915" y="76"/>
                    <a:pt x="4135" y="171"/>
                  </a:cubicBezTo>
                  <a:cubicBezTo>
                    <a:pt x="1855" y="323"/>
                    <a:pt x="1" y="475"/>
                    <a:pt x="1" y="506"/>
                  </a:cubicBezTo>
                  <a:cubicBezTo>
                    <a:pt x="1" y="522"/>
                    <a:pt x="134" y="530"/>
                    <a:pt x="373" y="530"/>
                  </a:cubicBezTo>
                  <a:cubicBezTo>
                    <a:pt x="1025" y="530"/>
                    <a:pt x="2466" y="473"/>
                    <a:pt x="4135" y="384"/>
                  </a:cubicBezTo>
                  <a:cubicBezTo>
                    <a:pt x="6445" y="232"/>
                    <a:pt x="8299" y="80"/>
                    <a:pt x="8299" y="19"/>
                  </a:cubicBezTo>
                  <a:cubicBezTo>
                    <a:pt x="8299" y="6"/>
                    <a:pt x="8208" y="0"/>
                    <a:pt x="8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050475" y="273110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0" y="0"/>
                    <a:pt x="5848" y="63"/>
                    <a:pt x="4135" y="176"/>
                  </a:cubicBezTo>
                  <a:cubicBezTo>
                    <a:pt x="1855" y="297"/>
                    <a:pt x="1" y="480"/>
                    <a:pt x="1" y="510"/>
                  </a:cubicBezTo>
                  <a:cubicBezTo>
                    <a:pt x="1" y="526"/>
                    <a:pt x="125" y="533"/>
                    <a:pt x="348" y="533"/>
                  </a:cubicBezTo>
                  <a:cubicBezTo>
                    <a:pt x="989" y="533"/>
                    <a:pt x="2452" y="471"/>
                    <a:pt x="416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079632" y="2771637"/>
              <a:ext cx="94789" cy="7095"/>
            </a:xfrm>
            <a:custGeom>
              <a:avLst/>
              <a:gdLst/>
              <a:ahLst/>
              <a:cxnLst/>
              <a:rect l="l" t="t" r="r" b="b"/>
              <a:pathLst>
                <a:path w="4743" h="355" extrusionOk="0">
                  <a:moveTo>
                    <a:pt x="3903" y="1"/>
                  </a:moveTo>
                  <a:cubicBezTo>
                    <a:pt x="3392" y="1"/>
                    <a:pt x="2882" y="34"/>
                    <a:pt x="2372" y="93"/>
                  </a:cubicBezTo>
                  <a:cubicBezTo>
                    <a:pt x="1581" y="93"/>
                    <a:pt x="79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52" y="184"/>
                    <a:pt x="4742" y="32"/>
                  </a:cubicBezTo>
                  <a:cubicBezTo>
                    <a:pt x="4463" y="11"/>
                    <a:pt x="4183" y="1"/>
                    <a:pt x="3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335376" y="2608862"/>
              <a:ext cx="258786" cy="256987"/>
            </a:xfrm>
            <a:custGeom>
              <a:avLst/>
              <a:gdLst/>
              <a:ahLst/>
              <a:cxnLst/>
              <a:rect l="l" t="t" r="r" b="b"/>
              <a:pathLst>
                <a:path w="12949" h="12859" extrusionOk="0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377284" y="2691019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2" y="0"/>
                    <a:pt x="5856" y="63"/>
                    <a:pt x="4165" y="176"/>
                  </a:cubicBezTo>
                  <a:cubicBezTo>
                    <a:pt x="1885" y="297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7" y="533"/>
                    <a:pt x="2474" y="471"/>
                    <a:pt x="4165" y="358"/>
                  </a:cubicBezTo>
                  <a:cubicBezTo>
                    <a:pt x="647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377904" y="2732927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33" y="1"/>
                  </a:moveTo>
                  <a:cubicBezTo>
                    <a:pt x="7281" y="1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6" y="534"/>
                    <a:pt x="2443" y="471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0" y="8"/>
                    <a:pt x="8161" y="1"/>
                    <a:pt x="7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407062" y="2773435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836" y="0"/>
                  </a:moveTo>
                  <a:cubicBezTo>
                    <a:pt x="3348" y="0"/>
                    <a:pt x="2859" y="26"/>
                    <a:pt x="2371" y="64"/>
                  </a:cubicBezTo>
                  <a:cubicBezTo>
                    <a:pt x="1581" y="94"/>
                    <a:pt x="790" y="185"/>
                    <a:pt x="0" y="307"/>
                  </a:cubicBezTo>
                  <a:cubicBezTo>
                    <a:pt x="355" y="334"/>
                    <a:pt x="711" y="349"/>
                    <a:pt x="1066" y="349"/>
                  </a:cubicBezTo>
                  <a:cubicBezTo>
                    <a:pt x="1501" y="349"/>
                    <a:pt x="1936" y="327"/>
                    <a:pt x="2371" y="277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8" y="0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609327" y="2622831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651254" y="2705068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0"/>
                  </a:moveTo>
                  <a:cubicBezTo>
                    <a:pt x="7465" y="0"/>
                    <a:pt x="5944" y="77"/>
                    <a:pt x="416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5" y="542"/>
                    <a:pt x="64" y="544"/>
                    <a:pt x="170" y="544"/>
                  </a:cubicBezTo>
                  <a:cubicBezTo>
                    <a:pt x="679" y="544"/>
                    <a:pt x="2276" y="485"/>
                    <a:pt x="4164" y="384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651254" y="2746896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31" y="510"/>
                  </a:cubicBezTo>
                  <a:cubicBezTo>
                    <a:pt x="31" y="526"/>
                    <a:pt x="154" y="534"/>
                    <a:pt x="377" y="534"/>
                  </a:cubicBezTo>
                  <a:cubicBezTo>
                    <a:pt x="1017" y="534"/>
                    <a:pt x="2474" y="471"/>
                    <a:pt x="4164" y="358"/>
                  </a:cubicBezTo>
                  <a:cubicBezTo>
                    <a:pt x="647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681012" y="2787704"/>
              <a:ext cx="94169" cy="6815"/>
            </a:xfrm>
            <a:custGeom>
              <a:avLst/>
              <a:gdLst/>
              <a:ahLst/>
              <a:cxnLst/>
              <a:rect l="l" t="t" r="r" b="b"/>
              <a:pathLst>
                <a:path w="4712" h="341" extrusionOk="0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0" y="171"/>
                    <a:pt x="1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2" y="262"/>
                    <a:pt x="3952" y="171"/>
                    <a:pt x="4712" y="19"/>
                  </a:cubicBezTo>
                  <a:cubicBezTo>
                    <a:pt x="4423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289212" y="2959372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331719" y="3041829"/>
              <a:ext cx="165875" cy="10952"/>
            </a:xfrm>
            <a:custGeom>
              <a:avLst/>
              <a:gdLst/>
              <a:ahLst/>
              <a:cxnLst/>
              <a:rect l="l" t="t" r="r" b="b"/>
              <a:pathLst>
                <a:path w="8300" h="548" extrusionOk="0">
                  <a:moveTo>
                    <a:pt x="8129" y="0"/>
                  </a:moveTo>
                  <a:cubicBezTo>
                    <a:pt x="762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40"/>
                    <a:pt x="125" y="548"/>
                    <a:pt x="348" y="548"/>
                  </a:cubicBezTo>
                  <a:cubicBezTo>
                    <a:pt x="987" y="548"/>
                    <a:pt x="2444" y="485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4" y="3"/>
                    <a:pt x="8235" y="0"/>
                    <a:pt x="8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331719" y="3083417"/>
              <a:ext cx="165875" cy="10692"/>
            </a:xfrm>
            <a:custGeom>
              <a:avLst/>
              <a:gdLst/>
              <a:ahLst/>
              <a:cxnLst/>
              <a:rect l="l" t="t" r="r" b="b"/>
              <a:pathLst>
                <a:path w="8300" h="535" extrusionOk="0">
                  <a:moveTo>
                    <a:pt x="7947" y="1"/>
                  </a:moveTo>
                  <a:cubicBezTo>
                    <a:pt x="7299" y="1"/>
                    <a:pt x="5826" y="63"/>
                    <a:pt x="4135" y="176"/>
                  </a:cubicBezTo>
                  <a:cubicBezTo>
                    <a:pt x="1855" y="328"/>
                    <a:pt x="1" y="450"/>
                    <a:pt x="1" y="511"/>
                  </a:cubicBezTo>
                  <a:cubicBezTo>
                    <a:pt x="1" y="527"/>
                    <a:pt x="134" y="534"/>
                    <a:pt x="373" y="534"/>
                  </a:cubicBezTo>
                  <a:cubicBezTo>
                    <a:pt x="1027" y="534"/>
                    <a:pt x="2474" y="478"/>
                    <a:pt x="4165" y="38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360877" y="3124565"/>
              <a:ext cx="94789" cy="6955"/>
            </a:xfrm>
            <a:custGeom>
              <a:avLst/>
              <a:gdLst/>
              <a:ahLst/>
              <a:cxnLst/>
              <a:rect l="l" t="t" r="r" b="b"/>
              <a:pathLst>
                <a:path w="4743" h="348" extrusionOk="0">
                  <a:moveTo>
                    <a:pt x="3895" y="0"/>
                  </a:moveTo>
                  <a:cubicBezTo>
                    <a:pt x="3379" y="0"/>
                    <a:pt x="2863" y="34"/>
                    <a:pt x="2372" y="93"/>
                  </a:cubicBezTo>
                  <a:cubicBezTo>
                    <a:pt x="1582" y="93"/>
                    <a:pt x="791" y="184"/>
                    <a:pt x="1" y="306"/>
                  </a:cubicBezTo>
                  <a:cubicBezTo>
                    <a:pt x="356" y="333"/>
                    <a:pt x="711" y="348"/>
                    <a:pt x="1067" y="348"/>
                  </a:cubicBezTo>
                  <a:cubicBezTo>
                    <a:pt x="1502" y="348"/>
                    <a:pt x="1937" y="325"/>
                    <a:pt x="2372" y="275"/>
                  </a:cubicBezTo>
                  <a:cubicBezTo>
                    <a:pt x="3162" y="275"/>
                    <a:pt x="3952" y="184"/>
                    <a:pt x="4743" y="32"/>
                  </a:cubicBezTo>
                  <a:cubicBezTo>
                    <a:pt x="4463" y="11"/>
                    <a:pt x="4179" y="0"/>
                    <a:pt x="3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2081925" y="2507420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2123833" y="2589577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3" y="0"/>
                    <a:pt x="5856" y="63"/>
                    <a:pt x="4165" y="176"/>
                  </a:cubicBezTo>
                  <a:cubicBezTo>
                    <a:pt x="1855" y="328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8" y="533"/>
                    <a:pt x="2474" y="471"/>
                    <a:pt x="416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2124452" y="2631485"/>
              <a:ext cx="165236" cy="10672"/>
            </a:xfrm>
            <a:custGeom>
              <a:avLst/>
              <a:gdLst/>
              <a:ahLst/>
              <a:cxnLst/>
              <a:rect l="l" t="t" r="r" b="b"/>
              <a:pathLst>
                <a:path w="8268" h="534" extrusionOk="0">
                  <a:moveTo>
                    <a:pt x="7896" y="0"/>
                  </a:moveTo>
                  <a:cubicBezTo>
                    <a:pt x="7244" y="0"/>
                    <a:pt x="5803" y="56"/>
                    <a:pt x="4134" y="145"/>
                  </a:cubicBezTo>
                  <a:cubicBezTo>
                    <a:pt x="182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06"/>
                    <a:pt x="8268" y="54"/>
                    <a:pt x="8268" y="24"/>
                  </a:cubicBezTo>
                  <a:cubicBezTo>
                    <a:pt x="8268" y="8"/>
                    <a:pt x="8135" y="0"/>
                    <a:pt x="7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2153610" y="2672013"/>
              <a:ext cx="94169" cy="6975"/>
            </a:xfrm>
            <a:custGeom>
              <a:avLst/>
              <a:gdLst/>
              <a:ahLst/>
              <a:cxnLst/>
              <a:rect l="l" t="t" r="r" b="b"/>
              <a:pathLst>
                <a:path w="4712" h="349" extrusionOk="0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06"/>
                  </a:cubicBezTo>
                  <a:cubicBezTo>
                    <a:pt x="356" y="333"/>
                    <a:pt x="711" y="348"/>
                    <a:pt x="1066" y="348"/>
                  </a:cubicBezTo>
                  <a:cubicBezTo>
                    <a:pt x="1501" y="348"/>
                    <a:pt x="1936" y="326"/>
                    <a:pt x="2371" y="276"/>
                  </a:cubicBezTo>
                  <a:cubicBezTo>
                    <a:pt x="3162" y="276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2617694" y="2969684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2660222" y="3051841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0"/>
                  </a:moveTo>
                  <a:cubicBezTo>
                    <a:pt x="7310" y="0"/>
                    <a:pt x="5847" y="63"/>
                    <a:pt x="4134" y="176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8" y="533"/>
                  </a:cubicBezTo>
                  <a:cubicBezTo>
                    <a:pt x="989" y="533"/>
                    <a:pt x="2451" y="471"/>
                    <a:pt x="4165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5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2660222" y="3093749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6" y="530"/>
                    <a:pt x="2385" y="453"/>
                    <a:pt x="4165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2689379" y="3134258"/>
              <a:ext cx="94789" cy="6815"/>
            </a:xfrm>
            <a:custGeom>
              <a:avLst/>
              <a:gdLst/>
              <a:ahLst/>
              <a:cxnLst/>
              <a:rect l="l" t="t" r="r" b="b"/>
              <a:pathLst>
                <a:path w="4743" h="341" extrusionOk="0">
                  <a:moveTo>
                    <a:pt x="3837" y="0"/>
                  </a:moveTo>
                  <a:cubicBezTo>
                    <a:pt x="3348" y="0"/>
                    <a:pt x="2860" y="26"/>
                    <a:pt x="2371" y="64"/>
                  </a:cubicBezTo>
                  <a:cubicBezTo>
                    <a:pt x="1581" y="94"/>
                    <a:pt x="791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3" y="314"/>
                    <a:pt x="2371" y="277"/>
                  </a:cubicBezTo>
                  <a:cubicBezTo>
                    <a:pt x="3162" y="246"/>
                    <a:pt x="3952" y="185"/>
                    <a:pt x="4742" y="33"/>
                  </a:cubicBezTo>
                  <a:cubicBezTo>
                    <a:pt x="4440" y="10"/>
                    <a:pt x="4138" y="0"/>
                    <a:pt x="3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2922641" y="2973941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2965168" y="3056098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7933" y="0"/>
                  </a:moveTo>
                  <a:cubicBezTo>
                    <a:pt x="7281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5"/>
                    <a:pt x="124" y="533"/>
                    <a:pt x="347" y="533"/>
                  </a:cubicBezTo>
                  <a:cubicBezTo>
                    <a:pt x="986" y="533"/>
                    <a:pt x="2443" y="470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0" y="8"/>
                    <a:pt x="8161" y="0"/>
                    <a:pt x="7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2965168" y="3097706"/>
              <a:ext cx="165856" cy="10972"/>
            </a:xfrm>
            <a:custGeom>
              <a:avLst/>
              <a:gdLst/>
              <a:ahLst/>
              <a:cxnLst/>
              <a:rect l="l" t="t" r="r" b="b"/>
              <a:pathLst>
                <a:path w="8299" h="549" extrusionOk="0">
                  <a:moveTo>
                    <a:pt x="8139" y="1"/>
                  </a:moveTo>
                  <a:cubicBezTo>
                    <a:pt x="7640" y="1"/>
                    <a:pt x="6022" y="60"/>
                    <a:pt x="4134" y="160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41"/>
                    <a:pt x="124" y="548"/>
                    <a:pt x="347" y="548"/>
                  </a:cubicBezTo>
                  <a:cubicBezTo>
                    <a:pt x="986" y="548"/>
                    <a:pt x="2443" y="486"/>
                    <a:pt x="413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3" y="1"/>
                    <a:pt x="8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2994326" y="3138515"/>
              <a:ext cx="94769" cy="6795"/>
            </a:xfrm>
            <a:custGeom>
              <a:avLst/>
              <a:gdLst/>
              <a:ahLst/>
              <a:cxnLst/>
              <a:rect l="l" t="t" r="r" b="b"/>
              <a:pathLst>
                <a:path w="4742" h="340" extrusionOk="0">
                  <a:moveTo>
                    <a:pt x="3828" y="0"/>
                  </a:moveTo>
                  <a:cubicBezTo>
                    <a:pt x="3333" y="0"/>
                    <a:pt x="2841" y="26"/>
                    <a:pt x="2371" y="64"/>
                  </a:cubicBezTo>
                  <a:cubicBezTo>
                    <a:pt x="1581" y="94"/>
                    <a:pt x="790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2" y="314"/>
                    <a:pt x="2371" y="276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3227567" y="2978198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0"/>
                  </a:moveTo>
                  <a:cubicBezTo>
                    <a:pt x="1" y="0"/>
                    <a:pt x="92" y="9849"/>
                    <a:pt x="578" y="12858"/>
                  </a:cubicBezTo>
                  <a:lnTo>
                    <a:pt x="12950" y="12250"/>
                  </a:lnTo>
                  <a:cubicBezTo>
                    <a:pt x="12950" y="12250"/>
                    <a:pt x="11855" y="2584"/>
                    <a:pt x="1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3269495" y="3060335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8" y="526"/>
                    <a:pt x="138" y="534"/>
                    <a:pt x="365" y="534"/>
                  </a:cubicBezTo>
                  <a:cubicBezTo>
                    <a:pt x="1017" y="534"/>
                    <a:pt x="2474" y="471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3269495" y="3101983"/>
              <a:ext cx="165856" cy="10952"/>
            </a:xfrm>
            <a:custGeom>
              <a:avLst/>
              <a:gdLst/>
              <a:ahLst/>
              <a:cxnLst/>
              <a:rect l="l" t="t" r="r" b="b"/>
              <a:pathLst>
                <a:path w="8299" h="548" extrusionOk="0">
                  <a:moveTo>
                    <a:pt x="7884" y="0"/>
                  </a:moveTo>
                  <a:cubicBezTo>
                    <a:pt x="7213" y="0"/>
                    <a:pt x="5798" y="72"/>
                    <a:pt x="4164" y="159"/>
                  </a:cubicBezTo>
                  <a:cubicBezTo>
                    <a:pt x="1854" y="311"/>
                    <a:pt x="0" y="463"/>
                    <a:pt x="31" y="524"/>
                  </a:cubicBezTo>
                  <a:cubicBezTo>
                    <a:pt x="31" y="539"/>
                    <a:pt x="154" y="547"/>
                    <a:pt x="377" y="547"/>
                  </a:cubicBezTo>
                  <a:cubicBezTo>
                    <a:pt x="1017" y="547"/>
                    <a:pt x="2474" y="485"/>
                    <a:pt x="4164" y="372"/>
                  </a:cubicBezTo>
                  <a:cubicBezTo>
                    <a:pt x="6475" y="250"/>
                    <a:pt x="8298" y="68"/>
                    <a:pt x="8298" y="37"/>
                  </a:cubicBezTo>
                  <a:cubicBezTo>
                    <a:pt x="8298" y="12"/>
                    <a:pt x="8149" y="0"/>
                    <a:pt x="7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3299252" y="3143311"/>
              <a:ext cx="94169" cy="6255"/>
            </a:xfrm>
            <a:custGeom>
              <a:avLst/>
              <a:gdLst/>
              <a:ahLst/>
              <a:cxnLst/>
              <a:rect l="l" t="t" r="r" b="b"/>
              <a:pathLst>
                <a:path w="4712" h="313" extrusionOk="0">
                  <a:moveTo>
                    <a:pt x="4119" y="0"/>
                  </a:moveTo>
                  <a:cubicBezTo>
                    <a:pt x="2737" y="0"/>
                    <a:pt x="1357" y="93"/>
                    <a:pt x="1" y="280"/>
                  </a:cubicBezTo>
                  <a:cubicBezTo>
                    <a:pt x="303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2" y="249"/>
                  </a:cubicBezTo>
                  <a:cubicBezTo>
                    <a:pt x="3162" y="219"/>
                    <a:pt x="3952" y="128"/>
                    <a:pt x="4712" y="6"/>
                  </a:cubicBezTo>
                  <a:cubicBezTo>
                    <a:pt x="4514" y="2"/>
                    <a:pt x="4317" y="0"/>
                    <a:pt x="4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3593867" y="2966647"/>
              <a:ext cx="258806" cy="256368"/>
            </a:xfrm>
            <a:custGeom>
              <a:avLst/>
              <a:gdLst/>
              <a:ahLst/>
              <a:cxnLst/>
              <a:rect l="l" t="t" r="r" b="b"/>
              <a:pathLst>
                <a:path w="12950" h="12828" extrusionOk="0">
                  <a:moveTo>
                    <a:pt x="1" y="1"/>
                  </a:moveTo>
                  <a:cubicBezTo>
                    <a:pt x="1" y="1"/>
                    <a:pt x="92" y="9849"/>
                    <a:pt x="578" y="1282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3636394" y="3048804"/>
              <a:ext cx="165236" cy="10672"/>
            </a:xfrm>
            <a:custGeom>
              <a:avLst/>
              <a:gdLst/>
              <a:ahLst/>
              <a:cxnLst/>
              <a:rect l="l" t="t" r="r" b="b"/>
              <a:pathLst>
                <a:path w="8268" h="534" extrusionOk="0">
                  <a:moveTo>
                    <a:pt x="7921" y="0"/>
                  </a:moveTo>
                  <a:cubicBezTo>
                    <a:pt x="7282" y="0"/>
                    <a:pt x="5825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6"/>
                    <a:pt x="8268" y="84"/>
                    <a:pt x="8268" y="24"/>
                  </a:cubicBezTo>
                  <a:cubicBezTo>
                    <a:pt x="8268" y="8"/>
                    <a:pt x="8144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3636394" y="3090412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29" y="1"/>
                  </a:moveTo>
                  <a:cubicBezTo>
                    <a:pt x="7619" y="1"/>
                    <a:pt x="6023" y="60"/>
                    <a:pt x="4134" y="161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39"/>
                    <a:pt x="89" y="545"/>
                    <a:pt x="253" y="545"/>
                  </a:cubicBezTo>
                  <a:cubicBezTo>
                    <a:pt x="834" y="545"/>
                    <a:pt x="2354" y="468"/>
                    <a:pt x="413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3" y="3"/>
                    <a:pt x="8234" y="1"/>
                    <a:pt x="8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3665552" y="3131240"/>
              <a:ext cx="94169" cy="6795"/>
            </a:xfrm>
            <a:custGeom>
              <a:avLst/>
              <a:gdLst/>
              <a:ahLst/>
              <a:cxnLst/>
              <a:rect l="l" t="t" r="r" b="b"/>
              <a:pathLst>
                <a:path w="4712" h="340" extrusionOk="0">
                  <a:moveTo>
                    <a:pt x="3894" y="1"/>
                  </a:moveTo>
                  <a:cubicBezTo>
                    <a:pt x="3392" y="1"/>
                    <a:pt x="2881" y="34"/>
                    <a:pt x="2371" y="93"/>
                  </a:cubicBezTo>
                  <a:cubicBezTo>
                    <a:pt x="1581" y="93"/>
                    <a:pt x="791" y="154"/>
                    <a:pt x="0" y="306"/>
                  </a:cubicBezTo>
                  <a:cubicBezTo>
                    <a:pt x="302" y="329"/>
                    <a:pt x="604" y="339"/>
                    <a:pt x="906" y="339"/>
                  </a:cubicBezTo>
                  <a:cubicBezTo>
                    <a:pt x="1394" y="339"/>
                    <a:pt x="1883" y="313"/>
                    <a:pt x="2371" y="276"/>
                  </a:cubicBezTo>
                  <a:cubicBezTo>
                    <a:pt x="3161" y="245"/>
                    <a:pt x="3952" y="184"/>
                    <a:pt x="4712" y="32"/>
                  </a:cubicBezTo>
                  <a:cubicBezTo>
                    <a:pt x="4442" y="11"/>
                    <a:pt x="4169" y="1"/>
                    <a:pt x="3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3859323" y="2994605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0"/>
                  </a:moveTo>
                  <a:cubicBezTo>
                    <a:pt x="1" y="0"/>
                    <a:pt x="92" y="9879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3901851" y="3077342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7"/>
                    <a:pt x="4134" y="14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07"/>
                    <a:pt x="8298" y="55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3901851" y="3118730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1"/>
                  </a:moveTo>
                  <a:cubicBezTo>
                    <a:pt x="7463" y="1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9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3931008" y="3159578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676" y="1"/>
                  </a:moveTo>
                  <a:cubicBezTo>
                    <a:pt x="3241" y="1"/>
                    <a:pt x="2806" y="23"/>
                    <a:pt x="2371" y="73"/>
                  </a:cubicBezTo>
                  <a:cubicBezTo>
                    <a:pt x="1581" y="73"/>
                    <a:pt x="790" y="165"/>
                    <a:pt x="0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4" y="350"/>
                    <a:pt x="1883" y="324"/>
                    <a:pt x="2371" y="286"/>
                  </a:cubicBezTo>
                  <a:cubicBezTo>
                    <a:pt x="3161" y="256"/>
                    <a:pt x="3952" y="165"/>
                    <a:pt x="4742" y="43"/>
                  </a:cubicBezTo>
                  <a:cubicBezTo>
                    <a:pt x="4387" y="16"/>
                    <a:pt x="4031" y="1"/>
                    <a:pt x="36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2617095" y="2611900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50"/>
                  </a:lnTo>
                  <a:cubicBezTo>
                    <a:pt x="12918" y="12250"/>
                    <a:pt x="11824" y="2584"/>
                    <a:pt x="122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2659003" y="2694057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7" y="0"/>
                  </a:moveTo>
                  <a:cubicBezTo>
                    <a:pt x="7299" y="0"/>
                    <a:pt x="5825" y="63"/>
                    <a:pt x="4134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4" y="533"/>
                    <a:pt x="347" y="533"/>
                  </a:cubicBezTo>
                  <a:cubicBezTo>
                    <a:pt x="987" y="533"/>
                    <a:pt x="2444" y="471"/>
                    <a:pt x="4134" y="358"/>
                  </a:cubicBezTo>
                  <a:cubicBezTo>
                    <a:pt x="6444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2659003" y="2735665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42" y="1"/>
                  </a:moveTo>
                  <a:cubicBezTo>
                    <a:pt x="7650" y="1"/>
                    <a:pt x="6053" y="60"/>
                    <a:pt x="416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9"/>
                    <a:pt x="91" y="545"/>
                    <a:pt x="257" y="545"/>
                  </a:cubicBezTo>
                  <a:cubicBezTo>
                    <a:pt x="846" y="545"/>
                    <a:pt x="2385" y="468"/>
                    <a:pt x="4165" y="373"/>
                  </a:cubicBezTo>
                  <a:cubicBezTo>
                    <a:pt x="6444" y="221"/>
                    <a:pt x="8299" y="69"/>
                    <a:pt x="8299" y="9"/>
                  </a:cubicBezTo>
                  <a:cubicBezTo>
                    <a:pt x="8299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2688760" y="2776473"/>
              <a:ext cx="94189" cy="6815"/>
            </a:xfrm>
            <a:custGeom>
              <a:avLst/>
              <a:gdLst/>
              <a:ahLst/>
              <a:cxnLst/>
              <a:rect l="l" t="t" r="r" b="b"/>
              <a:pathLst>
                <a:path w="4713" h="341" extrusionOk="0">
                  <a:moveTo>
                    <a:pt x="3807" y="0"/>
                  </a:moveTo>
                  <a:cubicBezTo>
                    <a:pt x="3318" y="0"/>
                    <a:pt x="2830" y="26"/>
                    <a:pt x="2341" y="64"/>
                  </a:cubicBezTo>
                  <a:cubicBezTo>
                    <a:pt x="1551" y="94"/>
                    <a:pt x="761" y="155"/>
                    <a:pt x="1" y="307"/>
                  </a:cubicBezTo>
                  <a:cubicBezTo>
                    <a:pt x="291" y="330"/>
                    <a:pt x="590" y="340"/>
                    <a:pt x="893" y="340"/>
                  </a:cubicBezTo>
                  <a:cubicBezTo>
                    <a:pt x="1383" y="340"/>
                    <a:pt x="1883" y="314"/>
                    <a:pt x="2372" y="277"/>
                  </a:cubicBezTo>
                  <a:cubicBezTo>
                    <a:pt x="3162" y="246"/>
                    <a:pt x="3922" y="185"/>
                    <a:pt x="4712" y="33"/>
                  </a:cubicBezTo>
                  <a:cubicBezTo>
                    <a:pt x="4410" y="10"/>
                    <a:pt x="4109" y="0"/>
                    <a:pt x="3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2939048" y="2612519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2981556" y="2694976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48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2981556" y="2736644"/>
              <a:ext cx="165856" cy="10612"/>
            </a:xfrm>
            <a:custGeom>
              <a:avLst/>
              <a:gdLst/>
              <a:ahLst/>
              <a:cxnLst/>
              <a:rect l="l" t="t" r="r" b="b"/>
              <a:pathLst>
                <a:path w="8299" h="531" extrusionOk="0">
                  <a:moveTo>
                    <a:pt x="8046" y="1"/>
                  </a:moveTo>
                  <a:cubicBezTo>
                    <a:pt x="7464" y="1"/>
                    <a:pt x="5938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7" y="530"/>
                    <a:pt x="2474" y="474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3011333" y="2777372"/>
              <a:ext cx="94169" cy="6815"/>
            </a:xfrm>
            <a:custGeom>
              <a:avLst/>
              <a:gdLst/>
              <a:ahLst/>
              <a:cxnLst/>
              <a:rect l="l" t="t" r="r" b="b"/>
              <a:pathLst>
                <a:path w="4712" h="341" extrusionOk="0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78" y="334"/>
                    <a:pt x="560" y="341"/>
                    <a:pt x="845" y="341"/>
                  </a:cubicBezTo>
                  <a:cubicBezTo>
                    <a:pt x="1339" y="341"/>
                    <a:pt x="1840" y="320"/>
                    <a:pt x="2341" y="262"/>
                  </a:cubicBezTo>
                  <a:cubicBezTo>
                    <a:pt x="3131" y="262"/>
                    <a:pt x="392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3574421" y="2612519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0"/>
                  </a:moveTo>
                  <a:cubicBezTo>
                    <a:pt x="1" y="0"/>
                    <a:pt x="92" y="987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3616949" y="2695276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47" y="0"/>
                  </a:moveTo>
                  <a:cubicBezTo>
                    <a:pt x="7299" y="0"/>
                    <a:pt x="5825" y="63"/>
                    <a:pt x="4134" y="17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3"/>
                    <a:pt x="90" y="529"/>
                    <a:pt x="253" y="529"/>
                  </a:cubicBezTo>
                  <a:cubicBezTo>
                    <a:pt x="834" y="529"/>
                    <a:pt x="2355" y="453"/>
                    <a:pt x="4134" y="358"/>
                  </a:cubicBezTo>
                  <a:cubicBezTo>
                    <a:pt x="6445" y="236"/>
                    <a:pt x="8299" y="5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3616949" y="2736644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1"/>
                  </a:moveTo>
                  <a:cubicBezTo>
                    <a:pt x="7464" y="1"/>
                    <a:pt x="5938" y="77"/>
                    <a:pt x="4134" y="172"/>
                  </a:cubicBezTo>
                  <a:cubicBezTo>
                    <a:pt x="1855" y="324"/>
                    <a:pt x="1" y="476"/>
                    <a:pt x="1" y="537"/>
                  </a:cubicBezTo>
                  <a:cubicBezTo>
                    <a:pt x="1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646107" y="2777492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677" y="1"/>
                  </a:moveTo>
                  <a:cubicBezTo>
                    <a:pt x="3242" y="1"/>
                    <a:pt x="2807" y="23"/>
                    <a:pt x="2371" y="74"/>
                  </a:cubicBezTo>
                  <a:cubicBezTo>
                    <a:pt x="1581" y="74"/>
                    <a:pt x="791" y="165"/>
                    <a:pt x="1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5" y="350"/>
                    <a:pt x="1883" y="324"/>
                    <a:pt x="2371" y="286"/>
                  </a:cubicBezTo>
                  <a:cubicBezTo>
                    <a:pt x="3162" y="256"/>
                    <a:pt x="3952" y="165"/>
                    <a:pt x="4742" y="43"/>
                  </a:cubicBezTo>
                  <a:cubicBezTo>
                    <a:pt x="4387" y="16"/>
                    <a:pt x="4032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1420411" y="2217064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1"/>
                  </a:lnTo>
                  <a:cubicBezTo>
                    <a:pt x="12919" y="12281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1462339" y="2299220"/>
              <a:ext cx="165856" cy="10952"/>
            </a:xfrm>
            <a:custGeom>
              <a:avLst/>
              <a:gdLst/>
              <a:ahLst/>
              <a:cxnLst/>
              <a:rect l="l" t="t" r="r" b="b"/>
              <a:pathLst>
                <a:path w="8299" h="548" extrusionOk="0">
                  <a:moveTo>
                    <a:pt x="7951" y="0"/>
                  </a:moveTo>
                  <a:cubicBezTo>
                    <a:pt x="7312" y="0"/>
                    <a:pt x="5855" y="63"/>
                    <a:pt x="4164" y="175"/>
                  </a:cubicBezTo>
                  <a:cubicBezTo>
                    <a:pt x="1854" y="327"/>
                    <a:pt x="0" y="479"/>
                    <a:pt x="0" y="540"/>
                  </a:cubicBezTo>
                  <a:cubicBezTo>
                    <a:pt x="0" y="545"/>
                    <a:pt x="56" y="548"/>
                    <a:pt x="159" y="548"/>
                  </a:cubicBezTo>
                  <a:cubicBezTo>
                    <a:pt x="658" y="548"/>
                    <a:pt x="2276" y="489"/>
                    <a:pt x="4164" y="38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1462339" y="234112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7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1492096" y="2381657"/>
              <a:ext cx="94169" cy="7095"/>
            </a:xfrm>
            <a:custGeom>
              <a:avLst/>
              <a:gdLst/>
              <a:ahLst/>
              <a:cxnLst/>
              <a:rect l="l" t="t" r="r" b="b"/>
              <a:pathLst>
                <a:path w="4712" h="355" extrusionOk="0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36"/>
                  </a:cubicBezTo>
                  <a:cubicBezTo>
                    <a:pt x="290" y="347"/>
                    <a:pt x="579" y="354"/>
                    <a:pt x="868" y="354"/>
                  </a:cubicBezTo>
                  <a:cubicBezTo>
                    <a:pt x="1369" y="354"/>
                    <a:pt x="1870" y="333"/>
                    <a:pt x="2371" y="275"/>
                  </a:cubicBezTo>
                  <a:cubicBezTo>
                    <a:pt x="3162" y="275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1322007" y="1588967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364534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1" y="0"/>
                  </a:moveTo>
                  <a:cubicBezTo>
                    <a:pt x="7260" y="0"/>
                    <a:pt x="5803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3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1364534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1393692" y="1753960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666" y="0"/>
                  </a:moveTo>
                  <a:cubicBezTo>
                    <a:pt x="3226" y="0"/>
                    <a:pt x="2790" y="23"/>
                    <a:pt x="2371" y="73"/>
                  </a:cubicBezTo>
                  <a:cubicBezTo>
                    <a:pt x="1581" y="73"/>
                    <a:pt x="791" y="164"/>
                    <a:pt x="0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4" y="349"/>
                    <a:pt x="1883" y="323"/>
                    <a:pt x="2371" y="286"/>
                  </a:cubicBezTo>
                  <a:cubicBezTo>
                    <a:pt x="3161" y="255"/>
                    <a:pt x="3952" y="164"/>
                    <a:pt x="4742" y="43"/>
                  </a:cubicBezTo>
                  <a:cubicBezTo>
                    <a:pt x="4387" y="15"/>
                    <a:pt x="4025" y="0"/>
                    <a:pt x="3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1327482" y="1884799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1369990" y="1966936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34" y="1"/>
                  </a:moveTo>
                  <a:cubicBezTo>
                    <a:pt x="7282" y="1"/>
                    <a:pt x="5825" y="63"/>
                    <a:pt x="4135" y="176"/>
                  </a:cubicBezTo>
                  <a:cubicBezTo>
                    <a:pt x="1855" y="298"/>
                    <a:pt x="1" y="480"/>
                    <a:pt x="1" y="510"/>
                  </a:cubicBezTo>
                  <a:cubicBezTo>
                    <a:pt x="1" y="526"/>
                    <a:pt x="125" y="534"/>
                    <a:pt x="348" y="534"/>
                  </a:cubicBezTo>
                  <a:cubicBezTo>
                    <a:pt x="987" y="534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1" y="8"/>
                    <a:pt x="8162" y="1"/>
                    <a:pt x="7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1369990" y="2008844"/>
              <a:ext cx="165856" cy="10612"/>
            </a:xfrm>
            <a:custGeom>
              <a:avLst/>
              <a:gdLst/>
              <a:ahLst/>
              <a:cxnLst/>
              <a:rect l="l" t="t" r="r" b="b"/>
              <a:pathLst>
                <a:path w="8299" h="531" extrusionOk="0">
                  <a:moveTo>
                    <a:pt x="7922" y="1"/>
                  </a:moveTo>
                  <a:cubicBezTo>
                    <a:pt x="7261" y="1"/>
                    <a:pt x="5804" y="57"/>
                    <a:pt x="4135" y="14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4"/>
                    <a:pt x="4135" y="359"/>
                  </a:cubicBezTo>
                  <a:cubicBezTo>
                    <a:pt x="6445" y="207"/>
                    <a:pt x="8299" y="55"/>
                    <a:pt x="8299" y="24"/>
                  </a:cubicBezTo>
                  <a:cubicBezTo>
                    <a:pt x="8299" y="8"/>
                    <a:pt x="8164" y="1"/>
                    <a:pt x="7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1399148" y="2049353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837" y="1"/>
                  </a:moveTo>
                  <a:cubicBezTo>
                    <a:pt x="3349" y="1"/>
                    <a:pt x="2860" y="27"/>
                    <a:pt x="2372" y="64"/>
                  </a:cubicBezTo>
                  <a:cubicBezTo>
                    <a:pt x="1581" y="95"/>
                    <a:pt x="791" y="186"/>
                    <a:pt x="1" y="307"/>
                  </a:cubicBezTo>
                  <a:cubicBezTo>
                    <a:pt x="356" y="335"/>
                    <a:pt x="711" y="350"/>
                    <a:pt x="1067" y="350"/>
                  </a:cubicBezTo>
                  <a:cubicBezTo>
                    <a:pt x="1502" y="350"/>
                    <a:pt x="1937" y="327"/>
                    <a:pt x="2372" y="277"/>
                  </a:cubicBezTo>
                  <a:cubicBezTo>
                    <a:pt x="3162" y="247"/>
                    <a:pt x="3952" y="186"/>
                    <a:pt x="4743" y="34"/>
                  </a:cubicBezTo>
                  <a:cubicBezTo>
                    <a:pt x="4441" y="11"/>
                    <a:pt x="4139" y="1"/>
                    <a:pt x="3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1629991" y="1588967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671899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7" y="0"/>
                  </a:moveTo>
                  <a:cubicBezTo>
                    <a:pt x="7274" y="0"/>
                    <a:pt x="5834" y="56"/>
                    <a:pt x="416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7" y="524"/>
                    <a:pt x="102" y="530"/>
                    <a:pt x="269" y="530"/>
                  </a:cubicBezTo>
                  <a:cubicBezTo>
                    <a:pt x="864" y="530"/>
                    <a:pt x="2385" y="453"/>
                    <a:pt x="4165" y="358"/>
                  </a:cubicBezTo>
                  <a:cubicBezTo>
                    <a:pt x="6444" y="206"/>
                    <a:pt x="8299" y="54"/>
                    <a:pt x="8299" y="24"/>
                  </a:cubicBezTo>
                  <a:cubicBezTo>
                    <a:pt x="8299" y="8"/>
                    <a:pt x="8165" y="0"/>
                    <a:pt x="7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671899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50" y="0"/>
                    <a:pt x="6053" y="59"/>
                    <a:pt x="4165" y="160"/>
                  </a:cubicBezTo>
                  <a:cubicBezTo>
                    <a:pt x="1855" y="312"/>
                    <a:pt x="1" y="464"/>
                    <a:pt x="31" y="524"/>
                  </a:cubicBezTo>
                  <a:cubicBezTo>
                    <a:pt x="31" y="530"/>
                    <a:pt x="86" y="532"/>
                    <a:pt x="187" y="532"/>
                  </a:cubicBezTo>
                  <a:cubicBezTo>
                    <a:pt x="680" y="532"/>
                    <a:pt x="2276" y="473"/>
                    <a:pt x="4165" y="373"/>
                  </a:cubicBezTo>
                  <a:cubicBezTo>
                    <a:pt x="647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701656" y="1753960"/>
              <a:ext cx="94189" cy="6995"/>
            </a:xfrm>
            <a:custGeom>
              <a:avLst/>
              <a:gdLst/>
              <a:ahLst/>
              <a:cxnLst/>
              <a:rect l="l" t="t" r="r" b="b"/>
              <a:pathLst>
                <a:path w="4713" h="350" extrusionOk="0">
                  <a:moveTo>
                    <a:pt x="3647" y="0"/>
                  </a:moveTo>
                  <a:cubicBezTo>
                    <a:pt x="3212" y="0"/>
                    <a:pt x="2776" y="23"/>
                    <a:pt x="2341" y="73"/>
                  </a:cubicBezTo>
                  <a:cubicBezTo>
                    <a:pt x="1551" y="73"/>
                    <a:pt x="761" y="164"/>
                    <a:pt x="1" y="316"/>
                  </a:cubicBezTo>
                  <a:cubicBezTo>
                    <a:pt x="303" y="339"/>
                    <a:pt x="605" y="349"/>
                    <a:pt x="907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12" y="43"/>
                  </a:cubicBezTo>
                  <a:cubicBezTo>
                    <a:pt x="4357" y="15"/>
                    <a:pt x="4002" y="0"/>
                    <a:pt x="3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1937355" y="1588967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1979883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1979883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009040" y="1754500"/>
              <a:ext cx="94769" cy="6455"/>
            </a:xfrm>
            <a:custGeom>
              <a:avLst/>
              <a:gdLst/>
              <a:ahLst/>
              <a:cxnLst/>
              <a:rect l="l" t="t" r="r" b="b"/>
              <a:pathLst>
                <a:path w="4742" h="323" extrusionOk="0">
                  <a:moveTo>
                    <a:pt x="3916" y="0"/>
                  </a:moveTo>
                  <a:cubicBezTo>
                    <a:pt x="2610" y="0"/>
                    <a:pt x="1305" y="114"/>
                    <a:pt x="0" y="289"/>
                  </a:cubicBezTo>
                  <a:cubicBezTo>
                    <a:pt x="302" y="312"/>
                    <a:pt x="604" y="322"/>
                    <a:pt x="906" y="322"/>
                  </a:cubicBezTo>
                  <a:cubicBezTo>
                    <a:pt x="1394" y="322"/>
                    <a:pt x="1883" y="296"/>
                    <a:pt x="2371" y="259"/>
                  </a:cubicBezTo>
                  <a:cubicBezTo>
                    <a:pt x="3161" y="228"/>
                    <a:pt x="3952" y="137"/>
                    <a:pt x="4742" y="16"/>
                  </a:cubicBezTo>
                  <a:cubicBezTo>
                    <a:pt x="4466" y="5"/>
                    <a:pt x="4191" y="0"/>
                    <a:pt x="3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245339" y="1588967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287847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08" y="0"/>
                  </a:moveTo>
                  <a:cubicBezTo>
                    <a:pt x="7244" y="0"/>
                    <a:pt x="5803" y="56"/>
                    <a:pt x="413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3"/>
                    <a:pt x="4135" y="358"/>
                  </a:cubicBezTo>
                  <a:cubicBezTo>
                    <a:pt x="6445" y="206"/>
                    <a:pt x="8299" y="54"/>
                    <a:pt x="8299" y="24"/>
                  </a:cubicBezTo>
                  <a:cubicBezTo>
                    <a:pt x="8291" y="8"/>
                    <a:pt x="8152" y="0"/>
                    <a:pt x="7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287847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0" y="0"/>
                  </a:moveTo>
                  <a:cubicBezTo>
                    <a:pt x="7641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4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46" y="473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2317005" y="1753960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667" y="0"/>
                  </a:moveTo>
                  <a:cubicBezTo>
                    <a:pt x="3227" y="0"/>
                    <a:pt x="2790" y="23"/>
                    <a:pt x="2372" y="73"/>
                  </a:cubicBezTo>
                  <a:cubicBezTo>
                    <a:pt x="1581" y="73"/>
                    <a:pt x="791" y="164"/>
                    <a:pt x="1" y="316"/>
                  </a:cubicBezTo>
                  <a:cubicBezTo>
                    <a:pt x="303" y="339"/>
                    <a:pt x="605" y="349"/>
                    <a:pt x="906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43" y="43"/>
                  </a:cubicBezTo>
                  <a:cubicBezTo>
                    <a:pt x="4387" y="15"/>
                    <a:pt x="4026" y="0"/>
                    <a:pt x="3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2656584" y="1632713"/>
              <a:ext cx="259385" cy="256967"/>
            </a:xfrm>
            <a:custGeom>
              <a:avLst/>
              <a:gdLst/>
              <a:ahLst/>
              <a:cxnLst/>
              <a:rect l="l" t="t" r="r" b="b"/>
              <a:pathLst>
                <a:path w="1297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699092" y="1715170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40" y="0"/>
                  </a:moveTo>
                  <a:cubicBezTo>
                    <a:pt x="764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8"/>
                    <a:pt x="90" y="544"/>
                    <a:pt x="253" y="544"/>
                  </a:cubicBezTo>
                  <a:cubicBezTo>
                    <a:pt x="834" y="544"/>
                    <a:pt x="2355" y="468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699092" y="175675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0" y="1"/>
                    <a:pt x="5848" y="64"/>
                    <a:pt x="4135" y="17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6"/>
                    <a:pt x="124" y="534"/>
                    <a:pt x="348" y="534"/>
                  </a:cubicBezTo>
                  <a:cubicBezTo>
                    <a:pt x="989" y="534"/>
                    <a:pt x="2452" y="471"/>
                    <a:pt x="4165" y="35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9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2728250" y="1797566"/>
              <a:ext cx="94789" cy="6815"/>
            </a:xfrm>
            <a:custGeom>
              <a:avLst/>
              <a:gdLst/>
              <a:ahLst/>
              <a:cxnLst/>
              <a:rect l="l" t="t" r="r" b="b"/>
              <a:pathLst>
                <a:path w="4743" h="341" extrusionOk="0">
                  <a:moveTo>
                    <a:pt x="3875" y="1"/>
                  </a:moveTo>
                  <a:cubicBezTo>
                    <a:pt x="3374" y="1"/>
                    <a:pt x="2873" y="22"/>
                    <a:pt x="2372" y="80"/>
                  </a:cubicBezTo>
                  <a:cubicBezTo>
                    <a:pt x="1581" y="80"/>
                    <a:pt x="791" y="171"/>
                    <a:pt x="1" y="323"/>
                  </a:cubicBezTo>
                  <a:cubicBezTo>
                    <a:pt x="290" y="334"/>
                    <a:pt x="579" y="341"/>
                    <a:pt x="869" y="341"/>
                  </a:cubicBezTo>
                  <a:cubicBezTo>
                    <a:pt x="1370" y="341"/>
                    <a:pt x="1871" y="320"/>
                    <a:pt x="2372" y="262"/>
                  </a:cubicBezTo>
                  <a:cubicBezTo>
                    <a:pt x="3162" y="262"/>
                    <a:pt x="3952" y="171"/>
                    <a:pt x="4742" y="19"/>
                  </a:cubicBezTo>
                  <a:cubicBezTo>
                    <a:pt x="4453" y="8"/>
                    <a:pt x="4164" y="1"/>
                    <a:pt x="3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932353" y="1636950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974261" y="1719187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7" y="0"/>
                  </a:moveTo>
                  <a:cubicBezTo>
                    <a:pt x="7466" y="0"/>
                    <a:pt x="5945" y="77"/>
                    <a:pt x="4165" y="172"/>
                  </a:cubicBezTo>
                  <a:cubicBezTo>
                    <a:pt x="1855" y="324"/>
                    <a:pt x="1" y="476"/>
                    <a:pt x="1" y="536"/>
                  </a:cubicBezTo>
                  <a:cubicBezTo>
                    <a:pt x="6" y="542"/>
                    <a:pt x="65" y="544"/>
                    <a:pt x="171" y="544"/>
                  </a:cubicBezTo>
                  <a:cubicBezTo>
                    <a:pt x="680" y="544"/>
                    <a:pt x="2277" y="485"/>
                    <a:pt x="4165" y="384"/>
                  </a:cubicBezTo>
                  <a:cubicBezTo>
                    <a:pt x="6445" y="232"/>
                    <a:pt x="8299" y="81"/>
                    <a:pt x="8299" y="20"/>
                  </a:cubicBezTo>
                  <a:cubicBezTo>
                    <a:pt x="8299" y="6"/>
                    <a:pt x="8210" y="0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974261" y="1761015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3" y="1"/>
                    <a:pt x="5856" y="63"/>
                    <a:pt x="4165" y="176"/>
                  </a:cubicBezTo>
                  <a:cubicBezTo>
                    <a:pt x="1855" y="298"/>
                    <a:pt x="1" y="480"/>
                    <a:pt x="31" y="510"/>
                  </a:cubicBezTo>
                  <a:cubicBezTo>
                    <a:pt x="31" y="526"/>
                    <a:pt x="155" y="534"/>
                    <a:pt x="378" y="534"/>
                  </a:cubicBezTo>
                  <a:cubicBezTo>
                    <a:pt x="1018" y="534"/>
                    <a:pt x="2474" y="471"/>
                    <a:pt x="4165" y="358"/>
                  </a:cubicBezTo>
                  <a:cubicBezTo>
                    <a:pt x="6475" y="237"/>
                    <a:pt x="8299" y="85"/>
                    <a:pt x="8299" y="24"/>
                  </a:cubicBezTo>
                  <a:cubicBezTo>
                    <a:pt x="8299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3004038" y="1801823"/>
              <a:ext cx="94169" cy="6815"/>
            </a:xfrm>
            <a:custGeom>
              <a:avLst/>
              <a:gdLst/>
              <a:ahLst/>
              <a:cxnLst/>
              <a:rect l="l" t="t" r="r" b="b"/>
              <a:pathLst>
                <a:path w="4712" h="341" extrusionOk="0">
                  <a:moveTo>
                    <a:pt x="3844" y="0"/>
                  </a:moveTo>
                  <a:cubicBezTo>
                    <a:pt x="3343" y="0"/>
                    <a:pt x="2842" y="21"/>
                    <a:pt x="2341" y="79"/>
                  </a:cubicBezTo>
                  <a:cubicBezTo>
                    <a:pt x="1551" y="79"/>
                    <a:pt x="760" y="170"/>
                    <a:pt x="0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19"/>
                    <a:pt x="2371" y="262"/>
                  </a:cubicBezTo>
                  <a:cubicBezTo>
                    <a:pt x="3162" y="262"/>
                    <a:pt x="3952" y="170"/>
                    <a:pt x="4712" y="19"/>
                  </a:cubicBezTo>
                  <a:cubicBezTo>
                    <a:pt x="4422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3236680" y="1646063"/>
              <a:ext cx="258206" cy="256987"/>
            </a:xfrm>
            <a:custGeom>
              <a:avLst/>
              <a:gdLst/>
              <a:ahLst/>
              <a:cxnLst/>
              <a:rect l="l" t="t" r="r" b="b"/>
              <a:pathLst>
                <a:path w="1292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19" y="12250"/>
                  </a:lnTo>
                  <a:cubicBezTo>
                    <a:pt x="12919" y="1225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3278608" y="1728220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8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4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3278608" y="1769828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42" y="1"/>
                  </a:moveTo>
                  <a:cubicBezTo>
                    <a:pt x="7649" y="1"/>
                    <a:pt x="6053" y="60"/>
                    <a:pt x="4164" y="161"/>
                  </a:cubicBezTo>
                  <a:cubicBezTo>
                    <a:pt x="1854" y="313"/>
                    <a:pt x="0" y="464"/>
                    <a:pt x="31" y="525"/>
                  </a:cubicBezTo>
                  <a:cubicBezTo>
                    <a:pt x="31" y="539"/>
                    <a:pt x="120" y="545"/>
                    <a:pt x="283" y="545"/>
                  </a:cubicBezTo>
                  <a:cubicBezTo>
                    <a:pt x="864" y="545"/>
                    <a:pt x="2385" y="468"/>
                    <a:pt x="416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8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3308365" y="1811176"/>
              <a:ext cx="94169" cy="6275"/>
            </a:xfrm>
            <a:custGeom>
              <a:avLst/>
              <a:gdLst/>
              <a:ahLst/>
              <a:cxnLst/>
              <a:rect l="l" t="t" r="r" b="b"/>
              <a:pathLst>
                <a:path w="4712" h="314" extrusionOk="0">
                  <a:moveTo>
                    <a:pt x="4119" y="1"/>
                  </a:moveTo>
                  <a:cubicBezTo>
                    <a:pt x="2737" y="1"/>
                    <a:pt x="1357" y="94"/>
                    <a:pt x="1" y="280"/>
                  </a:cubicBezTo>
                  <a:cubicBezTo>
                    <a:pt x="302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1" y="250"/>
                  </a:cubicBezTo>
                  <a:cubicBezTo>
                    <a:pt x="3162" y="219"/>
                    <a:pt x="3952" y="158"/>
                    <a:pt x="4712" y="6"/>
                  </a:cubicBezTo>
                  <a:cubicBezTo>
                    <a:pt x="4514" y="3"/>
                    <a:pt x="4317" y="1"/>
                    <a:pt x="4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3598123" y="1635751"/>
              <a:ext cx="259405" cy="256967"/>
            </a:xfrm>
            <a:custGeom>
              <a:avLst/>
              <a:gdLst/>
              <a:ahLst/>
              <a:cxnLst/>
              <a:rect l="l" t="t" r="r" b="b"/>
              <a:pathLst>
                <a:path w="12980" h="12858" extrusionOk="0">
                  <a:moveTo>
                    <a:pt x="0" y="0"/>
                  </a:moveTo>
                  <a:cubicBezTo>
                    <a:pt x="0" y="0"/>
                    <a:pt x="92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3640651" y="171788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8" y="534"/>
                    <a:pt x="2451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3640651" y="1759795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46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9"/>
                    <a:pt x="8172" y="1"/>
                    <a:pt x="7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3669808" y="1800304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836" y="1"/>
                  </a:moveTo>
                  <a:cubicBezTo>
                    <a:pt x="3348" y="1"/>
                    <a:pt x="2859" y="27"/>
                    <a:pt x="2371" y="64"/>
                  </a:cubicBezTo>
                  <a:cubicBezTo>
                    <a:pt x="1581" y="95"/>
                    <a:pt x="790" y="186"/>
                    <a:pt x="0" y="307"/>
                  </a:cubicBezTo>
                  <a:cubicBezTo>
                    <a:pt x="355" y="335"/>
                    <a:pt x="710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1" y="186"/>
                    <a:pt x="4742" y="34"/>
                  </a:cubicBezTo>
                  <a:cubicBezTo>
                    <a:pt x="4440" y="11"/>
                    <a:pt x="4138" y="1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3628500" y="1956464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5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3670408" y="2039220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50"/>
                    <a:pt x="0" y="511"/>
                  </a:cubicBezTo>
                  <a:cubicBezTo>
                    <a:pt x="7" y="524"/>
                    <a:pt x="101" y="530"/>
                    <a:pt x="269" y="530"/>
                  </a:cubicBezTo>
                  <a:cubicBezTo>
                    <a:pt x="864" y="530"/>
                    <a:pt x="2385" y="453"/>
                    <a:pt x="4165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3670408" y="2080529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80"/>
                    <a:pt x="31" y="510"/>
                  </a:cubicBezTo>
                  <a:cubicBezTo>
                    <a:pt x="31" y="526"/>
                    <a:pt x="155" y="534"/>
                    <a:pt x="377" y="534"/>
                  </a:cubicBezTo>
                  <a:cubicBezTo>
                    <a:pt x="1017" y="534"/>
                    <a:pt x="2474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3700165" y="2121337"/>
              <a:ext cx="94189" cy="6575"/>
            </a:xfrm>
            <a:custGeom>
              <a:avLst/>
              <a:gdLst/>
              <a:ahLst/>
              <a:cxnLst/>
              <a:rect l="l" t="t" r="r" b="b"/>
              <a:pathLst>
                <a:path w="4713" h="329" extrusionOk="0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1" y="171"/>
                    <a:pt x="1" y="323"/>
                  </a:cubicBezTo>
                  <a:cubicBezTo>
                    <a:pt x="195" y="326"/>
                    <a:pt x="390" y="328"/>
                    <a:pt x="585" y="328"/>
                  </a:cubicBezTo>
                  <a:cubicBezTo>
                    <a:pt x="1970" y="328"/>
                    <a:pt x="3353" y="232"/>
                    <a:pt x="4712" y="19"/>
                  </a:cubicBezTo>
                  <a:cubicBezTo>
                    <a:pt x="4423" y="7"/>
                    <a:pt x="4134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3814977" y="1663070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3857505" y="1745307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0"/>
                  </a:moveTo>
                  <a:cubicBezTo>
                    <a:pt x="7463" y="0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0" y="542"/>
                    <a:pt x="55" y="544"/>
                    <a:pt x="157" y="544"/>
                  </a:cubicBezTo>
                  <a:cubicBezTo>
                    <a:pt x="650" y="544"/>
                    <a:pt x="2251" y="485"/>
                    <a:pt x="4165" y="384"/>
                  </a:cubicBezTo>
                  <a:cubicBezTo>
                    <a:pt x="6444" y="232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3857505" y="1787134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9" y="534"/>
                    <a:pt x="2451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3886662" y="1828183"/>
              <a:ext cx="94789" cy="6575"/>
            </a:xfrm>
            <a:custGeom>
              <a:avLst/>
              <a:gdLst/>
              <a:ahLst/>
              <a:cxnLst/>
              <a:rect l="l" t="t" r="r" b="b"/>
              <a:pathLst>
                <a:path w="4743" h="329" extrusionOk="0">
                  <a:moveTo>
                    <a:pt x="4158" y="1"/>
                  </a:moveTo>
                  <a:cubicBezTo>
                    <a:pt x="2772" y="1"/>
                    <a:pt x="1386" y="97"/>
                    <a:pt x="0" y="310"/>
                  </a:cubicBezTo>
                  <a:cubicBezTo>
                    <a:pt x="290" y="322"/>
                    <a:pt x="579" y="329"/>
                    <a:pt x="868" y="329"/>
                  </a:cubicBezTo>
                  <a:cubicBezTo>
                    <a:pt x="1369" y="329"/>
                    <a:pt x="1870" y="307"/>
                    <a:pt x="2371" y="250"/>
                  </a:cubicBezTo>
                  <a:cubicBezTo>
                    <a:pt x="3161" y="250"/>
                    <a:pt x="3952" y="159"/>
                    <a:pt x="4742" y="7"/>
                  </a:cubicBezTo>
                  <a:cubicBezTo>
                    <a:pt x="4547" y="3"/>
                    <a:pt x="4353" y="1"/>
                    <a:pt x="4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2723393" y="1793669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2765921" y="1875826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34" y="0"/>
                  </a:moveTo>
                  <a:cubicBezTo>
                    <a:pt x="7281" y="0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0" y="8"/>
                    <a:pt x="8161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765921" y="1917734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47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8" y="8"/>
                    <a:pt x="8172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795078" y="1958243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828" y="0"/>
                  </a:moveTo>
                  <a:cubicBezTo>
                    <a:pt x="3334" y="0"/>
                    <a:pt x="2841" y="26"/>
                    <a:pt x="2371" y="64"/>
                  </a:cubicBezTo>
                  <a:cubicBezTo>
                    <a:pt x="1581" y="94"/>
                    <a:pt x="791" y="186"/>
                    <a:pt x="0" y="307"/>
                  </a:cubicBezTo>
                  <a:cubicBezTo>
                    <a:pt x="355" y="334"/>
                    <a:pt x="711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2" y="186"/>
                    <a:pt x="4742" y="34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692417" y="2230433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6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734944" y="2312650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2" y="1"/>
                  </a:moveTo>
                  <a:cubicBezTo>
                    <a:pt x="7453" y="1"/>
                    <a:pt x="5914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49" y="545"/>
                    <a:pt x="2245" y="486"/>
                    <a:pt x="413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8" y="1"/>
                    <a:pt x="8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734944" y="235449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6" y="0"/>
                  </a:moveTo>
                  <a:cubicBezTo>
                    <a:pt x="7298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6" y="533"/>
                    <a:pt x="2443" y="471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2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764102" y="2395286"/>
              <a:ext cx="94169" cy="6835"/>
            </a:xfrm>
            <a:custGeom>
              <a:avLst/>
              <a:gdLst/>
              <a:ahLst/>
              <a:cxnLst/>
              <a:rect l="l" t="t" r="r" b="b"/>
              <a:pathLst>
                <a:path w="4712" h="342" extrusionOk="0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89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1" y="262"/>
                    <a:pt x="395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1668861" y="1802782"/>
              <a:ext cx="269738" cy="282488"/>
            </a:xfrm>
            <a:custGeom>
              <a:avLst/>
              <a:gdLst/>
              <a:ahLst/>
              <a:cxnLst/>
              <a:rect l="l" t="t" r="r" b="b"/>
              <a:pathLst>
                <a:path w="13497" h="14135" extrusionOk="0">
                  <a:moveTo>
                    <a:pt x="12493" y="1"/>
                  </a:moveTo>
                  <a:lnTo>
                    <a:pt x="1034" y="609"/>
                  </a:lnTo>
                  <a:cubicBezTo>
                    <a:pt x="2615" y="4591"/>
                    <a:pt x="1" y="13588"/>
                    <a:pt x="1" y="13588"/>
                  </a:cubicBezTo>
                  <a:lnTo>
                    <a:pt x="12189" y="14135"/>
                  </a:lnTo>
                  <a:cubicBezTo>
                    <a:pt x="13496" y="9120"/>
                    <a:pt x="12493" y="1"/>
                    <a:pt x="124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1639104" y="1771806"/>
              <a:ext cx="278831" cy="272156"/>
            </a:xfrm>
            <a:custGeom>
              <a:avLst/>
              <a:gdLst/>
              <a:ahLst/>
              <a:cxnLst/>
              <a:rect l="l" t="t" r="r" b="b"/>
              <a:pathLst>
                <a:path w="13952" h="13618" extrusionOk="0">
                  <a:moveTo>
                    <a:pt x="1429" y="1"/>
                  </a:moveTo>
                  <a:cubicBezTo>
                    <a:pt x="1429" y="1"/>
                    <a:pt x="669" y="10366"/>
                    <a:pt x="0" y="12433"/>
                  </a:cubicBezTo>
                  <a:lnTo>
                    <a:pt x="11095" y="13618"/>
                  </a:lnTo>
                  <a:lnTo>
                    <a:pt x="12766" y="12037"/>
                  </a:lnTo>
                  <a:cubicBezTo>
                    <a:pt x="12766" y="12037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1860814" y="2010543"/>
              <a:ext cx="33435" cy="33415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274" y="0"/>
                  </a:moveTo>
                  <a:lnTo>
                    <a:pt x="1" y="1672"/>
                  </a:lnTo>
                  <a:lnTo>
                    <a:pt x="1672" y="9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1699837" y="1853423"/>
              <a:ext cx="168893" cy="22883"/>
            </a:xfrm>
            <a:custGeom>
              <a:avLst/>
              <a:gdLst/>
              <a:ahLst/>
              <a:cxnLst/>
              <a:rect l="l" t="t" r="r" b="b"/>
              <a:pathLst>
                <a:path w="8451" h="1145" extrusionOk="0">
                  <a:moveTo>
                    <a:pt x="505" y="0"/>
                  </a:moveTo>
                  <a:cubicBezTo>
                    <a:pt x="333" y="0"/>
                    <a:pt x="164" y="8"/>
                    <a:pt x="1" y="20"/>
                  </a:cubicBezTo>
                  <a:cubicBezTo>
                    <a:pt x="396" y="81"/>
                    <a:pt x="821" y="142"/>
                    <a:pt x="1217" y="203"/>
                  </a:cubicBezTo>
                  <a:lnTo>
                    <a:pt x="4226" y="567"/>
                  </a:lnTo>
                  <a:lnTo>
                    <a:pt x="7205" y="993"/>
                  </a:lnTo>
                  <a:cubicBezTo>
                    <a:pt x="7600" y="1084"/>
                    <a:pt x="8025" y="1114"/>
                    <a:pt x="8451" y="1145"/>
                  </a:cubicBezTo>
                  <a:cubicBezTo>
                    <a:pt x="8056" y="1023"/>
                    <a:pt x="7630" y="902"/>
                    <a:pt x="7235" y="841"/>
                  </a:cubicBezTo>
                  <a:cubicBezTo>
                    <a:pt x="6475" y="689"/>
                    <a:pt x="5411" y="506"/>
                    <a:pt x="4256" y="354"/>
                  </a:cubicBezTo>
                  <a:cubicBezTo>
                    <a:pt x="3071" y="203"/>
                    <a:pt x="2007" y="111"/>
                    <a:pt x="1247" y="51"/>
                  </a:cubicBezTo>
                  <a:cubicBezTo>
                    <a:pt x="998" y="15"/>
                    <a:pt x="748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1696800" y="1901187"/>
              <a:ext cx="162218" cy="20944"/>
            </a:xfrm>
            <a:custGeom>
              <a:avLst/>
              <a:gdLst/>
              <a:ahLst/>
              <a:cxnLst/>
              <a:rect l="l" t="t" r="r" b="b"/>
              <a:pathLst>
                <a:path w="8117" h="1048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123"/>
                    <a:pt x="761" y="214"/>
                    <a:pt x="1156" y="275"/>
                  </a:cubicBezTo>
                  <a:cubicBezTo>
                    <a:pt x="1885" y="396"/>
                    <a:pt x="2919" y="548"/>
                    <a:pt x="4013" y="700"/>
                  </a:cubicBezTo>
                  <a:cubicBezTo>
                    <a:pt x="5138" y="852"/>
                    <a:pt x="6171" y="943"/>
                    <a:pt x="6901" y="1004"/>
                  </a:cubicBezTo>
                  <a:cubicBezTo>
                    <a:pt x="7180" y="1026"/>
                    <a:pt x="7459" y="1047"/>
                    <a:pt x="7750" y="1047"/>
                  </a:cubicBezTo>
                  <a:cubicBezTo>
                    <a:pt x="7870" y="1047"/>
                    <a:pt x="7992" y="1043"/>
                    <a:pt x="8116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3" y="518"/>
                  </a:lnTo>
                  <a:lnTo>
                    <a:pt x="1186" y="123"/>
                  </a:lnTo>
                  <a:cubicBezTo>
                    <a:pt x="791" y="62"/>
                    <a:pt x="396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1696200" y="1943714"/>
              <a:ext cx="148848" cy="20065"/>
            </a:xfrm>
            <a:custGeom>
              <a:avLst/>
              <a:gdLst/>
              <a:ahLst/>
              <a:cxnLst/>
              <a:rect l="l" t="t" r="r" b="b"/>
              <a:pathLst>
                <a:path w="7448" h="1004" extrusionOk="0">
                  <a:moveTo>
                    <a:pt x="0" y="1"/>
                  </a:moveTo>
                  <a:lnTo>
                    <a:pt x="0" y="1"/>
                  </a:lnTo>
                  <a:cubicBezTo>
                    <a:pt x="1247" y="274"/>
                    <a:pt x="2462" y="487"/>
                    <a:pt x="3709" y="609"/>
                  </a:cubicBezTo>
                  <a:cubicBezTo>
                    <a:pt x="4955" y="821"/>
                    <a:pt x="6201" y="943"/>
                    <a:pt x="7447" y="1004"/>
                  </a:cubicBezTo>
                  <a:cubicBezTo>
                    <a:pt x="6232" y="761"/>
                    <a:pt x="4985" y="548"/>
                    <a:pt x="3739" y="426"/>
                  </a:cubicBezTo>
                  <a:cubicBezTo>
                    <a:pt x="2493" y="213"/>
                    <a:pt x="1247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1111228" y="2020855"/>
              <a:ext cx="278831" cy="272176"/>
            </a:xfrm>
            <a:custGeom>
              <a:avLst/>
              <a:gdLst/>
              <a:ahLst/>
              <a:cxnLst/>
              <a:rect l="l" t="t" r="r" b="b"/>
              <a:pathLst>
                <a:path w="13952" h="13619" extrusionOk="0">
                  <a:moveTo>
                    <a:pt x="1429" y="1"/>
                  </a:moveTo>
                  <a:cubicBezTo>
                    <a:pt x="1429" y="1"/>
                    <a:pt x="669" y="10366"/>
                    <a:pt x="0" y="12463"/>
                  </a:cubicBezTo>
                  <a:lnTo>
                    <a:pt x="11095" y="13618"/>
                  </a:lnTo>
                  <a:lnTo>
                    <a:pt x="12767" y="12038"/>
                  </a:lnTo>
                  <a:cubicBezTo>
                    <a:pt x="12767" y="12038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1332938" y="2259591"/>
              <a:ext cx="33435" cy="3343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274" y="0"/>
                  </a:moveTo>
                  <a:lnTo>
                    <a:pt x="1" y="1672"/>
                  </a:lnTo>
                  <a:lnTo>
                    <a:pt x="1673" y="9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1171362" y="2102632"/>
              <a:ext cx="169493" cy="22723"/>
            </a:xfrm>
            <a:custGeom>
              <a:avLst/>
              <a:gdLst/>
              <a:ahLst/>
              <a:cxnLst/>
              <a:rect l="l" t="t" r="r" b="b"/>
              <a:pathLst>
                <a:path w="8481" h="1137" extrusionOk="0">
                  <a:moveTo>
                    <a:pt x="342" y="0"/>
                  </a:moveTo>
                  <a:cubicBezTo>
                    <a:pt x="229" y="0"/>
                    <a:pt x="115" y="4"/>
                    <a:pt x="1" y="12"/>
                  </a:cubicBezTo>
                  <a:cubicBezTo>
                    <a:pt x="426" y="104"/>
                    <a:pt x="821" y="164"/>
                    <a:pt x="1247" y="195"/>
                  </a:cubicBezTo>
                  <a:lnTo>
                    <a:pt x="4256" y="590"/>
                  </a:lnTo>
                  <a:lnTo>
                    <a:pt x="7235" y="1015"/>
                  </a:lnTo>
                  <a:cubicBezTo>
                    <a:pt x="7630" y="1076"/>
                    <a:pt x="8055" y="1137"/>
                    <a:pt x="8481" y="1137"/>
                  </a:cubicBezTo>
                  <a:cubicBezTo>
                    <a:pt x="8086" y="1015"/>
                    <a:pt x="7660" y="924"/>
                    <a:pt x="7265" y="863"/>
                  </a:cubicBezTo>
                  <a:cubicBezTo>
                    <a:pt x="6505" y="711"/>
                    <a:pt x="5441" y="529"/>
                    <a:pt x="4256" y="377"/>
                  </a:cubicBezTo>
                  <a:cubicBezTo>
                    <a:pt x="3101" y="225"/>
                    <a:pt x="2007" y="104"/>
                    <a:pt x="1247" y="73"/>
                  </a:cubicBezTo>
                  <a:cubicBezTo>
                    <a:pt x="957" y="29"/>
                    <a:pt x="652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1168924" y="2150855"/>
              <a:ext cx="162218" cy="20684"/>
            </a:xfrm>
            <a:custGeom>
              <a:avLst/>
              <a:gdLst/>
              <a:ahLst/>
              <a:cxnLst/>
              <a:rect l="l" t="t" r="r" b="b"/>
              <a:pathLst>
                <a:path w="8117" h="1035" extrusionOk="0">
                  <a:moveTo>
                    <a:pt x="1" y="1"/>
                  </a:moveTo>
                  <a:cubicBezTo>
                    <a:pt x="366" y="122"/>
                    <a:pt x="761" y="183"/>
                    <a:pt x="1156" y="244"/>
                  </a:cubicBezTo>
                  <a:cubicBezTo>
                    <a:pt x="1885" y="396"/>
                    <a:pt x="2919" y="548"/>
                    <a:pt x="4044" y="669"/>
                  </a:cubicBezTo>
                  <a:cubicBezTo>
                    <a:pt x="5138" y="821"/>
                    <a:pt x="6171" y="912"/>
                    <a:pt x="6901" y="973"/>
                  </a:cubicBezTo>
                  <a:cubicBezTo>
                    <a:pt x="7296" y="1034"/>
                    <a:pt x="7721" y="1034"/>
                    <a:pt x="8117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4" y="487"/>
                  </a:lnTo>
                  <a:lnTo>
                    <a:pt x="1186" y="122"/>
                  </a:lnTo>
                  <a:cubicBezTo>
                    <a:pt x="791" y="31"/>
                    <a:pt x="39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68324" y="2193382"/>
              <a:ext cx="148848" cy="20065"/>
            </a:xfrm>
            <a:custGeom>
              <a:avLst/>
              <a:gdLst/>
              <a:ahLst/>
              <a:cxnLst/>
              <a:rect l="l" t="t" r="r" b="b"/>
              <a:pathLst>
                <a:path w="7448" h="1004" extrusionOk="0">
                  <a:moveTo>
                    <a:pt x="1" y="0"/>
                  </a:moveTo>
                  <a:cubicBezTo>
                    <a:pt x="1216" y="274"/>
                    <a:pt x="2463" y="487"/>
                    <a:pt x="3709" y="608"/>
                  </a:cubicBezTo>
                  <a:cubicBezTo>
                    <a:pt x="4955" y="791"/>
                    <a:pt x="6201" y="912"/>
                    <a:pt x="7447" y="1003"/>
                  </a:cubicBezTo>
                  <a:cubicBezTo>
                    <a:pt x="6232" y="730"/>
                    <a:pt x="4985" y="547"/>
                    <a:pt x="3739" y="426"/>
                  </a:cubicBezTo>
                  <a:cubicBezTo>
                    <a:pt x="2493" y="213"/>
                    <a:pt x="1247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721247" y="1629676"/>
              <a:ext cx="185281" cy="41929"/>
            </a:xfrm>
            <a:custGeom>
              <a:avLst/>
              <a:gdLst/>
              <a:ahLst/>
              <a:cxnLst/>
              <a:rect l="l" t="t" r="r" b="b"/>
              <a:pathLst>
                <a:path w="9271" h="2098" extrusionOk="0">
                  <a:moveTo>
                    <a:pt x="0" y="0"/>
                  </a:moveTo>
                  <a:lnTo>
                    <a:pt x="0" y="2097"/>
                  </a:lnTo>
                  <a:lnTo>
                    <a:pt x="9271" y="2097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721247" y="2641677"/>
              <a:ext cx="185281" cy="42528"/>
            </a:xfrm>
            <a:custGeom>
              <a:avLst/>
              <a:gdLst/>
              <a:ahLst/>
              <a:cxnLst/>
              <a:rect l="l" t="t" r="r" b="b"/>
              <a:pathLst>
                <a:path w="9271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721247" y="2984273"/>
              <a:ext cx="185281" cy="42528"/>
            </a:xfrm>
            <a:custGeom>
              <a:avLst/>
              <a:gdLst/>
              <a:ahLst/>
              <a:cxnLst/>
              <a:rect l="l" t="t" r="r" b="b"/>
              <a:pathLst>
                <a:path w="9271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428925" y="1379408"/>
              <a:ext cx="639660" cy="41929"/>
            </a:xfrm>
            <a:custGeom>
              <a:avLst/>
              <a:gdLst/>
              <a:ahLst/>
              <a:cxnLst/>
              <a:rect l="l" t="t" r="r" b="b"/>
              <a:pathLst>
                <a:path w="32007" h="2098" extrusionOk="0">
                  <a:moveTo>
                    <a:pt x="0" y="0"/>
                  </a:moveTo>
                  <a:lnTo>
                    <a:pt x="0" y="2097"/>
                  </a:lnTo>
                  <a:lnTo>
                    <a:pt x="32007" y="2097"/>
                  </a:lnTo>
                  <a:lnTo>
                    <a:pt x="320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2703948" y="1379408"/>
              <a:ext cx="639680" cy="41929"/>
            </a:xfrm>
            <a:custGeom>
              <a:avLst/>
              <a:gdLst/>
              <a:ahLst/>
              <a:cxnLst/>
              <a:rect l="l" t="t" r="r" b="b"/>
              <a:pathLst>
                <a:path w="32008" h="2098" extrusionOk="0">
                  <a:moveTo>
                    <a:pt x="1" y="0"/>
                  </a:moveTo>
                  <a:lnTo>
                    <a:pt x="1" y="2097"/>
                  </a:lnTo>
                  <a:lnTo>
                    <a:pt x="32008" y="2097"/>
                  </a:lnTo>
                  <a:lnTo>
                    <a:pt x="320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3654001" y="1379408"/>
              <a:ext cx="306190" cy="41929"/>
            </a:xfrm>
            <a:custGeom>
              <a:avLst/>
              <a:gdLst/>
              <a:ahLst/>
              <a:cxnLst/>
              <a:rect l="l" t="t" r="r" b="b"/>
              <a:pathLst>
                <a:path w="15321" h="2098" extrusionOk="0">
                  <a:moveTo>
                    <a:pt x="1" y="0"/>
                  </a:moveTo>
                  <a:lnTo>
                    <a:pt x="1" y="2097"/>
                  </a:lnTo>
                  <a:lnTo>
                    <a:pt x="15320" y="2097"/>
                  </a:lnTo>
                  <a:lnTo>
                    <a:pt x="153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689651" y="1559210"/>
              <a:ext cx="3351984" cy="3657"/>
            </a:xfrm>
            <a:custGeom>
              <a:avLst/>
              <a:gdLst/>
              <a:ahLst/>
              <a:cxnLst/>
              <a:rect l="l" t="t" r="r" b="b"/>
              <a:pathLst>
                <a:path w="167725" h="183" extrusionOk="0">
                  <a:moveTo>
                    <a:pt x="83862" y="0"/>
                  </a:moveTo>
                  <a:cubicBezTo>
                    <a:pt x="37539" y="0"/>
                    <a:pt x="1" y="31"/>
                    <a:pt x="1" y="91"/>
                  </a:cubicBezTo>
                  <a:cubicBezTo>
                    <a:pt x="1" y="152"/>
                    <a:pt x="37539" y="183"/>
                    <a:pt x="83862" y="183"/>
                  </a:cubicBezTo>
                  <a:cubicBezTo>
                    <a:pt x="130186" y="183"/>
                    <a:pt x="167724" y="152"/>
                    <a:pt x="167724" y="91"/>
                  </a:cubicBezTo>
                  <a:cubicBezTo>
                    <a:pt x="167724" y="31"/>
                    <a:pt x="130186" y="0"/>
                    <a:pt x="83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689051" y="2566355"/>
              <a:ext cx="3352584" cy="4257"/>
            </a:xfrm>
            <a:custGeom>
              <a:avLst/>
              <a:gdLst/>
              <a:ahLst/>
              <a:cxnLst/>
              <a:rect l="l" t="t" r="r" b="b"/>
              <a:pathLst>
                <a:path w="167755" h="213" extrusionOk="0">
                  <a:moveTo>
                    <a:pt x="83892" y="0"/>
                  </a:moveTo>
                  <a:cubicBezTo>
                    <a:pt x="37569" y="0"/>
                    <a:pt x="0" y="61"/>
                    <a:pt x="0" y="122"/>
                  </a:cubicBezTo>
                  <a:cubicBezTo>
                    <a:pt x="0" y="152"/>
                    <a:pt x="37569" y="213"/>
                    <a:pt x="83892" y="213"/>
                  </a:cubicBezTo>
                  <a:cubicBezTo>
                    <a:pt x="130216" y="213"/>
                    <a:pt x="167754" y="152"/>
                    <a:pt x="167754" y="122"/>
                  </a:cubicBezTo>
                  <a:cubicBezTo>
                    <a:pt x="167754" y="6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689051" y="3258222"/>
              <a:ext cx="3352584" cy="3677"/>
            </a:xfrm>
            <a:custGeom>
              <a:avLst/>
              <a:gdLst/>
              <a:ahLst/>
              <a:cxnLst/>
              <a:rect l="l" t="t" r="r" b="b"/>
              <a:pathLst>
                <a:path w="167755" h="184" extrusionOk="0">
                  <a:moveTo>
                    <a:pt x="83892" y="1"/>
                  </a:moveTo>
                  <a:cubicBezTo>
                    <a:pt x="37569" y="1"/>
                    <a:pt x="0" y="31"/>
                    <a:pt x="0" y="92"/>
                  </a:cubicBezTo>
                  <a:cubicBezTo>
                    <a:pt x="0" y="153"/>
                    <a:pt x="37569" y="183"/>
                    <a:pt x="83892" y="183"/>
                  </a:cubicBezTo>
                  <a:cubicBezTo>
                    <a:pt x="130216" y="183"/>
                    <a:pt x="167754" y="153"/>
                    <a:pt x="167754" y="92"/>
                  </a:cubicBezTo>
                  <a:cubicBezTo>
                    <a:pt x="167754" y="31"/>
                    <a:pt x="130216" y="1"/>
                    <a:pt x="838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689051" y="2921102"/>
              <a:ext cx="3352584" cy="3657"/>
            </a:xfrm>
            <a:custGeom>
              <a:avLst/>
              <a:gdLst/>
              <a:ahLst/>
              <a:cxnLst/>
              <a:rect l="l" t="t" r="r" b="b"/>
              <a:pathLst>
                <a:path w="167755" h="183" extrusionOk="0">
                  <a:moveTo>
                    <a:pt x="83892" y="0"/>
                  </a:moveTo>
                  <a:cubicBezTo>
                    <a:pt x="37569" y="0"/>
                    <a:pt x="0" y="31"/>
                    <a:pt x="0" y="91"/>
                  </a:cubicBezTo>
                  <a:cubicBezTo>
                    <a:pt x="0" y="152"/>
                    <a:pt x="37569" y="183"/>
                    <a:pt x="83892" y="183"/>
                  </a:cubicBezTo>
                  <a:cubicBezTo>
                    <a:pt x="130216" y="183"/>
                    <a:pt x="167754" y="152"/>
                    <a:pt x="167754" y="91"/>
                  </a:cubicBezTo>
                  <a:cubicBezTo>
                    <a:pt x="167754" y="3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971515" y="1356326"/>
              <a:ext cx="4277" cy="1913504"/>
            </a:xfrm>
            <a:custGeom>
              <a:avLst/>
              <a:gdLst/>
              <a:ahLst/>
              <a:cxnLst/>
              <a:rect l="l" t="t" r="r" b="b"/>
              <a:pathLst>
                <a:path w="214" h="95747" extrusionOk="0">
                  <a:moveTo>
                    <a:pt x="92" y="0"/>
                  </a:moveTo>
                  <a:cubicBezTo>
                    <a:pt x="31" y="0"/>
                    <a:pt x="0" y="21459"/>
                    <a:pt x="0" y="47873"/>
                  </a:cubicBezTo>
                  <a:cubicBezTo>
                    <a:pt x="0" y="74317"/>
                    <a:pt x="31" y="95746"/>
                    <a:pt x="92" y="95746"/>
                  </a:cubicBezTo>
                  <a:cubicBezTo>
                    <a:pt x="152" y="95746"/>
                    <a:pt x="213" y="74317"/>
                    <a:pt x="213" y="47873"/>
                  </a:cubicBezTo>
                  <a:cubicBezTo>
                    <a:pt x="213" y="21429"/>
                    <a:pt x="152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2520509" y="1369676"/>
              <a:ext cx="3657" cy="1909267"/>
            </a:xfrm>
            <a:custGeom>
              <a:avLst/>
              <a:gdLst/>
              <a:ahLst/>
              <a:cxnLst/>
              <a:rect l="l" t="t" r="r" b="b"/>
              <a:pathLst>
                <a:path w="183" h="95535" extrusionOk="0">
                  <a:moveTo>
                    <a:pt x="92" y="1"/>
                  </a:moveTo>
                  <a:cubicBezTo>
                    <a:pt x="31" y="1"/>
                    <a:pt x="0" y="21369"/>
                    <a:pt x="0" y="47783"/>
                  </a:cubicBezTo>
                  <a:cubicBezTo>
                    <a:pt x="0" y="74136"/>
                    <a:pt x="31" y="95534"/>
                    <a:pt x="92" y="95534"/>
                  </a:cubicBezTo>
                  <a:cubicBezTo>
                    <a:pt x="152" y="95534"/>
                    <a:pt x="183" y="74166"/>
                    <a:pt x="183" y="47783"/>
                  </a:cubicBezTo>
                  <a:cubicBezTo>
                    <a:pt x="183" y="21369"/>
                    <a:pt x="152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3523401" y="1379408"/>
              <a:ext cx="3677" cy="1909847"/>
            </a:xfrm>
            <a:custGeom>
              <a:avLst/>
              <a:gdLst/>
              <a:ahLst/>
              <a:cxnLst/>
              <a:rect l="l" t="t" r="r" b="b"/>
              <a:pathLst>
                <a:path w="184" h="95564" extrusionOk="0">
                  <a:moveTo>
                    <a:pt x="92" y="0"/>
                  </a:moveTo>
                  <a:cubicBezTo>
                    <a:pt x="31" y="0"/>
                    <a:pt x="1" y="21399"/>
                    <a:pt x="1" y="47782"/>
                  </a:cubicBezTo>
                  <a:cubicBezTo>
                    <a:pt x="1" y="74165"/>
                    <a:pt x="31" y="95564"/>
                    <a:pt x="92" y="95564"/>
                  </a:cubicBezTo>
                  <a:cubicBezTo>
                    <a:pt x="153" y="95564"/>
                    <a:pt x="183" y="74165"/>
                    <a:pt x="183" y="47782"/>
                  </a:cubicBezTo>
                  <a:cubicBezTo>
                    <a:pt x="183" y="21368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2615876" y="2171938"/>
              <a:ext cx="409453" cy="374799"/>
            </a:xfrm>
            <a:custGeom>
              <a:avLst/>
              <a:gdLst/>
              <a:ahLst/>
              <a:cxnLst/>
              <a:rect l="l" t="t" r="r" b="b"/>
              <a:pathLst>
                <a:path w="20488" h="18754" extrusionOk="0">
                  <a:moveTo>
                    <a:pt x="14682" y="830"/>
                  </a:moveTo>
                  <a:lnTo>
                    <a:pt x="14682" y="830"/>
                  </a:lnTo>
                  <a:cubicBezTo>
                    <a:pt x="14712" y="860"/>
                    <a:pt x="14773" y="891"/>
                    <a:pt x="14834" y="891"/>
                  </a:cubicBezTo>
                  <a:lnTo>
                    <a:pt x="14682" y="830"/>
                  </a:lnTo>
                  <a:close/>
                  <a:moveTo>
                    <a:pt x="9735" y="0"/>
                  </a:moveTo>
                  <a:cubicBezTo>
                    <a:pt x="8822" y="0"/>
                    <a:pt x="7914" y="87"/>
                    <a:pt x="7022" y="283"/>
                  </a:cubicBezTo>
                  <a:cubicBezTo>
                    <a:pt x="6292" y="435"/>
                    <a:pt x="5563" y="709"/>
                    <a:pt x="4925" y="1043"/>
                  </a:cubicBezTo>
                  <a:cubicBezTo>
                    <a:pt x="4195" y="1408"/>
                    <a:pt x="3526" y="1864"/>
                    <a:pt x="2949" y="2441"/>
                  </a:cubicBezTo>
                  <a:cubicBezTo>
                    <a:pt x="1672" y="3687"/>
                    <a:pt x="791" y="5298"/>
                    <a:pt x="396" y="7061"/>
                  </a:cubicBezTo>
                  <a:cubicBezTo>
                    <a:pt x="1" y="8976"/>
                    <a:pt x="244" y="11013"/>
                    <a:pt x="1095" y="12806"/>
                  </a:cubicBezTo>
                  <a:cubicBezTo>
                    <a:pt x="1976" y="14751"/>
                    <a:pt x="3466" y="16332"/>
                    <a:pt x="5320" y="17396"/>
                  </a:cubicBezTo>
                  <a:cubicBezTo>
                    <a:pt x="6877" y="18289"/>
                    <a:pt x="8627" y="18754"/>
                    <a:pt x="10389" y="18754"/>
                  </a:cubicBezTo>
                  <a:cubicBezTo>
                    <a:pt x="10726" y="18754"/>
                    <a:pt x="11063" y="18737"/>
                    <a:pt x="11399" y="18703"/>
                  </a:cubicBezTo>
                  <a:cubicBezTo>
                    <a:pt x="13375" y="18551"/>
                    <a:pt x="15259" y="17791"/>
                    <a:pt x="16809" y="16545"/>
                  </a:cubicBezTo>
                  <a:cubicBezTo>
                    <a:pt x="18177" y="15390"/>
                    <a:pt x="19211" y="13900"/>
                    <a:pt x="19818" y="12198"/>
                  </a:cubicBezTo>
                  <a:cubicBezTo>
                    <a:pt x="20335" y="10739"/>
                    <a:pt x="20487" y="9158"/>
                    <a:pt x="20214" y="7639"/>
                  </a:cubicBezTo>
                  <a:cubicBezTo>
                    <a:pt x="20092" y="6970"/>
                    <a:pt x="19910" y="6332"/>
                    <a:pt x="19636" y="5693"/>
                  </a:cubicBezTo>
                  <a:cubicBezTo>
                    <a:pt x="19393" y="5146"/>
                    <a:pt x="19119" y="4599"/>
                    <a:pt x="18785" y="4113"/>
                  </a:cubicBezTo>
                  <a:cubicBezTo>
                    <a:pt x="18238" y="3323"/>
                    <a:pt x="17569" y="2593"/>
                    <a:pt x="16809" y="2016"/>
                  </a:cubicBezTo>
                  <a:cubicBezTo>
                    <a:pt x="16323" y="1651"/>
                    <a:pt x="15806" y="1316"/>
                    <a:pt x="15259" y="1043"/>
                  </a:cubicBezTo>
                  <a:lnTo>
                    <a:pt x="14834" y="891"/>
                  </a:lnTo>
                  <a:lnTo>
                    <a:pt x="15259" y="1104"/>
                  </a:lnTo>
                  <a:cubicBezTo>
                    <a:pt x="15776" y="1377"/>
                    <a:pt x="16293" y="1712"/>
                    <a:pt x="16779" y="2076"/>
                  </a:cubicBezTo>
                  <a:cubicBezTo>
                    <a:pt x="17508" y="2684"/>
                    <a:pt x="18147" y="3383"/>
                    <a:pt x="18663" y="4174"/>
                  </a:cubicBezTo>
                  <a:cubicBezTo>
                    <a:pt x="18998" y="4690"/>
                    <a:pt x="19271" y="5207"/>
                    <a:pt x="19515" y="5754"/>
                  </a:cubicBezTo>
                  <a:cubicBezTo>
                    <a:pt x="19758" y="6362"/>
                    <a:pt x="19940" y="7000"/>
                    <a:pt x="20062" y="7639"/>
                  </a:cubicBezTo>
                  <a:cubicBezTo>
                    <a:pt x="20305" y="9158"/>
                    <a:pt x="20183" y="10709"/>
                    <a:pt x="19667" y="12137"/>
                  </a:cubicBezTo>
                  <a:cubicBezTo>
                    <a:pt x="19059" y="13809"/>
                    <a:pt x="18025" y="15268"/>
                    <a:pt x="16688" y="16393"/>
                  </a:cubicBezTo>
                  <a:cubicBezTo>
                    <a:pt x="15168" y="17608"/>
                    <a:pt x="13314" y="18368"/>
                    <a:pt x="11368" y="18490"/>
                  </a:cubicBezTo>
                  <a:cubicBezTo>
                    <a:pt x="11036" y="18524"/>
                    <a:pt x="10703" y="18541"/>
                    <a:pt x="10370" y="18541"/>
                  </a:cubicBezTo>
                  <a:cubicBezTo>
                    <a:pt x="8634" y="18541"/>
                    <a:pt x="6911" y="18081"/>
                    <a:pt x="5381" y="17213"/>
                  </a:cubicBezTo>
                  <a:cubicBezTo>
                    <a:pt x="3587" y="16180"/>
                    <a:pt x="2128" y="14599"/>
                    <a:pt x="1247" y="12715"/>
                  </a:cubicBezTo>
                  <a:cubicBezTo>
                    <a:pt x="396" y="10952"/>
                    <a:pt x="152" y="8976"/>
                    <a:pt x="578" y="7061"/>
                  </a:cubicBezTo>
                  <a:cubicBezTo>
                    <a:pt x="943" y="5359"/>
                    <a:pt x="1794" y="3778"/>
                    <a:pt x="3070" y="2532"/>
                  </a:cubicBezTo>
                  <a:cubicBezTo>
                    <a:pt x="3618" y="1985"/>
                    <a:pt x="4286" y="1529"/>
                    <a:pt x="4985" y="1164"/>
                  </a:cubicBezTo>
                  <a:cubicBezTo>
                    <a:pt x="5624" y="830"/>
                    <a:pt x="6323" y="587"/>
                    <a:pt x="7052" y="405"/>
                  </a:cubicBezTo>
                  <a:cubicBezTo>
                    <a:pt x="7958" y="224"/>
                    <a:pt x="8897" y="127"/>
                    <a:pt x="9832" y="127"/>
                  </a:cubicBezTo>
                  <a:cubicBezTo>
                    <a:pt x="10152" y="127"/>
                    <a:pt x="10473" y="138"/>
                    <a:pt x="10791" y="161"/>
                  </a:cubicBezTo>
                  <a:cubicBezTo>
                    <a:pt x="11764" y="222"/>
                    <a:pt x="12706" y="344"/>
                    <a:pt x="13648" y="496"/>
                  </a:cubicBezTo>
                  <a:cubicBezTo>
                    <a:pt x="14408" y="648"/>
                    <a:pt x="15016" y="769"/>
                    <a:pt x="15411" y="860"/>
                  </a:cubicBezTo>
                  <a:lnTo>
                    <a:pt x="15897" y="952"/>
                  </a:lnTo>
                  <a:lnTo>
                    <a:pt x="16049" y="952"/>
                  </a:lnTo>
                  <a:cubicBezTo>
                    <a:pt x="15989" y="952"/>
                    <a:pt x="15958" y="921"/>
                    <a:pt x="15897" y="921"/>
                  </a:cubicBezTo>
                  <a:lnTo>
                    <a:pt x="15442" y="800"/>
                  </a:lnTo>
                  <a:cubicBezTo>
                    <a:pt x="15046" y="709"/>
                    <a:pt x="14408" y="587"/>
                    <a:pt x="13648" y="435"/>
                  </a:cubicBezTo>
                  <a:cubicBezTo>
                    <a:pt x="12706" y="253"/>
                    <a:pt x="11764" y="131"/>
                    <a:pt x="10821" y="40"/>
                  </a:cubicBezTo>
                  <a:cubicBezTo>
                    <a:pt x="10459" y="14"/>
                    <a:pt x="10097" y="0"/>
                    <a:pt x="9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2988250" y="2102212"/>
              <a:ext cx="139735" cy="110037"/>
            </a:xfrm>
            <a:custGeom>
              <a:avLst/>
              <a:gdLst/>
              <a:ahLst/>
              <a:cxnLst/>
              <a:rect l="l" t="t" r="r" b="b"/>
              <a:pathLst>
                <a:path w="6992" h="5506" extrusionOk="0">
                  <a:moveTo>
                    <a:pt x="6956" y="1"/>
                  </a:moveTo>
                  <a:cubicBezTo>
                    <a:pt x="6854" y="1"/>
                    <a:pt x="5304" y="1194"/>
                    <a:pt x="3435" y="2678"/>
                  </a:cubicBezTo>
                  <a:cubicBezTo>
                    <a:pt x="1520" y="4198"/>
                    <a:pt x="0" y="5444"/>
                    <a:pt x="30" y="5505"/>
                  </a:cubicBezTo>
                  <a:cubicBezTo>
                    <a:pt x="31" y="5505"/>
                    <a:pt x="31" y="5505"/>
                    <a:pt x="32" y="5505"/>
                  </a:cubicBezTo>
                  <a:cubicBezTo>
                    <a:pt x="101" y="5505"/>
                    <a:pt x="1665" y="4330"/>
                    <a:pt x="3556" y="2830"/>
                  </a:cubicBezTo>
                  <a:cubicBezTo>
                    <a:pt x="5471" y="1310"/>
                    <a:pt x="6991" y="64"/>
                    <a:pt x="6961" y="3"/>
                  </a:cubicBezTo>
                  <a:cubicBezTo>
                    <a:pt x="6960" y="1"/>
                    <a:pt x="6958" y="1"/>
                    <a:pt x="6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2980956" y="2107128"/>
              <a:ext cx="128184" cy="119690"/>
            </a:xfrm>
            <a:custGeom>
              <a:avLst/>
              <a:gdLst/>
              <a:ahLst/>
              <a:cxnLst/>
              <a:rect l="l" t="t" r="r" b="b"/>
              <a:pathLst>
                <a:path w="6414" h="5989" extrusionOk="0">
                  <a:moveTo>
                    <a:pt x="3131" y="0"/>
                  </a:moveTo>
                  <a:cubicBezTo>
                    <a:pt x="3009" y="122"/>
                    <a:pt x="2888" y="243"/>
                    <a:pt x="2797" y="395"/>
                  </a:cubicBezTo>
                  <a:cubicBezTo>
                    <a:pt x="2584" y="638"/>
                    <a:pt x="2310" y="1034"/>
                    <a:pt x="2006" y="1520"/>
                  </a:cubicBezTo>
                  <a:cubicBezTo>
                    <a:pt x="1186" y="2827"/>
                    <a:pt x="547" y="4225"/>
                    <a:pt x="92" y="5684"/>
                  </a:cubicBezTo>
                  <a:cubicBezTo>
                    <a:pt x="61" y="5745"/>
                    <a:pt x="31" y="5775"/>
                    <a:pt x="31" y="5836"/>
                  </a:cubicBezTo>
                  <a:lnTo>
                    <a:pt x="0" y="5988"/>
                  </a:lnTo>
                  <a:lnTo>
                    <a:pt x="152" y="5988"/>
                  </a:lnTo>
                  <a:cubicBezTo>
                    <a:pt x="1885" y="5866"/>
                    <a:pt x="3435" y="5745"/>
                    <a:pt x="4590" y="5654"/>
                  </a:cubicBezTo>
                  <a:lnTo>
                    <a:pt x="5927" y="5562"/>
                  </a:lnTo>
                  <a:cubicBezTo>
                    <a:pt x="6079" y="5532"/>
                    <a:pt x="6231" y="5532"/>
                    <a:pt x="6414" y="5471"/>
                  </a:cubicBezTo>
                  <a:cubicBezTo>
                    <a:pt x="6292" y="5471"/>
                    <a:pt x="6184" y="5458"/>
                    <a:pt x="6072" y="5458"/>
                  </a:cubicBezTo>
                  <a:cubicBezTo>
                    <a:pt x="6015" y="5458"/>
                    <a:pt x="5958" y="5461"/>
                    <a:pt x="5897" y="5471"/>
                  </a:cubicBezTo>
                  <a:lnTo>
                    <a:pt x="4560" y="5532"/>
                  </a:lnTo>
                  <a:cubicBezTo>
                    <a:pt x="3466" y="5562"/>
                    <a:pt x="1942" y="5649"/>
                    <a:pt x="266" y="5765"/>
                  </a:cubicBezTo>
                  <a:lnTo>
                    <a:pt x="266" y="5765"/>
                  </a:lnTo>
                  <a:lnTo>
                    <a:pt x="274" y="5745"/>
                  </a:lnTo>
                  <a:cubicBezTo>
                    <a:pt x="730" y="4286"/>
                    <a:pt x="1338" y="2888"/>
                    <a:pt x="2098" y="1581"/>
                  </a:cubicBezTo>
                  <a:cubicBezTo>
                    <a:pt x="2402" y="1094"/>
                    <a:pt x="2675" y="699"/>
                    <a:pt x="2858" y="426"/>
                  </a:cubicBezTo>
                  <a:cubicBezTo>
                    <a:pt x="2949" y="304"/>
                    <a:pt x="3040" y="152"/>
                    <a:pt x="3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3839279" y="2310612"/>
              <a:ext cx="178606" cy="380295"/>
            </a:xfrm>
            <a:custGeom>
              <a:avLst/>
              <a:gdLst/>
              <a:ahLst/>
              <a:cxnLst/>
              <a:rect l="l" t="t" r="r" b="b"/>
              <a:pathLst>
                <a:path w="8937" h="19029" extrusionOk="0">
                  <a:moveTo>
                    <a:pt x="0" y="1"/>
                  </a:moveTo>
                  <a:cubicBezTo>
                    <a:pt x="0" y="31"/>
                    <a:pt x="304" y="183"/>
                    <a:pt x="760" y="457"/>
                  </a:cubicBezTo>
                  <a:cubicBezTo>
                    <a:pt x="1429" y="882"/>
                    <a:pt x="2067" y="1338"/>
                    <a:pt x="2675" y="1885"/>
                  </a:cubicBezTo>
                  <a:cubicBezTo>
                    <a:pt x="7387" y="5897"/>
                    <a:pt x="8937" y="12493"/>
                    <a:pt x="6536" y="18208"/>
                  </a:cubicBezTo>
                  <a:cubicBezTo>
                    <a:pt x="6414" y="18481"/>
                    <a:pt x="6323" y="18724"/>
                    <a:pt x="6232" y="19028"/>
                  </a:cubicBezTo>
                  <a:cubicBezTo>
                    <a:pt x="6262" y="18937"/>
                    <a:pt x="6292" y="18876"/>
                    <a:pt x="6323" y="18815"/>
                  </a:cubicBezTo>
                  <a:cubicBezTo>
                    <a:pt x="6384" y="18694"/>
                    <a:pt x="6505" y="18481"/>
                    <a:pt x="6596" y="18238"/>
                  </a:cubicBezTo>
                  <a:cubicBezTo>
                    <a:pt x="6931" y="17508"/>
                    <a:pt x="7174" y="16749"/>
                    <a:pt x="7356" y="15989"/>
                  </a:cubicBezTo>
                  <a:cubicBezTo>
                    <a:pt x="8025" y="13405"/>
                    <a:pt x="7934" y="10730"/>
                    <a:pt x="7113" y="8207"/>
                  </a:cubicBezTo>
                  <a:cubicBezTo>
                    <a:pt x="6657" y="6840"/>
                    <a:pt x="5988" y="5533"/>
                    <a:pt x="5137" y="4347"/>
                  </a:cubicBezTo>
                  <a:cubicBezTo>
                    <a:pt x="4469" y="3405"/>
                    <a:pt x="3648" y="2523"/>
                    <a:pt x="2736" y="1764"/>
                  </a:cubicBezTo>
                  <a:cubicBezTo>
                    <a:pt x="2128" y="1247"/>
                    <a:pt x="1490" y="791"/>
                    <a:pt x="791" y="396"/>
                  </a:cubicBezTo>
                  <a:cubicBezTo>
                    <a:pt x="548" y="244"/>
                    <a:pt x="335" y="183"/>
                    <a:pt x="213" y="92"/>
                  </a:cubicBezTo>
                  <a:cubicBezTo>
                    <a:pt x="152" y="61"/>
                    <a:pt x="92" y="3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3931608" y="2616756"/>
              <a:ext cx="102083" cy="85676"/>
            </a:xfrm>
            <a:custGeom>
              <a:avLst/>
              <a:gdLst/>
              <a:ahLst/>
              <a:cxnLst/>
              <a:rect l="l" t="t" r="r" b="b"/>
              <a:pathLst>
                <a:path w="5108" h="4287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457"/>
                    <a:pt x="153" y="882"/>
                    <a:pt x="274" y="1308"/>
                  </a:cubicBezTo>
                  <a:cubicBezTo>
                    <a:pt x="365" y="1734"/>
                    <a:pt x="487" y="2189"/>
                    <a:pt x="609" y="2706"/>
                  </a:cubicBezTo>
                  <a:cubicBezTo>
                    <a:pt x="700" y="2980"/>
                    <a:pt x="760" y="3253"/>
                    <a:pt x="821" y="3527"/>
                  </a:cubicBezTo>
                  <a:cubicBezTo>
                    <a:pt x="852" y="3679"/>
                    <a:pt x="912" y="3831"/>
                    <a:pt x="973" y="3983"/>
                  </a:cubicBezTo>
                  <a:cubicBezTo>
                    <a:pt x="1064" y="4165"/>
                    <a:pt x="1247" y="4256"/>
                    <a:pt x="1429" y="4287"/>
                  </a:cubicBezTo>
                  <a:cubicBezTo>
                    <a:pt x="1764" y="4256"/>
                    <a:pt x="2068" y="4104"/>
                    <a:pt x="2280" y="3861"/>
                  </a:cubicBezTo>
                  <a:lnTo>
                    <a:pt x="2949" y="3314"/>
                  </a:lnTo>
                  <a:lnTo>
                    <a:pt x="4104" y="2433"/>
                  </a:lnTo>
                  <a:cubicBezTo>
                    <a:pt x="4438" y="2159"/>
                    <a:pt x="4773" y="1855"/>
                    <a:pt x="5107" y="1551"/>
                  </a:cubicBezTo>
                  <a:lnTo>
                    <a:pt x="5107" y="1551"/>
                  </a:lnTo>
                  <a:cubicBezTo>
                    <a:pt x="4712" y="1764"/>
                    <a:pt x="4347" y="2037"/>
                    <a:pt x="3982" y="2311"/>
                  </a:cubicBezTo>
                  <a:lnTo>
                    <a:pt x="2827" y="3193"/>
                  </a:lnTo>
                  <a:lnTo>
                    <a:pt x="2159" y="3709"/>
                  </a:lnTo>
                  <a:cubicBezTo>
                    <a:pt x="1976" y="3922"/>
                    <a:pt x="1703" y="4044"/>
                    <a:pt x="1429" y="4074"/>
                  </a:cubicBezTo>
                  <a:cubicBezTo>
                    <a:pt x="1186" y="4074"/>
                    <a:pt x="1095" y="3770"/>
                    <a:pt x="1004" y="3496"/>
                  </a:cubicBezTo>
                  <a:cubicBezTo>
                    <a:pt x="943" y="3193"/>
                    <a:pt x="852" y="2919"/>
                    <a:pt x="791" y="2645"/>
                  </a:cubicBezTo>
                  <a:cubicBezTo>
                    <a:pt x="669" y="2159"/>
                    <a:pt x="517" y="1673"/>
                    <a:pt x="396" y="1278"/>
                  </a:cubicBezTo>
                  <a:cubicBezTo>
                    <a:pt x="305" y="852"/>
                    <a:pt x="183" y="42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1758772" y="2186027"/>
              <a:ext cx="339585" cy="86395"/>
            </a:xfrm>
            <a:custGeom>
              <a:avLst/>
              <a:gdLst/>
              <a:ahLst/>
              <a:cxnLst/>
              <a:rect l="l" t="t" r="r" b="b"/>
              <a:pathLst>
                <a:path w="16992" h="4323" extrusionOk="0">
                  <a:moveTo>
                    <a:pt x="16978" y="1"/>
                  </a:moveTo>
                  <a:cubicBezTo>
                    <a:pt x="16727" y="1"/>
                    <a:pt x="13018" y="921"/>
                    <a:pt x="8481" y="2070"/>
                  </a:cubicBezTo>
                  <a:cubicBezTo>
                    <a:pt x="3800" y="3256"/>
                    <a:pt x="0" y="4259"/>
                    <a:pt x="31" y="4320"/>
                  </a:cubicBezTo>
                  <a:cubicBezTo>
                    <a:pt x="31" y="4322"/>
                    <a:pt x="34" y="4323"/>
                    <a:pt x="42" y="4323"/>
                  </a:cubicBezTo>
                  <a:cubicBezTo>
                    <a:pt x="272" y="4323"/>
                    <a:pt x="3979" y="3430"/>
                    <a:pt x="8541" y="2253"/>
                  </a:cubicBezTo>
                  <a:cubicBezTo>
                    <a:pt x="13222" y="1067"/>
                    <a:pt x="16991" y="64"/>
                    <a:pt x="16991" y="4"/>
                  </a:cubicBezTo>
                  <a:cubicBezTo>
                    <a:pt x="16990" y="2"/>
                    <a:pt x="16986" y="1"/>
                    <a:pt x="16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1774560" y="2226177"/>
              <a:ext cx="372400" cy="103942"/>
            </a:xfrm>
            <a:custGeom>
              <a:avLst/>
              <a:gdLst/>
              <a:ahLst/>
              <a:cxnLst/>
              <a:rect l="l" t="t" r="r" b="b"/>
              <a:pathLst>
                <a:path w="18634" h="5201" extrusionOk="0">
                  <a:moveTo>
                    <a:pt x="18631" y="0"/>
                  </a:moveTo>
                  <a:cubicBezTo>
                    <a:pt x="18522" y="0"/>
                    <a:pt x="14370" y="1114"/>
                    <a:pt x="9302" y="2523"/>
                  </a:cubicBezTo>
                  <a:cubicBezTo>
                    <a:pt x="4134" y="3952"/>
                    <a:pt x="0" y="5168"/>
                    <a:pt x="0" y="5198"/>
                  </a:cubicBezTo>
                  <a:cubicBezTo>
                    <a:pt x="0" y="5200"/>
                    <a:pt x="3" y="5201"/>
                    <a:pt x="9" y="5201"/>
                  </a:cubicBezTo>
                  <a:cubicBezTo>
                    <a:pt x="218" y="5201"/>
                    <a:pt x="4329" y="4097"/>
                    <a:pt x="9362" y="2706"/>
                  </a:cubicBezTo>
                  <a:cubicBezTo>
                    <a:pt x="14499" y="1277"/>
                    <a:pt x="18633" y="61"/>
                    <a:pt x="18633" y="1"/>
                  </a:cubicBezTo>
                  <a:cubicBezTo>
                    <a:pt x="18633" y="0"/>
                    <a:pt x="18632" y="0"/>
                    <a:pt x="18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1820125" y="2292945"/>
              <a:ext cx="357192" cy="85176"/>
            </a:xfrm>
            <a:custGeom>
              <a:avLst/>
              <a:gdLst/>
              <a:ahLst/>
              <a:cxnLst/>
              <a:rect l="l" t="t" r="r" b="b"/>
              <a:pathLst>
                <a:path w="17873" h="4262" extrusionOk="0">
                  <a:moveTo>
                    <a:pt x="17858" y="0"/>
                  </a:moveTo>
                  <a:cubicBezTo>
                    <a:pt x="17590" y="0"/>
                    <a:pt x="13705" y="892"/>
                    <a:pt x="8936" y="2040"/>
                  </a:cubicBezTo>
                  <a:cubicBezTo>
                    <a:pt x="3982" y="3225"/>
                    <a:pt x="0" y="4228"/>
                    <a:pt x="31" y="4259"/>
                  </a:cubicBezTo>
                  <a:cubicBezTo>
                    <a:pt x="31" y="4260"/>
                    <a:pt x="35" y="4261"/>
                    <a:pt x="42" y="4261"/>
                  </a:cubicBezTo>
                  <a:cubicBezTo>
                    <a:pt x="285" y="4261"/>
                    <a:pt x="4198" y="3370"/>
                    <a:pt x="8967" y="2222"/>
                  </a:cubicBezTo>
                  <a:cubicBezTo>
                    <a:pt x="13891" y="1067"/>
                    <a:pt x="17873" y="64"/>
                    <a:pt x="17873" y="3"/>
                  </a:cubicBezTo>
                  <a:cubicBezTo>
                    <a:pt x="17872" y="1"/>
                    <a:pt x="17867" y="0"/>
                    <a:pt x="178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1756334" y="2882212"/>
              <a:ext cx="663362" cy="425241"/>
            </a:xfrm>
            <a:custGeom>
              <a:avLst/>
              <a:gdLst/>
              <a:ahLst/>
              <a:cxnLst/>
              <a:rect l="l" t="t" r="r" b="b"/>
              <a:pathLst>
                <a:path w="33193" h="21278" extrusionOk="0">
                  <a:moveTo>
                    <a:pt x="27965" y="1"/>
                  </a:moveTo>
                  <a:lnTo>
                    <a:pt x="1" y="5290"/>
                  </a:lnTo>
                  <a:lnTo>
                    <a:pt x="3010" y="21278"/>
                  </a:lnTo>
                  <a:lnTo>
                    <a:pt x="33193" y="15563"/>
                  </a:lnTo>
                  <a:lnTo>
                    <a:pt x="279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1743584" y="2882212"/>
              <a:ext cx="625091" cy="391226"/>
            </a:xfrm>
            <a:custGeom>
              <a:avLst/>
              <a:gdLst/>
              <a:ahLst/>
              <a:cxnLst/>
              <a:rect l="l" t="t" r="r" b="b"/>
              <a:pathLst>
                <a:path w="31278" h="19576" extrusionOk="0">
                  <a:moveTo>
                    <a:pt x="28603" y="1"/>
                  </a:moveTo>
                  <a:lnTo>
                    <a:pt x="0" y="5411"/>
                  </a:lnTo>
                  <a:lnTo>
                    <a:pt x="2675" y="19576"/>
                  </a:lnTo>
                  <a:lnTo>
                    <a:pt x="31277" y="14165"/>
                  </a:lnTo>
                  <a:lnTo>
                    <a:pt x="28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1741765" y="2880393"/>
              <a:ext cx="626909" cy="394864"/>
            </a:xfrm>
            <a:custGeom>
              <a:avLst/>
              <a:gdLst/>
              <a:ahLst/>
              <a:cxnLst/>
              <a:rect l="l" t="t" r="r" b="b"/>
              <a:pathLst>
                <a:path w="31369" h="19758" extrusionOk="0">
                  <a:moveTo>
                    <a:pt x="28694" y="1"/>
                  </a:moveTo>
                  <a:lnTo>
                    <a:pt x="122" y="5411"/>
                  </a:lnTo>
                  <a:lnTo>
                    <a:pt x="0" y="5411"/>
                  </a:lnTo>
                  <a:lnTo>
                    <a:pt x="30" y="5502"/>
                  </a:lnTo>
                  <a:cubicBezTo>
                    <a:pt x="973" y="10487"/>
                    <a:pt x="1885" y="15290"/>
                    <a:pt x="2705" y="19667"/>
                  </a:cubicBezTo>
                  <a:lnTo>
                    <a:pt x="2705" y="19758"/>
                  </a:lnTo>
                  <a:lnTo>
                    <a:pt x="2796" y="19758"/>
                  </a:lnTo>
                  <a:lnTo>
                    <a:pt x="23374" y="15806"/>
                  </a:lnTo>
                  <a:lnTo>
                    <a:pt x="29271" y="14651"/>
                  </a:lnTo>
                  <a:lnTo>
                    <a:pt x="30821" y="14347"/>
                  </a:lnTo>
                  <a:lnTo>
                    <a:pt x="31216" y="14287"/>
                  </a:lnTo>
                  <a:cubicBezTo>
                    <a:pt x="31247" y="14256"/>
                    <a:pt x="31308" y="14256"/>
                    <a:pt x="31338" y="14256"/>
                  </a:cubicBezTo>
                  <a:lnTo>
                    <a:pt x="31216" y="14256"/>
                  </a:lnTo>
                  <a:lnTo>
                    <a:pt x="30791" y="14347"/>
                  </a:lnTo>
                  <a:lnTo>
                    <a:pt x="29210" y="14621"/>
                  </a:lnTo>
                  <a:lnTo>
                    <a:pt x="23283" y="15715"/>
                  </a:lnTo>
                  <a:lnTo>
                    <a:pt x="2843" y="19561"/>
                  </a:lnTo>
                  <a:lnTo>
                    <a:pt x="2843" y="19561"/>
                  </a:lnTo>
                  <a:cubicBezTo>
                    <a:pt x="2032" y="15234"/>
                    <a:pt x="1162" y="10523"/>
                    <a:pt x="232" y="5603"/>
                  </a:cubicBezTo>
                  <a:lnTo>
                    <a:pt x="232" y="5603"/>
                  </a:lnTo>
                  <a:lnTo>
                    <a:pt x="28617" y="198"/>
                  </a:lnTo>
                  <a:lnTo>
                    <a:pt x="28617" y="198"/>
                  </a:lnTo>
                  <a:cubicBezTo>
                    <a:pt x="29461" y="4510"/>
                    <a:pt x="30125" y="8009"/>
                    <a:pt x="30609" y="10426"/>
                  </a:cubicBezTo>
                  <a:cubicBezTo>
                    <a:pt x="30852" y="11642"/>
                    <a:pt x="31034" y="12584"/>
                    <a:pt x="31156" y="13253"/>
                  </a:cubicBezTo>
                  <a:cubicBezTo>
                    <a:pt x="31216" y="13557"/>
                    <a:pt x="31277" y="13831"/>
                    <a:pt x="31308" y="13983"/>
                  </a:cubicBezTo>
                  <a:cubicBezTo>
                    <a:pt x="31338" y="14165"/>
                    <a:pt x="31368" y="14256"/>
                    <a:pt x="31368" y="14256"/>
                  </a:cubicBezTo>
                  <a:cubicBezTo>
                    <a:pt x="31368" y="14256"/>
                    <a:pt x="31368" y="14165"/>
                    <a:pt x="31338" y="13983"/>
                  </a:cubicBezTo>
                  <a:cubicBezTo>
                    <a:pt x="31308" y="13831"/>
                    <a:pt x="31247" y="13587"/>
                    <a:pt x="31216" y="13253"/>
                  </a:cubicBezTo>
                  <a:cubicBezTo>
                    <a:pt x="31064" y="12615"/>
                    <a:pt x="30913" y="11673"/>
                    <a:pt x="30700" y="10457"/>
                  </a:cubicBezTo>
                  <a:lnTo>
                    <a:pt x="28754" y="92"/>
                  </a:lnTo>
                  <a:lnTo>
                    <a:pt x="28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1812211" y="3012212"/>
              <a:ext cx="188339" cy="187719"/>
            </a:xfrm>
            <a:custGeom>
              <a:avLst/>
              <a:gdLst/>
              <a:ahLst/>
              <a:cxnLst/>
              <a:rect l="l" t="t" r="r" b="b"/>
              <a:pathLst>
                <a:path w="9424" h="9393" extrusionOk="0">
                  <a:moveTo>
                    <a:pt x="7904" y="1"/>
                  </a:moveTo>
                  <a:lnTo>
                    <a:pt x="1" y="1490"/>
                  </a:lnTo>
                  <a:lnTo>
                    <a:pt x="1521" y="9393"/>
                  </a:lnTo>
                  <a:lnTo>
                    <a:pt x="9424" y="7903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1811612" y="3010993"/>
              <a:ext cx="188938" cy="191376"/>
            </a:xfrm>
            <a:custGeom>
              <a:avLst/>
              <a:gdLst/>
              <a:ahLst/>
              <a:cxnLst/>
              <a:rect l="l" t="t" r="r" b="b"/>
              <a:pathLst>
                <a:path w="9454" h="9576" extrusionOk="0">
                  <a:moveTo>
                    <a:pt x="137" y="1530"/>
                  </a:moveTo>
                  <a:cubicBezTo>
                    <a:pt x="137" y="1530"/>
                    <a:pt x="131" y="1540"/>
                    <a:pt x="122" y="1554"/>
                  </a:cubicBezTo>
                  <a:lnTo>
                    <a:pt x="122" y="1554"/>
                  </a:lnTo>
                  <a:lnTo>
                    <a:pt x="122" y="1551"/>
                  </a:lnTo>
                  <a:cubicBezTo>
                    <a:pt x="132" y="1536"/>
                    <a:pt x="136" y="1530"/>
                    <a:pt x="137" y="1530"/>
                  </a:cubicBezTo>
                  <a:close/>
                  <a:moveTo>
                    <a:pt x="39" y="1671"/>
                  </a:moveTo>
                  <a:cubicBezTo>
                    <a:pt x="36" y="1674"/>
                    <a:pt x="34" y="1675"/>
                    <a:pt x="33" y="1675"/>
                  </a:cubicBezTo>
                  <a:cubicBezTo>
                    <a:pt x="32" y="1675"/>
                    <a:pt x="31" y="1674"/>
                    <a:pt x="31" y="1672"/>
                  </a:cubicBezTo>
                  <a:lnTo>
                    <a:pt x="39" y="1671"/>
                  </a:lnTo>
                  <a:close/>
                  <a:moveTo>
                    <a:pt x="7964" y="1"/>
                  </a:moveTo>
                  <a:lnTo>
                    <a:pt x="61" y="1460"/>
                  </a:lnTo>
                  <a:lnTo>
                    <a:pt x="1" y="1581"/>
                  </a:lnTo>
                  <a:lnTo>
                    <a:pt x="1" y="1642"/>
                  </a:lnTo>
                  <a:lnTo>
                    <a:pt x="1" y="1703"/>
                  </a:lnTo>
                  <a:lnTo>
                    <a:pt x="1" y="1855"/>
                  </a:lnTo>
                  <a:lnTo>
                    <a:pt x="61" y="2128"/>
                  </a:lnTo>
                  <a:lnTo>
                    <a:pt x="153" y="2645"/>
                  </a:lnTo>
                  <a:cubicBezTo>
                    <a:pt x="244" y="3010"/>
                    <a:pt x="305" y="3375"/>
                    <a:pt x="365" y="3709"/>
                  </a:cubicBezTo>
                  <a:cubicBezTo>
                    <a:pt x="487" y="4408"/>
                    <a:pt x="609" y="5077"/>
                    <a:pt x="730" y="5745"/>
                  </a:cubicBezTo>
                  <a:lnTo>
                    <a:pt x="1460" y="9484"/>
                  </a:lnTo>
                  <a:lnTo>
                    <a:pt x="1460" y="9575"/>
                  </a:lnTo>
                  <a:lnTo>
                    <a:pt x="1551" y="9575"/>
                  </a:lnTo>
                  <a:lnTo>
                    <a:pt x="7296" y="8420"/>
                  </a:lnTo>
                  <a:lnTo>
                    <a:pt x="8876" y="8086"/>
                  </a:lnTo>
                  <a:lnTo>
                    <a:pt x="9302" y="7995"/>
                  </a:lnTo>
                  <a:cubicBezTo>
                    <a:pt x="9332" y="7995"/>
                    <a:pt x="9393" y="7995"/>
                    <a:pt x="9423" y="7964"/>
                  </a:cubicBezTo>
                  <a:cubicBezTo>
                    <a:pt x="9362" y="7964"/>
                    <a:pt x="9332" y="7995"/>
                    <a:pt x="9271" y="7995"/>
                  </a:cubicBezTo>
                  <a:lnTo>
                    <a:pt x="8785" y="8056"/>
                  </a:lnTo>
                  <a:lnTo>
                    <a:pt x="7174" y="8329"/>
                  </a:lnTo>
                  <a:lnTo>
                    <a:pt x="1566" y="9373"/>
                  </a:lnTo>
                  <a:lnTo>
                    <a:pt x="1566" y="9373"/>
                  </a:lnTo>
                  <a:cubicBezTo>
                    <a:pt x="1357" y="8241"/>
                    <a:pt x="1120" y="7021"/>
                    <a:pt x="882" y="5715"/>
                  </a:cubicBezTo>
                  <a:cubicBezTo>
                    <a:pt x="760" y="5046"/>
                    <a:pt x="639" y="4378"/>
                    <a:pt x="487" y="3679"/>
                  </a:cubicBezTo>
                  <a:cubicBezTo>
                    <a:pt x="426" y="3314"/>
                    <a:pt x="365" y="2979"/>
                    <a:pt x="305" y="2615"/>
                  </a:cubicBezTo>
                  <a:lnTo>
                    <a:pt x="183" y="2098"/>
                  </a:lnTo>
                  <a:lnTo>
                    <a:pt x="153" y="1824"/>
                  </a:lnTo>
                  <a:lnTo>
                    <a:pt x="122" y="1672"/>
                  </a:lnTo>
                  <a:lnTo>
                    <a:pt x="122" y="1655"/>
                  </a:lnTo>
                  <a:lnTo>
                    <a:pt x="7858" y="167"/>
                  </a:lnTo>
                  <a:lnTo>
                    <a:pt x="7858" y="167"/>
                  </a:lnTo>
                  <a:cubicBezTo>
                    <a:pt x="8337" y="2474"/>
                    <a:pt x="8697" y="4393"/>
                    <a:pt x="8967" y="5776"/>
                  </a:cubicBezTo>
                  <a:cubicBezTo>
                    <a:pt x="9119" y="6445"/>
                    <a:pt x="9241" y="7022"/>
                    <a:pt x="9302" y="7387"/>
                  </a:cubicBezTo>
                  <a:cubicBezTo>
                    <a:pt x="9362" y="7569"/>
                    <a:pt x="9393" y="7691"/>
                    <a:pt x="9393" y="7812"/>
                  </a:cubicBezTo>
                  <a:cubicBezTo>
                    <a:pt x="9423" y="7873"/>
                    <a:pt x="9423" y="7904"/>
                    <a:pt x="9454" y="7964"/>
                  </a:cubicBezTo>
                  <a:cubicBezTo>
                    <a:pt x="9454" y="7934"/>
                    <a:pt x="9454" y="7904"/>
                    <a:pt x="9454" y="7843"/>
                  </a:cubicBezTo>
                  <a:cubicBezTo>
                    <a:pt x="9423" y="7752"/>
                    <a:pt x="9423" y="7600"/>
                    <a:pt x="9393" y="7448"/>
                  </a:cubicBezTo>
                  <a:cubicBezTo>
                    <a:pt x="9302" y="7052"/>
                    <a:pt x="9210" y="6505"/>
                    <a:pt x="9089" y="5837"/>
                  </a:cubicBezTo>
                  <a:cubicBezTo>
                    <a:pt x="8846" y="4438"/>
                    <a:pt x="8481" y="2432"/>
                    <a:pt x="8055" y="62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1840170" y="3051601"/>
              <a:ext cx="160380" cy="147110"/>
            </a:xfrm>
            <a:custGeom>
              <a:avLst/>
              <a:gdLst/>
              <a:ahLst/>
              <a:cxnLst/>
              <a:rect l="l" t="t" r="r" b="b"/>
              <a:pathLst>
                <a:path w="8025" h="7361" extrusionOk="0">
                  <a:moveTo>
                    <a:pt x="3040" y="1"/>
                  </a:moveTo>
                  <a:cubicBezTo>
                    <a:pt x="2999" y="1"/>
                    <a:pt x="2959" y="2"/>
                    <a:pt x="2918" y="5"/>
                  </a:cubicBezTo>
                  <a:cubicBezTo>
                    <a:pt x="2462" y="36"/>
                    <a:pt x="2006" y="218"/>
                    <a:pt x="1642" y="492"/>
                  </a:cubicBezTo>
                  <a:cubicBezTo>
                    <a:pt x="1307" y="765"/>
                    <a:pt x="1064" y="1160"/>
                    <a:pt x="973" y="1616"/>
                  </a:cubicBezTo>
                  <a:cubicBezTo>
                    <a:pt x="799" y="2371"/>
                    <a:pt x="1041" y="3154"/>
                    <a:pt x="1619" y="3673"/>
                  </a:cubicBezTo>
                  <a:lnTo>
                    <a:pt x="1619" y="3673"/>
                  </a:lnTo>
                  <a:cubicBezTo>
                    <a:pt x="1140" y="3976"/>
                    <a:pt x="745" y="4410"/>
                    <a:pt x="487" y="4899"/>
                  </a:cubicBezTo>
                  <a:cubicBezTo>
                    <a:pt x="243" y="5294"/>
                    <a:pt x="91" y="5750"/>
                    <a:pt x="31" y="6206"/>
                  </a:cubicBezTo>
                  <a:cubicBezTo>
                    <a:pt x="0" y="6479"/>
                    <a:pt x="0" y="6783"/>
                    <a:pt x="31" y="7057"/>
                  </a:cubicBezTo>
                  <a:cubicBezTo>
                    <a:pt x="61" y="7179"/>
                    <a:pt x="91" y="7270"/>
                    <a:pt x="122" y="7361"/>
                  </a:cubicBezTo>
                  <a:cubicBezTo>
                    <a:pt x="91" y="6996"/>
                    <a:pt x="91" y="6601"/>
                    <a:pt x="152" y="6206"/>
                  </a:cubicBezTo>
                  <a:cubicBezTo>
                    <a:pt x="213" y="5780"/>
                    <a:pt x="365" y="5355"/>
                    <a:pt x="608" y="4960"/>
                  </a:cubicBezTo>
                  <a:cubicBezTo>
                    <a:pt x="882" y="4473"/>
                    <a:pt x="1307" y="4048"/>
                    <a:pt x="1794" y="3744"/>
                  </a:cubicBezTo>
                  <a:lnTo>
                    <a:pt x="1885" y="3683"/>
                  </a:lnTo>
                  <a:lnTo>
                    <a:pt x="1794" y="3622"/>
                  </a:lnTo>
                  <a:cubicBezTo>
                    <a:pt x="1246" y="3136"/>
                    <a:pt x="973" y="2376"/>
                    <a:pt x="1155" y="1647"/>
                  </a:cubicBezTo>
                  <a:cubicBezTo>
                    <a:pt x="1216" y="1251"/>
                    <a:pt x="1459" y="887"/>
                    <a:pt x="1763" y="644"/>
                  </a:cubicBezTo>
                  <a:cubicBezTo>
                    <a:pt x="2097" y="370"/>
                    <a:pt x="2493" y="248"/>
                    <a:pt x="2918" y="218"/>
                  </a:cubicBezTo>
                  <a:cubicBezTo>
                    <a:pt x="2968" y="214"/>
                    <a:pt x="3018" y="212"/>
                    <a:pt x="3067" y="212"/>
                  </a:cubicBezTo>
                  <a:cubicBezTo>
                    <a:pt x="3405" y="212"/>
                    <a:pt x="3721" y="302"/>
                    <a:pt x="4012" y="461"/>
                  </a:cubicBezTo>
                  <a:cubicBezTo>
                    <a:pt x="4316" y="644"/>
                    <a:pt x="4560" y="917"/>
                    <a:pt x="4712" y="1251"/>
                  </a:cubicBezTo>
                  <a:cubicBezTo>
                    <a:pt x="4985" y="1859"/>
                    <a:pt x="4985" y="2558"/>
                    <a:pt x="4620" y="3166"/>
                  </a:cubicBezTo>
                  <a:lnTo>
                    <a:pt x="4529" y="3288"/>
                  </a:lnTo>
                  <a:lnTo>
                    <a:pt x="4712" y="3288"/>
                  </a:lnTo>
                  <a:cubicBezTo>
                    <a:pt x="4814" y="3281"/>
                    <a:pt x="4916" y="3277"/>
                    <a:pt x="5019" y="3277"/>
                  </a:cubicBezTo>
                  <a:cubicBezTo>
                    <a:pt x="5371" y="3277"/>
                    <a:pt x="5719" y="3322"/>
                    <a:pt x="6049" y="3440"/>
                  </a:cubicBezTo>
                  <a:cubicBezTo>
                    <a:pt x="6414" y="3592"/>
                    <a:pt x="6748" y="3774"/>
                    <a:pt x="7022" y="4048"/>
                  </a:cubicBezTo>
                  <a:cubicBezTo>
                    <a:pt x="7417" y="4382"/>
                    <a:pt x="7721" y="4869"/>
                    <a:pt x="7842" y="5385"/>
                  </a:cubicBezTo>
                  <a:cubicBezTo>
                    <a:pt x="7964" y="5720"/>
                    <a:pt x="8025" y="5932"/>
                    <a:pt x="8025" y="5932"/>
                  </a:cubicBezTo>
                  <a:cubicBezTo>
                    <a:pt x="8025" y="5932"/>
                    <a:pt x="8025" y="5872"/>
                    <a:pt x="7994" y="5780"/>
                  </a:cubicBezTo>
                  <a:cubicBezTo>
                    <a:pt x="7994" y="5628"/>
                    <a:pt x="7964" y="5476"/>
                    <a:pt x="7933" y="5355"/>
                  </a:cubicBezTo>
                  <a:cubicBezTo>
                    <a:pt x="7781" y="4808"/>
                    <a:pt x="7508" y="4291"/>
                    <a:pt x="7082" y="3926"/>
                  </a:cubicBezTo>
                  <a:cubicBezTo>
                    <a:pt x="6809" y="3653"/>
                    <a:pt x="6444" y="3440"/>
                    <a:pt x="6079" y="3288"/>
                  </a:cubicBezTo>
                  <a:cubicBezTo>
                    <a:pt x="5737" y="3151"/>
                    <a:pt x="5378" y="3083"/>
                    <a:pt x="5028" y="3083"/>
                  </a:cubicBezTo>
                  <a:cubicBezTo>
                    <a:pt x="4968" y="3083"/>
                    <a:pt x="4908" y="3085"/>
                    <a:pt x="4848" y="3089"/>
                  </a:cubicBezTo>
                  <a:lnTo>
                    <a:pt x="4848" y="3089"/>
                  </a:lnTo>
                  <a:cubicBezTo>
                    <a:pt x="5140" y="2503"/>
                    <a:pt x="5145" y="1779"/>
                    <a:pt x="4864" y="1160"/>
                  </a:cubicBezTo>
                  <a:cubicBezTo>
                    <a:pt x="4681" y="796"/>
                    <a:pt x="4438" y="492"/>
                    <a:pt x="4104" y="309"/>
                  </a:cubicBezTo>
                  <a:cubicBezTo>
                    <a:pt x="3776" y="118"/>
                    <a:pt x="3400" y="1"/>
                    <a:pt x="3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2030904" y="2980616"/>
              <a:ext cx="136697" cy="26140"/>
            </a:xfrm>
            <a:custGeom>
              <a:avLst/>
              <a:gdLst/>
              <a:ahLst/>
              <a:cxnLst/>
              <a:rect l="l" t="t" r="r" b="b"/>
              <a:pathLst>
                <a:path w="6840" h="1308" extrusionOk="0">
                  <a:moveTo>
                    <a:pt x="0" y="1308"/>
                  </a:moveTo>
                  <a:lnTo>
                    <a:pt x="68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2030304" y="2981236"/>
              <a:ext cx="137297" cy="26140"/>
            </a:xfrm>
            <a:custGeom>
              <a:avLst/>
              <a:gdLst/>
              <a:ahLst/>
              <a:cxnLst/>
              <a:rect l="l" t="t" r="r" b="b"/>
              <a:pathLst>
                <a:path w="6870" h="1308" extrusionOk="0">
                  <a:moveTo>
                    <a:pt x="6869" y="0"/>
                  </a:moveTo>
                  <a:cubicBezTo>
                    <a:pt x="5714" y="92"/>
                    <a:pt x="4559" y="274"/>
                    <a:pt x="3435" y="547"/>
                  </a:cubicBezTo>
                  <a:cubicBezTo>
                    <a:pt x="2280" y="730"/>
                    <a:pt x="1125" y="973"/>
                    <a:pt x="0" y="1307"/>
                  </a:cubicBezTo>
                  <a:cubicBezTo>
                    <a:pt x="1155" y="1186"/>
                    <a:pt x="2310" y="1003"/>
                    <a:pt x="3465" y="760"/>
                  </a:cubicBezTo>
                  <a:cubicBezTo>
                    <a:pt x="4590" y="547"/>
                    <a:pt x="5745" y="304"/>
                    <a:pt x="6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036380" y="3033475"/>
              <a:ext cx="27959" cy="4876"/>
            </a:xfrm>
            <a:custGeom>
              <a:avLst/>
              <a:gdLst/>
              <a:ahLst/>
              <a:cxnLst/>
              <a:rect l="l" t="t" r="r" b="b"/>
              <a:pathLst>
                <a:path w="1399" h="244" extrusionOk="0">
                  <a:moveTo>
                    <a:pt x="0" y="244"/>
                  </a:moveTo>
                  <a:lnTo>
                    <a:pt x="139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036380" y="3032616"/>
              <a:ext cx="27959" cy="6575"/>
            </a:xfrm>
            <a:custGeom>
              <a:avLst/>
              <a:gdLst/>
              <a:ahLst/>
              <a:cxnLst/>
              <a:rect l="l" t="t" r="r" b="b"/>
              <a:pathLst>
                <a:path w="1399" h="329" extrusionOk="0">
                  <a:moveTo>
                    <a:pt x="1223" y="1"/>
                  </a:moveTo>
                  <a:cubicBezTo>
                    <a:pt x="1091" y="1"/>
                    <a:pt x="900" y="24"/>
                    <a:pt x="699" y="74"/>
                  </a:cubicBezTo>
                  <a:cubicBezTo>
                    <a:pt x="304" y="135"/>
                    <a:pt x="0" y="256"/>
                    <a:pt x="0" y="287"/>
                  </a:cubicBezTo>
                  <a:cubicBezTo>
                    <a:pt x="14" y="314"/>
                    <a:pt x="83" y="329"/>
                    <a:pt x="190" y="329"/>
                  </a:cubicBezTo>
                  <a:cubicBezTo>
                    <a:pt x="322" y="329"/>
                    <a:pt x="512" y="306"/>
                    <a:pt x="729" y="256"/>
                  </a:cubicBezTo>
                  <a:cubicBezTo>
                    <a:pt x="1094" y="195"/>
                    <a:pt x="1398" y="74"/>
                    <a:pt x="1398" y="43"/>
                  </a:cubicBezTo>
                  <a:cubicBezTo>
                    <a:pt x="1398" y="16"/>
                    <a:pt x="1331" y="1"/>
                    <a:pt x="12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046692" y="3047345"/>
              <a:ext cx="245436" cy="46925"/>
            </a:xfrm>
            <a:custGeom>
              <a:avLst/>
              <a:gdLst/>
              <a:ahLst/>
              <a:cxnLst/>
              <a:rect l="l" t="t" r="r" b="b"/>
              <a:pathLst>
                <a:path w="12281" h="2348" extrusionOk="0">
                  <a:moveTo>
                    <a:pt x="12250" y="0"/>
                  </a:moveTo>
                  <a:cubicBezTo>
                    <a:pt x="11938" y="0"/>
                    <a:pt x="9323" y="467"/>
                    <a:pt x="6141" y="1069"/>
                  </a:cubicBezTo>
                  <a:cubicBezTo>
                    <a:pt x="2736" y="1708"/>
                    <a:pt x="1" y="2285"/>
                    <a:pt x="31" y="2346"/>
                  </a:cubicBezTo>
                  <a:cubicBezTo>
                    <a:pt x="31" y="2347"/>
                    <a:pt x="34" y="2347"/>
                    <a:pt x="39" y="2347"/>
                  </a:cubicBezTo>
                  <a:cubicBezTo>
                    <a:pt x="206" y="2347"/>
                    <a:pt x="2904" y="1900"/>
                    <a:pt x="6171" y="1282"/>
                  </a:cubicBezTo>
                  <a:cubicBezTo>
                    <a:pt x="9545" y="613"/>
                    <a:pt x="12281" y="66"/>
                    <a:pt x="12281" y="5"/>
                  </a:cubicBezTo>
                  <a:cubicBezTo>
                    <a:pt x="12279" y="2"/>
                    <a:pt x="12268" y="0"/>
                    <a:pt x="12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52167" y="3074744"/>
              <a:ext cx="246635" cy="46925"/>
            </a:xfrm>
            <a:custGeom>
              <a:avLst/>
              <a:gdLst/>
              <a:ahLst/>
              <a:cxnLst/>
              <a:rect l="l" t="t" r="r" b="b"/>
              <a:pathLst>
                <a:path w="12341" h="2348" extrusionOk="0">
                  <a:moveTo>
                    <a:pt x="12330" y="1"/>
                  </a:moveTo>
                  <a:cubicBezTo>
                    <a:pt x="12135" y="1"/>
                    <a:pt x="9437" y="449"/>
                    <a:pt x="6140" y="1096"/>
                  </a:cubicBezTo>
                  <a:cubicBezTo>
                    <a:pt x="2736" y="1735"/>
                    <a:pt x="0" y="2282"/>
                    <a:pt x="0" y="2343"/>
                  </a:cubicBezTo>
                  <a:cubicBezTo>
                    <a:pt x="2" y="2346"/>
                    <a:pt x="13" y="2348"/>
                    <a:pt x="31" y="2348"/>
                  </a:cubicBezTo>
                  <a:cubicBezTo>
                    <a:pt x="346" y="2348"/>
                    <a:pt x="2990" y="1881"/>
                    <a:pt x="6201" y="1279"/>
                  </a:cubicBezTo>
                  <a:cubicBezTo>
                    <a:pt x="9605" y="641"/>
                    <a:pt x="12341" y="63"/>
                    <a:pt x="12341" y="2"/>
                  </a:cubicBezTo>
                  <a:cubicBezTo>
                    <a:pt x="12340" y="1"/>
                    <a:pt x="12336" y="1"/>
                    <a:pt x="12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058842" y="3107578"/>
              <a:ext cx="241799" cy="45586"/>
            </a:xfrm>
            <a:custGeom>
              <a:avLst/>
              <a:gdLst/>
              <a:ahLst/>
              <a:cxnLst/>
              <a:rect l="l" t="t" r="r" b="b"/>
              <a:pathLst>
                <a:path w="12099" h="2281" extrusionOk="0">
                  <a:moveTo>
                    <a:pt x="12098" y="1"/>
                  </a:moveTo>
                  <a:cubicBezTo>
                    <a:pt x="11946" y="1"/>
                    <a:pt x="11764" y="1"/>
                    <a:pt x="11612" y="61"/>
                  </a:cubicBezTo>
                  <a:lnTo>
                    <a:pt x="10305" y="274"/>
                  </a:lnTo>
                  <a:cubicBezTo>
                    <a:pt x="9211" y="457"/>
                    <a:pt x="7691" y="730"/>
                    <a:pt x="6019" y="1064"/>
                  </a:cubicBezTo>
                  <a:cubicBezTo>
                    <a:pt x="4347" y="1368"/>
                    <a:pt x="2827" y="1672"/>
                    <a:pt x="1733" y="1885"/>
                  </a:cubicBezTo>
                  <a:lnTo>
                    <a:pt x="457" y="2159"/>
                  </a:lnTo>
                  <a:cubicBezTo>
                    <a:pt x="305" y="2189"/>
                    <a:pt x="122" y="2219"/>
                    <a:pt x="1" y="2280"/>
                  </a:cubicBezTo>
                  <a:cubicBezTo>
                    <a:pt x="153" y="2280"/>
                    <a:pt x="305" y="2280"/>
                    <a:pt x="457" y="2250"/>
                  </a:cubicBezTo>
                  <a:lnTo>
                    <a:pt x="1764" y="2037"/>
                  </a:lnTo>
                  <a:cubicBezTo>
                    <a:pt x="2858" y="1824"/>
                    <a:pt x="4378" y="1551"/>
                    <a:pt x="6049" y="1247"/>
                  </a:cubicBezTo>
                  <a:cubicBezTo>
                    <a:pt x="7721" y="943"/>
                    <a:pt x="9241" y="639"/>
                    <a:pt x="10335" y="396"/>
                  </a:cubicBezTo>
                  <a:lnTo>
                    <a:pt x="11642" y="122"/>
                  </a:lnTo>
                  <a:cubicBezTo>
                    <a:pt x="11794" y="92"/>
                    <a:pt x="11946" y="61"/>
                    <a:pt x="1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990814" y="2956874"/>
              <a:ext cx="238141" cy="130602"/>
            </a:xfrm>
            <a:custGeom>
              <a:avLst/>
              <a:gdLst/>
              <a:ahLst/>
              <a:cxnLst/>
              <a:rect l="l" t="t" r="r" b="b"/>
              <a:pathLst>
                <a:path w="11916" h="6535" extrusionOk="0">
                  <a:moveTo>
                    <a:pt x="7481" y="143"/>
                  </a:moveTo>
                  <a:lnTo>
                    <a:pt x="7481" y="143"/>
                  </a:lnTo>
                  <a:cubicBezTo>
                    <a:pt x="7622" y="154"/>
                    <a:pt x="7763" y="168"/>
                    <a:pt x="7903" y="186"/>
                  </a:cubicBezTo>
                  <a:cubicBezTo>
                    <a:pt x="8724" y="307"/>
                    <a:pt x="9514" y="520"/>
                    <a:pt x="10274" y="885"/>
                  </a:cubicBezTo>
                  <a:cubicBezTo>
                    <a:pt x="10669" y="1098"/>
                    <a:pt x="11034" y="1371"/>
                    <a:pt x="11338" y="1736"/>
                  </a:cubicBezTo>
                  <a:cubicBezTo>
                    <a:pt x="11642" y="2101"/>
                    <a:pt x="11733" y="2587"/>
                    <a:pt x="11642" y="3073"/>
                  </a:cubicBezTo>
                  <a:cubicBezTo>
                    <a:pt x="11490" y="3529"/>
                    <a:pt x="11156" y="3955"/>
                    <a:pt x="10760" y="4259"/>
                  </a:cubicBezTo>
                  <a:cubicBezTo>
                    <a:pt x="10335" y="4563"/>
                    <a:pt x="9849" y="4836"/>
                    <a:pt x="9362" y="5049"/>
                  </a:cubicBezTo>
                  <a:cubicBezTo>
                    <a:pt x="8359" y="5566"/>
                    <a:pt x="7265" y="5931"/>
                    <a:pt x="6140" y="6143"/>
                  </a:cubicBezTo>
                  <a:cubicBezTo>
                    <a:pt x="5609" y="6261"/>
                    <a:pt x="5064" y="6322"/>
                    <a:pt x="4518" y="6322"/>
                  </a:cubicBezTo>
                  <a:cubicBezTo>
                    <a:pt x="3939" y="6322"/>
                    <a:pt x="3360" y="6254"/>
                    <a:pt x="2797" y="6113"/>
                  </a:cubicBezTo>
                  <a:cubicBezTo>
                    <a:pt x="2280" y="5991"/>
                    <a:pt x="1763" y="5809"/>
                    <a:pt x="1307" y="5505"/>
                  </a:cubicBezTo>
                  <a:cubicBezTo>
                    <a:pt x="882" y="5262"/>
                    <a:pt x="547" y="4867"/>
                    <a:pt x="335" y="4411"/>
                  </a:cubicBezTo>
                  <a:cubicBezTo>
                    <a:pt x="183" y="3955"/>
                    <a:pt x="243" y="3469"/>
                    <a:pt x="487" y="3043"/>
                  </a:cubicBezTo>
                  <a:cubicBezTo>
                    <a:pt x="730" y="2648"/>
                    <a:pt x="1034" y="2314"/>
                    <a:pt x="1429" y="2040"/>
                  </a:cubicBezTo>
                  <a:cubicBezTo>
                    <a:pt x="2098" y="1554"/>
                    <a:pt x="2827" y="1128"/>
                    <a:pt x="3587" y="824"/>
                  </a:cubicBezTo>
                  <a:cubicBezTo>
                    <a:pt x="4712" y="399"/>
                    <a:pt x="5927" y="155"/>
                    <a:pt x="7143" y="155"/>
                  </a:cubicBezTo>
                  <a:cubicBezTo>
                    <a:pt x="7264" y="147"/>
                    <a:pt x="7376" y="143"/>
                    <a:pt x="7481" y="143"/>
                  </a:cubicBezTo>
                  <a:close/>
                  <a:moveTo>
                    <a:pt x="6869" y="0"/>
                  </a:moveTo>
                  <a:cubicBezTo>
                    <a:pt x="5989" y="0"/>
                    <a:pt x="5107" y="137"/>
                    <a:pt x="4256" y="399"/>
                  </a:cubicBezTo>
                  <a:cubicBezTo>
                    <a:pt x="3984" y="507"/>
                    <a:pt x="3712" y="616"/>
                    <a:pt x="3440" y="746"/>
                  </a:cubicBezTo>
                  <a:lnTo>
                    <a:pt x="3440" y="746"/>
                  </a:lnTo>
                  <a:cubicBezTo>
                    <a:pt x="2667" y="1044"/>
                    <a:pt x="1973" y="1426"/>
                    <a:pt x="1307" y="1918"/>
                  </a:cubicBezTo>
                  <a:cubicBezTo>
                    <a:pt x="912" y="2192"/>
                    <a:pt x="608" y="2557"/>
                    <a:pt x="335" y="2952"/>
                  </a:cubicBezTo>
                  <a:cubicBezTo>
                    <a:pt x="61" y="3408"/>
                    <a:pt x="0" y="3985"/>
                    <a:pt x="183" y="4472"/>
                  </a:cubicBezTo>
                  <a:cubicBezTo>
                    <a:pt x="395" y="4988"/>
                    <a:pt x="760" y="5414"/>
                    <a:pt x="1216" y="5687"/>
                  </a:cubicBezTo>
                  <a:cubicBezTo>
                    <a:pt x="1702" y="5991"/>
                    <a:pt x="2189" y="6204"/>
                    <a:pt x="2736" y="6326"/>
                  </a:cubicBezTo>
                  <a:cubicBezTo>
                    <a:pt x="3315" y="6467"/>
                    <a:pt x="3910" y="6535"/>
                    <a:pt x="4504" y="6535"/>
                  </a:cubicBezTo>
                  <a:cubicBezTo>
                    <a:pt x="5065" y="6535"/>
                    <a:pt x="5625" y="6474"/>
                    <a:pt x="6171" y="6356"/>
                  </a:cubicBezTo>
                  <a:cubicBezTo>
                    <a:pt x="7326" y="6143"/>
                    <a:pt x="8420" y="5748"/>
                    <a:pt x="9453" y="5262"/>
                  </a:cubicBezTo>
                  <a:cubicBezTo>
                    <a:pt x="9940" y="5019"/>
                    <a:pt x="10426" y="4745"/>
                    <a:pt x="10852" y="4411"/>
                  </a:cubicBezTo>
                  <a:cubicBezTo>
                    <a:pt x="11308" y="4107"/>
                    <a:pt x="11642" y="3651"/>
                    <a:pt x="11794" y="3134"/>
                  </a:cubicBezTo>
                  <a:cubicBezTo>
                    <a:pt x="11915" y="2618"/>
                    <a:pt x="11794" y="2070"/>
                    <a:pt x="11460" y="1645"/>
                  </a:cubicBezTo>
                  <a:cubicBezTo>
                    <a:pt x="11156" y="1280"/>
                    <a:pt x="10760" y="976"/>
                    <a:pt x="10335" y="763"/>
                  </a:cubicBezTo>
                  <a:cubicBezTo>
                    <a:pt x="9575" y="399"/>
                    <a:pt x="8754" y="155"/>
                    <a:pt x="7903" y="64"/>
                  </a:cubicBezTo>
                  <a:cubicBezTo>
                    <a:pt x="7560" y="21"/>
                    <a:pt x="7215" y="0"/>
                    <a:pt x="68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2215562" y="2903475"/>
              <a:ext cx="83238" cy="68049"/>
            </a:xfrm>
            <a:custGeom>
              <a:avLst/>
              <a:gdLst/>
              <a:ahLst/>
              <a:cxnLst/>
              <a:rect l="l" t="t" r="r" b="b"/>
              <a:pathLst>
                <a:path w="4165" h="3405" extrusionOk="0">
                  <a:moveTo>
                    <a:pt x="4165" y="1"/>
                  </a:moveTo>
                  <a:cubicBezTo>
                    <a:pt x="3405" y="487"/>
                    <a:pt x="2706" y="1034"/>
                    <a:pt x="2007" y="1642"/>
                  </a:cubicBezTo>
                  <a:cubicBezTo>
                    <a:pt x="1308" y="2159"/>
                    <a:pt x="609" y="2767"/>
                    <a:pt x="1" y="3405"/>
                  </a:cubicBezTo>
                  <a:cubicBezTo>
                    <a:pt x="730" y="2919"/>
                    <a:pt x="1460" y="2372"/>
                    <a:pt x="2128" y="1794"/>
                  </a:cubicBezTo>
                  <a:cubicBezTo>
                    <a:pt x="2858" y="1247"/>
                    <a:pt x="3527" y="639"/>
                    <a:pt x="416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2210706" y="2935671"/>
              <a:ext cx="55898" cy="42548"/>
            </a:xfrm>
            <a:custGeom>
              <a:avLst/>
              <a:gdLst/>
              <a:ahLst/>
              <a:cxnLst/>
              <a:rect l="l" t="t" r="r" b="b"/>
              <a:pathLst>
                <a:path w="2797" h="2129" extrusionOk="0">
                  <a:moveTo>
                    <a:pt x="882" y="1"/>
                  </a:moveTo>
                  <a:lnTo>
                    <a:pt x="882" y="1"/>
                  </a:lnTo>
                  <a:cubicBezTo>
                    <a:pt x="457" y="578"/>
                    <a:pt x="153" y="1277"/>
                    <a:pt x="31" y="1976"/>
                  </a:cubicBezTo>
                  <a:lnTo>
                    <a:pt x="1" y="2128"/>
                  </a:lnTo>
                  <a:lnTo>
                    <a:pt x="153" y="2098"/>
                  </a:lnTo>
                  <a:lnTo>
                    <a:pt x="426" y="2037"/>
                  </a:lnTo>
                  <a:cubicBezTo>
                    <a:pt x="1216" y="1916"/>
                    <a:pt x="2007" y="1703"/>
                    <a:pt x="2797" y="1460"/>
                  </a:cubicBezTo>
                  <a:lnTo>
                    <a:pt x="2797" y="1460"/>
                  </a:lnTo>
                  <a:cubicBezTo>
                    <a:pt x="1976" y="1520"/>
                    <a:pt x="1186" y="1642"/>
                    <a:pt x="396" y="1855"/>
                  </a:cubicBezTo>
                  <a:lnTo>
                    <a:pt x="250" y="1884"/>
                  </a:lnTo>
                  <a:lnTo>
                    <a:pt x="250" y="1884"/>
                  </a:lnTo>
                  <a:cubicBezTo>
                    <a:pt x="526" y="782"/>
                    <a:pt x="940" y="30"/>
                    <a:pt x="88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030304" y="2999462"/>
              <a:ext cx="151266" cy="23103"/>
            </a:xfrm>
            <a:custGeom>
              <a:avLst/>
              <a:gdLst/>
              <a:ahLst/>
              <a:cxnLst/>
              <a:rect l="l" t="t" r="r" b="b"/>
              <a:pathLst>
                <a:path w="7569" h="1156" extrusionOk="0">
                  <a:moveTo>
                    <a:pt x="7569" y="0"/>
                  </a:moveTo>
                  <a:lnTo>
                    <a:pt x="7569" y="0"/>
                  </a:lnTo>
                  <a:cubicBezTo>
                    <a:pt x="6292" y="91"/>
                    <a:pt x="5015" y="243"/>
                    <a:pt x="3769" y="456"/>
                  </a:cubicBezTo>
                  <a:cubicBezTo>
                    <a:pt x="2492" y="639"/>
                    <a:pt x="1246" y="851"/>
                    <a:pt x="0" y="1155"/>
                  </a:cubicBezTo>
                  <a:cubicBezTo>
                    <a:pt x="1277" y="1064"/>
                    <a:pt x="2553" y="882"/>
                    <a:pt x="3800" y="669"/>
                  </a:cubicBezTo>
                  <a:cubicBezTo>
                    <a:pt x="5046" y="517"/>
                    <a:pt x="6322" y="274"/>
                    <a:pt x="75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1930061" y="2910130"/>
              <a:ext cx="84337" cy="70027"/>
            </a:xfrm>
            <a:custGeom>
              <a:avLst/>
              <a:gdLst/>
              <a:ahLst/>
              <a:cxnLst/>
              <a:rect l="l" t="t" r="r" b="b"/>
              <a:pathLst>
                <a:path w="4220" h="3504" extrusionOk="0">
                  <a:moveTo>
                    <a:pt x="2290" y="0"/>
                  </a:moveTo>
                  <a:cubicBezTo>
                    <a:pt x="2177" y="0"/>
                    <a:pt x="2062" y="11"/>
                    <a:pt x="1946" y="32"/>
                  </a:cubicBezTo>
                  <a:cubicBezTo>
                    <a:pt x="426" y="306"/>
                    <a:pt x="1" y="2312"/>
                    <a:pt x="1277" y="3194"/>
                  </a:cubicBezTo>
                  <a:cubicBezTo>
                    <a:pt x="1596" y="3408"/>
                    <a:pt x="1937" y="3504"/>
                    <a:pt x="2268" y="3504"/>
                  </a:cubicBezTo>
                  <a:cubicBezTo>
                    <a:pt x="3296" y="3504"/>
                    <a:pt x="4220" y="2580"/>
                    <a:pt x="4013" y="1431"/>
                  </a:cubicBezTo>
                  <a:cubicBezTo>
                    <a:pt x="3852" y="574"/>
                    <a:pt x="3126" y="0"/>
                    <a:pt x="229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1930061" y="2909551"/>
              <a:ext cx="83597" cy="71087"/>
            </a:xfrm>
            <a:custGeom>
              <a:avLst/>
              <a:gdLst/>
              <a:ahLst/>
              <a:cxnLst/>
              <a:rect l="l" t="t" r="r" b="b"/>
              <a:pathLst>
                <a:path w="4183" h="3557" extrusionOk="0">
                  <a:moveTo>
                    <a:pt x="2816" y="3446"/>
                  </a:moveTo>
                  <a:lnTo>
                    <a:pt x="2816" y="3446"/>
                  </a:lnTo>
                  <a:cubicBezTo>
                    <a:pt x="2751" y="3467"/>
                    <a:pt x="2684" y="3483"/>
                    <a:pt x="2615" y="3496"/>
                  </a:cubicBezTo>
                  <a:cubicBezTo>
                    <a:pt x="2603" y="3500"/>
                    <a:pt x="2591" y="3503"/>
                    <a:pt x="2579" y="3506"/>
                  </a:cubicBezTo>
                  <a:lnTo>
                    <a:pt x="2579" y="3506"/>
                  </a:lnTo>
                  <a:cubicBezTo>
                    <a:pt x="2660" y="3492"/>
                    <a:pt x="2739" y="3472"/>
                    <a:pt x="2816" y="3446"/>
                  </a:cubicBezTo>
                  <a:close/>
                  <a:moveTo>
                    <a:pt x="2280" y="1"/>
                  </a:moveTo>
                  <a:cubicBezTo>
                    <a:pt x="2189" y="1"/>
                    <a:pt x="2068" y="1"/>
                    <a:pt x="1976" y="31"/>
                  </a:cubicBezTo>
                  <a:cubicBezTo>
                    <a:pt x="1490" y="122"/>
                    <a:pt x="1095" y="396"/>
                    <a:pt x="821" y="791"/>
                  </a:cubicBezTo>
                  <a:cubicBezTo>
                    <a:pt x="31" y="1946"/>
                    <a:pt x="852" y="3527"/>
                    <a:pt x="2280" y="3557"/>
                  </a:cubicBezTo>
                  <a:cubicBezTo>
                    <a:pt x="2387" y="3530"/>
                    <a:pt x="2493" y="3527"/>
                    <a:pt x="2579" y="3506"/>
                  </a:cubicBezTo>
                  <a:lnTo>
                    <a:pt x="2579" y="3506"/>
                  </a:lnTo>
                  <a:cubicBezTo>
                    <a:pt x="2481" y="3524"/>
                    <a:pt x="2382" y="3533"/>
                    <a:pt x="2281" y="3533"/>
                  </a:cubicBezTo>
                  <a:cubicBezTo>
                    <a:pt x="1955" y="3533"/>
                    <a:pt x="1619" y="3437"/>
                    <a:pt x="1308" y="3223"/>
                  </a:cubicBezTo>
                  <a:cubicBezTo>
                    <a:pt x="1" y="2341"/>
                    <a:pt x="426" y="365"/>
                    <a:pt x="1946" y="61"/>
                  </a:cubicBezTo>
                  <a:cubicBezTo>
                    <a:pt x="2068" y="31"/>
                    <a:pt x="2159" y="31"/>
                    <a:pt x="2280" y="31"/>
                  </a:cubicBezTo>
                  <a:cubicBezTo>
                    <a:pt x="3132" y="31"/>
                    <a:pt x="3831" y="639"/>
                    <a:pt x="3983" y="1460"/>
                  </a:cubicBezTo>
                  <a:cubicBezTo>
                    <a:pt x="4171" y="2401"/>
                    <a:pt x="3589" y="3191"/>
                    <a:pt x="2816" y="3446"/>
                  </a:cubicBezTo>
                  <a:lnTo>
                    <a:pt x="2816" y="3446"/>
                  </a:lnTo>
                  <a:cubicBezTo>
                    <a:pt x="3670" y="3180"/>
                    <a:pt x="4182" y="2305"/>
                    <a:pt x="4013" y="1429"/>
                  </a:cubicBezTo>
                  <a:cubicBezTo>
                    <a:pt x="3861" y="609"/>
                    <a:pt x="3132" y="1"/>
                    <a:pt x="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4650218" y="4038442"/>
              <a:ext cx="210802" cy="127644"/>
            </a:xfrm>
            <a:custGeom>
              <a:avLst/>
              <a:gdLst/>
              <a:ahLst/>
              <a:cxnLst/>
              <a:rect l="l" t="t" r="r" b="b"/>
              <a:pathLst>
                <a:path w="10548" h="6387" extrusionOk="0">
                  <a:moveTo>
                    <a:pt x="5494" y="1"/>
                  </a:moveTo>
                  <a:cubicBezTo>
                    <a:pt x="4287" y="1"/>
                    <a:pt x="3077" y="222"/>
                    <a:pt x="2007" y="778"/>
                  </a:cubicBezTo>
                  <a:cubicBezTo>
                    <a:pt x="1065" y="1264"/>
                    <a:pt x="396" y="2176"/>
                    <a:pt x="213" y="3210"/>
                  </a:cubicBezTo>
                  <a:cubicBezTo>
                    <a:pt x="1" y="3969"/>
                    <a:pt x="92" y="4760"/>
                    <a:pt x="457" y="5459"/>
                  </a:cubicBezTo>
                  <a:cubicBezTo>
                    <a:pt x="759" y="6037"/>
                    <a:pt x="1352" y="6387"/>
                    <a:pt x="1995" y="6387"/>
                  </a:cubicBezTo>
                  <a:cubicBezTo>
                    <a:pt x="2129" y="6387"/>
                    <a:pt x="2266" y="6372"/>
                    <a:pt x="2402" y="6340"/>
                  </a:cubicBezTo>
                  <a:cubicBezTo>
                    <a:pt x="3131" y="6097"/>
                    <a:pt x="3557" y="5307"/>
                    <a:pt x="4195" y="4851"/>
                  </a:cubicBezTo>
                  <a:cubicBezTo>
                    <a:pt x="4861" y="4333"/>
                    <a:pt x="5685" y="4232"/>
                    <a:pt x="6536" y="4232"/>
                  </a:cubicBezTo>
                  <a:cubicBezTo>
                    <a:pt x="7083" y="4232"/>
                    <a:pt x="7642" y="4273"/>
                    <a:pt x="8177" y="4273"/>
                  </a:cubicBezTo>
                  <a:cubicBezTo>
                    <a:pt x="8261" y="4282"/>
                    <a:pt x="8344" y="4287"/>
                    <a:pt x="8427" y="4287"/>
                  </a:cubicBezTo>
                  <a:cubicBezTo>
                    <a:pt x="8920" y="4287"/>
                    <a:pt x="9402" y="4134"/>
                    <a:pt x="9819" y="3848"/>
                  </a:cubicBezTo>
                  <a:cubicBezTo>
                    <a:pt x="10548" y="3240"/>
                    <a:pt x="10426" y="1994"/>
                    <a:pt x="9788" y="1295"/>
                  </a:cubicBezTo>
                  <a:cubicBezTo>
                    <a:pt x="9150" y="596"/>
                    <a:pt x="8147" y="322"/>
                    <a:pt x="7204" y="140"/>
                  </a:cubicBezTo>
                  <a:cubicBezTo>
                    <a:pt x="6645" y="51"/>
                    <a:pt x="6070" y="1"/>
                    <a:pt x="549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4599796" y="3627119"/>
              <a:ext cx="154924" cy="304531"/>
            </a:xfrm>
            <a:custGeom>
              <a:avLst/>
              <a:gdLst/>
              <a:ahLst/>
              <a:cxnLst/>
              <a:rect l="l" t="t" r="r" b="b"/>
              <a:pathLst>
                <a:path w="7752" h="15238" extrusionOk="0">
                  <a:moveTo>
                    <a:pt x="4369" y="0"/>
                  </a:moveTo>
                  <a:cubicBezTo>
                    <a:pt x="4210" y="0"/>
                    <a:pt x="4050" y="17"/>
                    <a:pt x="3892" y="53"/>
                  </a:cubicBezTo>
                  <a:cubicBezTo>
                    <a:pt x="2919" y="296"/>
                    <a:pt x="2372" y="1238"/>
                    <a:pt x="1916" y="2120"/>
                  </a:cubicBezTo>
                  <a:cubicBezTo>
                    <a:pt x="670" y="4734"/>
                    <a:pt x="1" y="7591"/>
                    <a:pt x="1" y="10478"/>
                  </a:cubicBezTo>
                  <a:cubicBezTo>
                    <a:pt x="1" y="11816"/>
                    <a:pt x="153" y="13214"/>
                    <a:pt x="913" y="14339"/>
                  </a:cubicBezTo>
                  <a:lnTo>
                    <a:pt x="913" y="14369"/>
                  </a:lnTo>
                  <a:cubicBezTo>
                    <a:pt x="1343" y="14994"/>
                    <a:pt x="1976" y="15238"/>
                    <a:pt x="2618" y="15238"/>
                  </a:cubicBezTo>
                  <a:cubicBezTo>
                    <a:pt x="3382" y="15238"/>
                    <a:pt x="4159" y="14892"/>
                    <a:pt x="4621" y="14430"/>
                  </a:cubicBezTo>
                  <a:cubicBezTo>
                    <a:pt x="5502" y="13609"/>
                    <a:pt x="5867" y="12363"/>
                    <a:pt x="6202" y="11208"/>
                  </a:cubicBezTo>
                  <a:cubicBezTo>
                    <a:pt x="6961" y="8563"/>
                    <a:pt x="7752" y="5737"/>
                    <a:pt x="7174" y="3031"/>
                  </a:cubicBezTo>
                  <a:cubicBezTo>
                    <a:pt x="7022" y="2211"/>
                    <a:pt x="6688" y="1451"/>
                    <a:pt x="6141" y="813"/>
                  </a:cubicBezTo>
                  <a:cubicBezTo>
                    <a:pt x="5675" y="298"/>
                    <a:pt x="5031" y="0"/>
                    <a:pt x="43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4335559" y="3716150"/>
              <a:ext cx="253730" cy="251431"/>
            </a:xfrm>
            <a:custGeom>
              <a:avLst/>
              <a:gdLst/>
              <a:ahLst/>
              <a:cxnLst/>
              <a:rect l="l" t="t" r="r" b="b"/>
              <a:pathLst>
                <a:path w="12696" h="12581" extrusionOk="0">
                  <a:moveTo>
                    <a:pt x="11612" y="11707"/>
                  </a:moveTo>
                  <a:lnTo>
                    <a:pt x="11537" y="11797"/>
                  </a:lnTo>
                  <a:lnTo>
                    <a:pt x="11537" y="11797"/>
                  </a:lnTo>
                  <a:cubicBezTo>
                    <a:pt x="11563" y="11768"/>
                    <a:pt x="11588" y="11738"/>
                    <a:pt x="11612" y="11707"/>
                  </a:cubicBezTo>
                  <a:close/>
                  <a:moveTo>
                    <a:pt x="11537" y="11797"/>
                  </a:moveTo>
                  <a:cubicBezTo>
                    <a:pt x="11535" y="11800"/>
                    <a:pt x="11533" y="11802"/>
                    <a:pt x="11531" y="11804"/>
                  </a:cubicBezTo>
                  <a:lnTo>
                    <a:pt x="11531" y="11804"/>
                  </a:lnTo>
                  <a:cubicBezTo>
                    <a:pt x="11527" y="11809"/>
                    <a:pt x="11523" y="11814"/>
                    <a:pt x="11519" y="11819"/>
                  </a:cubicBezTo>
                  <a:lnTo>
                    <a:pt x="11519" y="11819"/>
                  </a:lnTo>
                  <a:lnTo>
                    <a:pt x="11537" y="11797"/>
                  </a:lnTo>
                  <a:close/>
                  <a:moveTo>
                    <a:pt x="11519" y="11819"/>
                  </a:moveTo>
                  <a:lnTo>
                    <a:pt x="11460" y="11890"/>
                  </a:lnTo>
                  <a:cubicBezTo>
                    <a:pt x="11480" y="11866"/>
                    <a:pt x="11499" y="11843"/>
                    <a:pt x="11519" y="11819"/>
                  </a:cubicBezTo>
                  <a:close/>
                  <a:moveTo>
                    <a:pt x="2597" y="0"/>
                  </a:moveTo>
                  <a:cubicBezTo>
                    <a:pt x="2522" y="0"/>
                    <a:pt x="2447" y="2"/>
                    <a:pt x="2372" y="5"/>
                  </a:cubicBezTo>
                  <a:cubicBezTo>
                    <a:pt x="1612" y="35"/>
                    <a:pt x="913" y="461"/>
                    <a:pt x="517" y="1130"/>
                  </a:cubicBezTo>
                  <a:cubicBezTo>
                    <a:pt x="1" y="2102"/>
                    <a:pt x="517" y="3318"/>
                    <a:pt x="1034" y="4291"/>
                  </a:cubicBezTo>
                  <a:cubicBezTo>
                    <a:pt x="1976" y="5993"/>
                    <a:pt x="3071" y="7634"/>
                    <a:pt x="4287" y="9184"/>
                  </a:cubicBezTo>
                  <a:cubicBezTo>
                    <a:pt x="5229" y="10431"/>
                    <a:pt x="6353" y="11646"/>
                    <a:pt x="7812" y="12224"/>
                  </a:cubicBezTo>
                  <a:cubicBezTo>
                    <a:pt x="8412" y="12456"/>
                    <a:pt x="9016" y="12580"/>
                    <a:pt x="9576" y="12580"/>
                  </a:cubicBezTo>
                  <a:cubicBezTo>
                    <a:pt x="10361" y="12580"/>
                    <a:pt x="11058" y="12336"/>
                    <a:pt x="11531" y="11804"/>
                  </a:cubicBezTo>
                  <a:lnTo>
                    <a:pt x="11531" y="11804"/>
                  </a:lnTo>
                  <a:cubicBezTo>
                    <a:pt x="12532" y="10561"/>
                    <a:pt x="12696" y="8785"/>
                    <a:pt x="12250" y="7270"/>
                  </a:cubicBezTo>
                  <a:cubicBezTo>
                    <a:pt x="11703" y="5719"/>
                    <a:pt x="10761" y="4321"/>
                    <a:pt x="9515" y="3288"/>
                  </a:cubicBezTo>
                  <a:cubicBezTo>
                    <a:pt x="8056" y="2011"/>
                    <a:pt x="6384" y="1008"/>
                    <a:pt x="4590" y="400"/>
                  </a:cubicBezTo>
                  <a:cubicBezTo>
                    <a:pt x="3961" y="126"/>
                    <a:pt x="3281" y="0"/>
                    <a:pt x="259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4615604" y="4076613"/>
              <a:ext cx="145191" cy="254389"/>
            </a:xfrm>
            <a:custGeom>
              <a:avLst/>
              <a:gdLst/>
              <a:ahLst/>
              <a:cxnLst/>
              <a:rect l="l" t="t" r="r" b="b"/>
              <a:pathLst>
                <a:path w="7265" h="12729" extrusionOk="0">
                  <a:moveTo>
                    <a:pt x="6946" y="0"/>
                  </a:moveTo>
                  <a:cubicBezTo>
                    <a:pt x="6839" y="0"/>
                    <a:pt x="6733" y="8"/>
                    <a:pt x="6626" y="23"/>
                  </a:cubicBezTo>
                  <a:cubicBezTo>
                    <a:pt x="6019" y="84"/>
                    <a:pt x="5471" y="236"/>
                    <a:pt x="4924" y="479"/>
                  </a:cubicBezTo>
                  <a:cubicBezTo>
                    <a:pt x="4134" y="844"/>
                    <a:pt x="3465" y="1391"/>
                    <a:pt x="2918" y="2090"/>
                  </a:cubicBezTo>
                  <a:cubicBezTo>
                    <a:pt x="2249" y="2911"/>
                    <a:pt x="1733" y="3822"/>
                    <a:pt x="1338" y="4825"/>
                  </a:cubicBezTo>
                  <a:cubicBezTo>
                    <a:pt x="942" y="5798"/>
                    <a:pt x="638" y="6801"/>
                    <a:pt x="426" y="7835"/>
                  </a:cubicBezTo>
                  <a:cubicBezTo>
                    <a:pt x="274" y="8686"/>
                    <a:pt x="152" y="9537"/>
                    <a:pt x="91" y="10388"/>
                  </a:cubicBezTo>
                  <a:cubicBezTo>
                    <a:pt x="31" y="11117"/>
                    <a:pt x="31" y="11695"/>
                    <a:pt x="0" y="12120"/>
                  </a:cubicBezTo>
                  <a:cubicBezTo>
                    <a:pt x="0" y="12303"/>
                    <a:pt x="0" y="12516"/>
                    <a:pt x="61" y="12728"/>
                  </a:cubicBezTo>
                  <a:cubicBezTo>
                    <a:pt x="91" y="12516"/>
                    <a:pt x="122" y="12303"/>
                    <a:pt x="122" y="12090"/>
                  </a:cubicBezTo>
                  <a:cubicBezTo>
                    <a:pt x="183" y="11634"/>
                    <a:pt x="243" y="11057"/>
                    <a:pt x="304" y="10388"/>
                  </a:cubicBezTo>
                  <a:cubicBezTo>
                    <a:pt x="395" y="9537"/>
                    <a:pt x="517" y="8716"/>
                    <a:pt x="669" y="7865"/>
                  </a:cubicBezTo>
                  <a:cubicBezTo>
                    <a:pt x="912" y="6862"/>
                    <a:pt x="1216" y="5859"/>
                    <a:pt x="1581" y="4917"/>
                  </a:cubicBezTo>
                  <a:cubicBezTo>
                    <a:pt x="1976" y="3944"/>
                    <a:pt x="2493" y="3032"/>
                    <a:pt x="3101" y="2211"/>
                  </a:cubicBezTo>
                  <a:cubicBezTo>
                    <a:pt x="3617" y="1543"/>
                    <a:pt x="4256" y="996"/>
                    <a:pt x="5015" y="631"/>
                  </a:cubicBezTo>
                  <a:cubicBezTo>
                    <a:pt x="5532" y="357"/>
                    <a:pt x="6079" y="205"/>
                    <a:pt x="6626" y="114"/>
                  </a:cubicBezTo>
                  <a:cubicBezTo>
                    <a:pt x="6839" y="114"/>
                    <a:pt x="7052" y="84"/>
                    <a:pt x="7265" y="23"/>
                  </a:cubicBezTo>
                  <a:cubicBezTo>
                    <a:pt x="7158" y="8"/>
                    <a:pt x="7052" y="0"/>
                    <a:pt x="69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4616204" y="3738113"/>
              <a:ext cx="66850" cy="566775"/>
            </a:xfrm>
            <a:custGeom>
              <a:avLst/>
              <a:gdLst/>
              <a:ahLst/>
              <a:cxnLst/>
              <a:rect l="l" t="t" r="r" b="b"/>
              <a:pathLst>
                <a:path w="3345" h="28360" extrusionOk="0">
                  <a:moveTo>
                    <a:pt x="3344" y="0"/>
                  </a:moveTo>
                  <a:lnTo>
                    <a:pt x="3344" y="0"/>
                  </a:lnTo>
                  <a:cubicBezTo>
                    <a:pt x="3314" y="91"/>
                    <a:pt x="3283" y="183"/>
                    <a:pt x="3253" y="274"/>
                  </a:cubicBezTo>
                  <a:cubicBezTo>
                    <a:pt x="3192" y="487"/>
                    <a:pt x="3101" y="760"/>
                    <a:pt x="3010" y="1064"/>
                  </a:cubicBezTo>
                  <a:cubicBezTo>
                    <a:pt x="2919" y="1398"/>
                    <a:pt x="2797" y="1824"/>
                    <a:pt x="2675" y="2341"/>
                  </a:cubicBezTo>
                  <a:cubicBezTo>
                    <a:pt x="2554" y="2857"/>
                    <a:pt x="2402" y="3405"/>
                    <a:pt x="2250" y="4043"/>
                  </a:cubicBezTo>
                  <a:cubicBezTo>
                    <a:pt x="1551" y="7356"/>
                    <a:pt x="1004" y="10699"/>
                    <a:pt x="639" y="14043"/>
                  </a:cubicBezTo>
                  <a:cubicBezTo>
                    <a:pt x="213" y="17994"/>
                    <a:pt x="31" y="21551"/>
                    <a:pt x="1" y="24165"/>
                  </a:cubicBezTo>
                  <a:cubicBezTo>
                    <a:pt x="1" y="25441"/>
                    <a:pt x="1" y="26505"/>
                    <a:pt x="61" y="27235"/>
                  </a:cubicBezTo>
                  <a:cubicBezTo>
                    <a:pt x="61" y="27569"/>
                    <a:pt x="92" y="27843"/>
                    <a:pt x="92" y="28055"/>
                  </a:cubicBezTo>
                  <a:cubicBezTo>
                    <a:pt x="92" y="28147"/>
                    <a:pt x="122" y="28238"/>
                    <a:pt x="122" y="28359"/>
                  </a:cubicBezTo>
                  <a:cubicBezTo>
                    <a:pt x="153" y="28238"/>
                    <a:pt x="153" y="28147"/>
                    <a:pt x="153" y="28055"/>
                  </a:cubicBezTo>
                  <a:lnTo>
                    <a:pt x="153" y="27235"/>
                  </a:lnTo>
                  <a:cubicBezTo>
                    <a:pt x="153" y="26505"/>
                    <a:pt x="153" y="25441"/>
                    <a:pt x="183" y="24165"/>
                  </a:cubicBezTo>
                  <a:cubicBezTo>
                    <a:pt x="244" y="21581"/>
                    <a:pt x="487" y="18785"/>
                    <a:pt x="912" y="14864"/>
                  </a:cubicBezTo>
                  <a:cubicBezTo>
                    <a:pt x="1308" y="11186"/>
                    <a:pt x="1855" y="6900"/>
                    <a:pt x="2432" y="4104"/>
                  </a:cubicBezTo>
                  <a:cubicBezTo>
                    <a:pt x="2554" y="3465"/>
                    <a:pt x="2675" y="2888"/>
                    <a:pt x="2797" y="2371"/>
                  </a:cubicBezTo>
                  <a:cubicBezTo>
                    <a:pt x="2949" y="1885"/>
                    <a:pt x="3010" y="1459"/>
                    <a:pt x="3101" y="1094"/>
                  </a:cubicBezTo>
                  <a:cubicBezTo>
                    <a:pt x="3192" y="760"/>
                    <a:pt x="3253" y="517"/>
                    <a:pt x="3314" y="304"/>
                  </a:cubicBezTo>
                  <a:cubicBezTo>
                    <a:pt x="3344" y="183"/>
                    <a:pt x="3344" y="91"/>
                    <a:pt x="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4435182" y="3780620"/>
              <a:ext cx="184681" cy="386370"/>
            </a:xfrm>
            <a:custGeom>
              <a:avLst/>
              <a:gdLst/>
              <a:ahLst/>
              <a:cxnLst/>
              <a:rect l="l" t="t" r="r" b="b"/>
              <a:pathLst>
                <a:path w="9241" h="19333" extrusionOk="0">
                  <a:moveTo>
                    <a:pt x="1" y="1"/>
                  </a:moveTo>
                  <a:lnTo>
                    <a:pt x="1" y="1"/>
                  </a:lnTo>
                  <a:cubicBezTo>
                    <a:pt x="852" y="670"/>
                    <a:pt x="1642" y="1399"/>
                    <a:pt x="2402" y="2159"/>
                  </a:cubicBezTo>
                  <a:cubicBezTo>
                    <a:pt x="4134" y="4074"/>
                    <a:pt x="5533" y="6293"/>
                    <a:pt x="6505" y="8694"/>
                  </a:cubicBezTo>
                  <a:cubicBezTo>
                    <a:pt x="7083" y="10001"/>
                    <a:pt x="7539" y="11338"/>
                    <a:pt x="7934" y="12706"/>
                  </a:cubicBezTo>
                  <a:cubicBezTo>
                    <a:pt x="8268" y="13831"/>
                    <a:pt x="8542" y="14986"/>
                    <a:pt x="8755" y="16141"/>
                  </a:cubicBezTo>
                  <a:cubicBezTo>
                    <a:pt x="8937" y="17114"/>
                    <a:pt x="9028" y="17904"/>
                    <a:pt x="9089" y="18481"/>
                  </a:cubicBezTo>
                  <a:cubicBezTo>
                    <a:pt x="9119" y="18755"/>
                    <a:pt x="9150" y="19029"/>
                    <a:pt x="9211" y="19332"/>
                  </a:cubicBezTo>
                  <a:cubicBezTo>
                    <a:pt x="9241" y="19029"/>
                    <a:pt x="9241" y="18725"/>
                    <a:pt x="9211" y="18451"/>
                  </a:cubicBezTo>
                  <a:cubicBezTo>
                    <a:pt x="9150" y="17661"/>
                    <a:pt x="9059" y="16870"/>
                    <a:pt x="8937" y="16080"/>
                  </a:cubicBezTo>
                  <a:cubicBezTo>
                    <a:pt x="8755" y="14925"/>
                    <a:pt x="8511" y="13800"/>
                    <a:pt x="8177" y="12676"/>
                  </a:cubicBezTo>
                  <a:cubicBezTo>
                    <a:pt x="7812" y="11278"/>
                    <a:pt x="7326" y="9910"/>
                    <a:pt x="6748" y="8603"/>
                  </a:cubicBezTo>
                  <a:cubicBezTo>
                    <a:pt x="5745" y="6171"/>
                    <a:pt x="4317" y="3952"/>
                    <a:pt x="2523" y="2037"/>
                  </a:cubicBezTo>
                  <a:cubicBezTo>
                    <a:pt x="2220" y="1703"/>
                    <a:pt x="1885" y="1399"/>
                    <a:pt x="1520" y="1095"/>
                  </a:cubicBezTo>
                  <a:cubicBezTo>
                    <a:pt x="1368" y="974"/>
                    <a:pt x="1247" y="852"/>
                    <a:pt x="1095" y="730"/>
                  </a:cubicBezTo>
                  <a:lnTo>
                    <a:pt x="730" y="487"/>
                  </a:lnTo>
                  <a:cubicBezTo>
                    <a:pt x="487" y="305"/>
                    <a:pt x="244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3569565" y="2124135"/>
              <a:ext cx="234504" cy="412091"/>
            </a:xfrm>
            <a:custGeom>
              <a:avLst/>
              <a:gdLst/>
              <a:ahLst/>
              <a:cxnLst/>
              <a:rect l="l" t="t" r="r" b="b"/>
              <a:pathLst>
                <a:path w="11734" h="20620" extrusionOk="0">
                  <a:moveTo>
                    <a:pt x="8542" y="0"/>
                  </a:moveTo>
                  <a:lnTo>
                    <a:pt x="1" y="20396"/>
                  </a:lnTo>
                  <a:cubicBezTo>
                    <a:pt x="833" y="20539"/>
                    <a:pt x="1686" y="20619"/>
                    <a:pt x="2537" y="20619"/>
                  </a:cubicBezTo>
                  <a:cubicBezTo>
                    <a:pt x="4389" y="20619"/>
                    <a:pt x="6229" y="20239"/>
                    <a:pt x="7812" y="19301"/>
                  </a:cubicBezTo>
                  <a:cubicBezTo>
                    <a:pt x="10123" y="17934"/>
                    <a:pt x="11733" y="15228"/>
                    <a:pt x="11278" y="12554"/>
                  </a:cubicBezTo>
                  <a:cubicBezTo>
                    <a:pt x="11065" y="11307"/>
                    <a:pt x="10366" y="10061"/>
                    <a:pt x="10578" y="8754"/>
                  </a:cubicBezTo>
                  <a:cubicBezTo>
                    <a:pt x="10730" y="7812"/>
                    <a:pt x="11338" y="6961"/>
                    <a:pt x="11399" y="5988"/>
                  </a:cubicBezTo>
                  <a:cubicBezTo>
                    <a:pt x="11490" y="3739"/>
                    <a:pt x="8542" y="2280"/>
                    <a:pt x="8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3296215" y="2101652"/>
              <a:ext cx="249073" cy="467429"/>
            </a:xfrm>
            <a:custGeom>
              <a:avLst/>
              <a:gdLst/>
              <a:ahLst/>
              <a:cxnLst/>
              <a:rect l="l" t="t" r="r" b="b"/>
              <a:pathLst>
                <a:path w="12463" h="23389" extrusionOk="0">
                  <a:moveTo>
                    <a:pt x="4074" y="1"/>
                  </a:moveTo>
                  <a:lnTo>
                    <a:pt x="4074" y="1"/>
                  </a:lnTo>
                  <a:cubicBezTo>
                    <a:pt x="4135" y="1216"/>
                    <a:pt x="3283" y="2280"/>
                    <a:pt x="2463" y="3162"/>
                  </a:cubicBezTo>
                  <a:cubicBezTo>
                    <a:pt x="1612" y="4013"/>
                    <a:pt x="700" y="4955"/>
                    <a:pt x="487" y="6140"/>
                  </a:cubicBezTo>
                  <a:cubicBezTo>
                    <a:pt x="92" y="8268"/>
                    <a:pt x="2128" y="10335"/>
                    <a:pt x="1612" y="12402"/>
                  </a:cubicBezTo>
                  <a:cubicBezTo>
                    <a:pt x="1338" y="13527"/>
                    <a:pt x="396" y="14408"/>
                    <a:pt x="183" y="15533"/>
                  </a:cubicBezTo>
                  <a:cubicBezTo>
                    <a:pt x="1" y="16688"/>
                    <a:pt x="578" y="17721"/>
                    <a:pt x="1277" y="18603"/>
                  </a:cubicBezTo>
                  <a:cubicBezTo>
                    <a:pt x="1946" y="19454"/>
                    <a:pt x="2827" y="19363"/>
                    <a:pt x="3435" y="20305"/>
                  </a:cubicBezTo>
                  <a:cubicBezTo>
                    <a:pt x="4165" y="21338"/>
                    <a:pt x="5077" y="22220"/>
                    <a:pt x="6171" y="22888"/>
                  </a:cubicBezTo>
                  <a:cubicBezTo>
                    <a:pt x="6791" y="23252"/>
                    <a:pt x="7456" y="23389"/>
                    <a:pt x="8119" y="23389"/>
                  </a:cubicBezTo>
                  <a:cubicBezTo>
                    <a:pt x="9891" y="23389"/>
                    <a:pt x="11644" y="22411"/>
                    <a:pt x="12463" y="22189"/>
                  </a:cubicBezTo>
                  <a:lnTo>
                    <a:pt x="40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3371537" y="1990598"/>
              <a:ext cx="379695" cy="318281"/>
            </a:xfrm>
            <a:custGeom>
              <a:avLst/>
              <a:gdLst/>
              <a:ahLst/>
              <a:cxnLst/>
              <a:rect l="l" t="t" r="r" b="b"/>
              <a:pathLst>
                <a:path w="18999" h="15926" extrusionOk="0">
                  <a:moveTo>
                    <a:pt x="6972" y="0"/>
                  </a:moveTo>
                  <a:cubicBezTo>
                    <a:pt x="4121" y="0"/>
                    <a:pt x="1326" y="1789"/>
                    <a:pt x="426" y="4919"/>
                  </a:cubicBezTo>
                  <a:cubicBezTo>
                    <a:pt x="1" y="6469"/>
                    <a:pt x="214" y="8324"/>
                    <a:pt x="1399" y="9387"/>
                  </a:cubicBezTo>
                  <a:cubicBezTo>
                    <a:pt x="2230" y="10146"/>
                    <a:pt x="3319" y="10379"/>
                    <a:pt x="4455" y="10379"/>
                  </a:cubicBezTo>
                  <a:cubicBezTo>
                    <a:pt x="5230" y="10379"/>
                    <a:pt x="6027" y="10271"/>
                    <a:pt x="6779" y="10147"/>
                  </a:cubicBezTo>
                  <a:cubicBezTo>
                    <a:pt x="7646" y="9991"/>
                    <a:pt x="8560" y="9841"/>
                    <a:pt x="9440" y="9841"/>
                  </a:cubicBezTo>
                  <a:cubicBezTo>
                    <a:pt x="10440" y="9841"/>
                    <a:pt x="11397" y="10035"/>
                    <a:pt x="12189" y="10634"/>
                  </a:cubicBezTo>
                  <a:cubicBezTo>
                    <a:pt x="13101" y="11333"/>
                    <a:pt x="13588" y="12397"/>
                    <a:pt x="14135" y="13400"/>
                  </a:cubicBezTo>
                  <a:cubicBezTo>
                    <a:pt x="14651" y="14372"/>
                    <a:pt x="15351" y="15406"/>
                    <a:pt x="16414" y="15801"/>
                  </a:cubicBezTo>
                  <a:cubicBezTo>
                    <a:pt x="16641" y="15885"/>
                    <a:pt x="16886" y="15925"/>
                    <a:pt x="17131" y="15925"/>
                  </a:cubicBezTo>
                  <a:cubicBezTo>
                    <a:pt x="18037" y="15925"/>
                    <a:pt x="18950" y="15379"/>
                    <a:pt x="18998" y="14494"/>
                  </a:cubicBezTo>
                  <a:lnTo>
                    <a:pt x="18846" y="8020"/>
                  </a:lnTo>
                  <a:cubicBezTo>
                    <a:pt x="18907" y="6895"/>
                    <a:pt x="17934" y="6013"/>
                    <a:pt x="16931" y="5588"/>
                  </a:cubicBezTo>
                  <a:cubicBezTo>
                    <a:pt x="15898" y="5162"/>
                    <a:pt x="14773" y="4980"/>
                    <a:pt x="13892" y="4311"/>
                  </a:cubicBezTo>
                  <a:cubicBezTo>
                    <a:pt x="13101" y="3764"/>
                    <a:pt x="12585" y="2883"/>
                    <a:pt x="11916" y="2184"/>
                  </a:cubicBezTo>
                  <a:cubicBezTo>
                    <a:pt x="10541" y="692"/>
                    <a:pt x="8745" y="0"/>
                    <a:pt x="6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3346636" y="2085805"/>
              <a:ext cx="350517" cy="640479"/>
            </a:xfrm>
            <a:custGeom>
              <a:avLst/>
              <a:gdLst/>
              <a:ahLst/>
              <a:cxnLst/>
              <a:rect l="l" t="t" r="r" b="b"/>
              <a:pathLst>
                <a:path w="17539" h="32048" extrusionOk="0">
                  <a:moveTo>
                    <a:pt x="5779" y="1"/>
                  </a:moveTo>
                  <a:cubicBezTo>
                    <a:pt x="2908" y="1"/>
                    <a:pt x="927" y="3541"/>
                    <a:pt x="639" y="6508"/>
                  </a:cubicBezTo>
                  <a:cubicBezTo>
                    <a:pt x="304" y="9973"/>
                    <a:pt x="1" y="14228"/>
                    <a:pt x="335" y="16842"/>
                  </a:cubicBezTo>
                  <a:cubicBezTo>
                    <a:pt x="1004" y="22070"/>
                    <a:pt x="4955" y="22891"/>
                    <a:pt x="4955" y="22891"/>
                  </a:cubicBezTo>
                  <a:cubicBezTo>
                    <a:pt x="4955" y="22891"/>
                    <a:pt x="4925" y="24411"/>
                    <a:pt x="4864" y="26295"/>
                  </a:cubicBezTo>
                  <a:cubicBezTo>
                    <a:pt x="4773" y="29335"/>
                    <a:pt x="7144" y="31888"/>
                    <a:pt x="10183" y="32040"/>
                  </a:cubicBezTo>
                  <a:cubicBezTo>
                    <a:pt x="10278" y="32045"/>
                    <a:pt x="10372" y="32047"/>
                    <a:pt x="10466" y="32047"/>
                  </a:cubicBezTo>
                  <a:cubicBezTo>
                    <a:pt x="13412" y="32047"/>
                    <a:pt x="15873" y="29758"/>
                    <a:pt x="16049" y="26812"/>
                  </a:cubicBezTo>
                  <a:lnTo>
                    <a:pt x="17478" y="4745"/>
                  </a:lnTo>
                  <a:cubicBezTo>
                    <a:pt x="17539" y="3803"/>
                    <a:pt x="16870" y="2982"/>
                    <a:pt x="15928" y="2830"/>
                  </a:cubicBezTo>
                  <a:lnTo>
                    <a:pt x="6262" y="34"/>
                  </a:lnTo>
                  <a:cubicBezTo>
                    <a:pt x="6098" y="11"/>
                    <a:pt x="5937" y="1"/>
                    <a:pt x="577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3372156" y="2280195"/>
              <a:ext cx="27339" cy="25621"/>
            </a:xfrm>
            <a:custGeom>
              <a:avLst/>
              <a:gdLst/>
              <a:ahLst/>
              <a:cxnLst/>
              <a:rect l="l" t="t" r="r" b="b"/>
              <a:pathLst>
                <a:path w="1368" h="1282" extrusionOk="0">
                  <a:moveTo>
                    <a:pt x="669" y="0"/>
                  </a:moveTo>
                  <a:cubicBezTo>
                    <a:pt x="331" y="0"/>
                    <a:pt x="59" y="236"/>
                    <a:pt x="31" y="580"/>
                  </a:cubicBezTo>
                  <a:cubicBezTo>
                    <a:pt x="0" y="945"/>
                    <a:pt x="274" y="1249"/>
                    <a:pt x="638" y="1279"/>
                  </a:cubicBezTo>
                  <a:cubicBezTo>
                    <a:pt x="659" y="1281"/>
                    <a:pt x="680" y="1282"/>
                    <a:pt x="700" y="1282"/>
                  </a:cubicBezTo>
                  <a:cubicBezTo>
                    <a:pt x="1040" y="1282"/>
                    <a:pt x="1339" y="1046"/>
                    <a:pt x="1368" y="702"/>
                  </a:cubicBezTo>
                  <a:cubicBezTo>
                    <a:pt x="1368" y="337"/>
                    <a:pt x="1094" y="33"/>
                    <a:pt x="730" y="3"/>
                  </a:cubicBezTo>
                  <a:cubicBezTo>
                    <a:pt x="709" y="1"/>
                    <a:pt x="68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3372156" y="2256553"/>
              <a:ext cx="55298" cy="15488"/>
            </a:xfrm>
            <a:custGeom>
              <a:avLst/>
              <a:gdLst/>
              <a:ahLst/>
              <a:cxnLst/>
              <a:rect l="l" t="t" r="r" b="b"/>
              <a:pathLst>
                <a:path w="2767" h="775" extrusionOk="0">
                  <a:moveTo>
                    <a:pt x="1368" y="0"/>
                  </a:moveTo>
                  <a:cubicBezTo>
                    <a:pt x="1003" y="0"/>
                    <a:pt x="608" y="92"/>
                    <a:pt x="304" y="304"/>
                  </a:cubicBezTo>
                  <a:cubicBezTo>
                    <a:pt x="91" y="487"/>
                    <a:pt x="0" y="639"/>
                    <a:pt x="31" y="700"/>
                  </a:cubicBezTo>
                  <a:cubicBezTo>
                    <a:pt x="41" y="710"/>
                    <a:pt x="56" y="714"/>
                    <a:pt x="77" y="714"/>
                  </a:cubicBezTo>
                  <a:cubicBezTo>
                    <a:pt x="232" y="714"/>
                    <a:pt x="677" y="455"/>
                    <a:pt x="1281" y="455"/>
                  </a:cubicBezTo>
                  <a:cubicBezTo>
                    <a:pt x="1310" y="455"/>
                    <a:pt x="1339" y="455"/>
                    <a:pt x="1368" y="456"/>
                  </a:cubicBezTo>
                  <a:cubicBezTo>
                    <a:pt x="2017" y="483"/>
                    <a:pt x="2473" y="775"/>
                    <a:pt x="2630" y="775"/>
                  </a:cubicBezTo>
                  <a:cubicBezTo>
                    <a:pt x="2650" y="775"/>
                    <a:pt x="2665" y="770"/>
                    <a:pt x="2675" y="760"/>
                  </a:cubicBezTo>
                  <a:cubicBezTo>
                    <a:pt x="2766" y="700"/>
                    <a:pt x="2645" y="578"/>
                    <a:pt x="2401" y="396"/>
                  </a:cubicBezTo>
                  <a:cubicBezTo>
                    <a:pt x="2097" y="152"/>
                    <a:pt x="1733" y="31"/>
                    <a:pt x="1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3513068" y="2283832"/>
              <a:ext cx="27359" cy="25761"/>
            </a:xfrm>
            <a:custGeom>
              <a:avLst/>
              <a:gdLst/>
              <a:ahLst/>
              <a:cxnLst/>
              <a:rect l="l" t="t" r="r" b="b"/>
              <a:pathLst>
                <a:path w="1369" h="1289" extrusionOk="0">
                  <a:moveTo>
                    <a:pt x="675" y="1"/>
                  </a:moveTo>
                  <a:cubicBezTo>
                    <a:pt x="332" y="1"/>
                    <a:pt x="30" y="263"/>
                    <a:pt x="1" y="581"/>
                  </a:cubicBezTo>
                  <a:cubicBezTo>
                    <a:pt x="1" y="945"/>
                    <a:pt x="275" y="1249"/>
                    <a:pt x="639" y="1280"/>
                  </a:cubicBezTo>
                  <a:cubicBezTo>
                    <a:pt x="671" y="1286"/>
                    <a:pt x="702" y="1288"/>
                    <a:pt x="733" y="1288"/>
                  </a:cubicBezTo>
                  <a:cubicBezTo>
                    <a:pt x="1034" y="1288"/>
                    <a:pt x="1311" y="1033"/>
                    <a:pt x="1338" y="702"/>
                  </a:cubicBezTo>
                  <a:cubicBezTo>
                    <a:pt x="1369" y="338"/>
                    <a:pt x="1065" y="34"/>
                    <a:pt x="730" y="3"/>
                  </a:cubicBezTo>
                  <a:cubicBezTo>
                    <a:pt x="712" y="2"/>
                    <a:pt x="693" y="1"/>
                    <a:pt x="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3513688" y="2264347"/>
              <a:ext cx="55298" cy="15588"/>
            </a:xfrm>
            <a:custGeom>
              <a:avLst/>
              <a:gdLst/>
              <a:ahLst/>
              <a:cxnLst/>
              <a:rect l="l" t="t" r="r" b="b"/>
              <a:pathLst>
                <a:path w="2767" h="780" extrusionOk="0">
                  <a:moveTo>
                    <a:pt x="1248" y="1"/>
                  </a:moveTo>
                  <a:cubicBezTo>
                    <a:pt x="899" y="1"/>
                    <a:pt x="577" y="118"/>
                    <a:pt x="304" y="310"/>
                  </a:cubicBezTo>
                  <a:cubicBezTo>
                    <a:pt x="92" y="492"/>
                    <a:pt x="0" y="644"/>
                    <a:pt x="31" y="674"/>
                  </a:cubicBezTo>
                  <a:cubicBezTo>
                    <a:pt x="41" y="684"/>
                    <a:pt x="56" y="689"/>
                    <a:pt x="77" y="689"/>
                  </a:cubicBezTo>
                  <a:cubicBezTo>
                    <a:pt x="233" y="689"/>
                    <a:pt x="677" y="429"/>
                    <a:pt x="1281" y="429"/>
                  </a:cubicBezTo>
                  <a:cubicBezTo>
                    <a:pt x="1310" y="429"/>
                    <a:pt x="1339" y="430"/>
                    <a:pt x="1368" y="431"/>
                  </a:cubicBezTo>
                  <a:cubicBezTo>
                    <a:pt x="2022" y="458"/>
                    <a:pt x="2481" y="779"/>
                    <a:pt x="2635" y="779"/>
                  </a:cubicBezTo>
                  <a:cubicBezTo>
                    <a:pt x="2652" y="779"/>
                    <a:pt x="2666" y="775"/>
                    <a:pt x="2675" y="765"/>
                  </a:cubicBezTo>
                  <a:cubicBezTo>
                    <a:pt x="2766" y="674"/>
                    <a:pt x="2645" y="553"/>
                    <a:pt x="2402" y="370"/>
                  </a:cubicBezTo>
                  <a:cubicBezTo>
                    <a:pt x="2098" y="158"/>
                    <a:pt x="1733" y="6"/>
                    <a:pt x="1368" y="6"/>
                  </a:cubicBezTo>
                  <a:cubicBezTo>
                    <a:pt x="1328" y="2"/>
                    <a:pt x="1288" y="1"/>
                    <a:pt x="12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3421958" y="2263228"/>
              <a:ext cx="49223" cy="120090"/>
            </a:xfrm>
            <a:custGeom>
              <a:avLst/>
              <a:gdLst/>
              <a:ahLst/>
              <a:cxnLst/>
              <a:rect l="l" t="t" r="r" b="b"/>
              <a:pathLst>
                <a:path w="2463" h="6009" extrusionOk="0">
                  <a:moveTo>
                    <a:pt x="2369" y="0"/>
                  </a:moveTo>
                  <a:cubicBezTo>
                    <a:pt x="2266" y="0"/>
                    <a:pt x="1543" y="1569"/>
                    <a:pt x="730" y="3496"/>
                  </a:cubicBezTo>
                  <a:lnTo>
                    <a:pt x="153" y="4894"/>
                  </a:lnTo>
                  <a:cubicBezTo>
                    <a:pt x="31" y="5107"/>
                    <a:pt x="1" y="5381"/>
                    <a:pt x="31" y="5624"/>
                  </a:cubicBezTo>
                  <a:cubicBezTo>
                    <a:pt x="92" y="5746"/>
                    <a:pt x="213" y="5867"/>
                    <a:pt x="335" y="5897"/>
                  </a:cubicBezTo>
                  <a:cubicBezTo>
                    <a:pt x="426" y="5928"/>
                    <a:pt x="548" y="5958"/>
                    <a:pt x="639" y="5958"/>
                  </a:cubicBezTo>
                  <a:cubicBezTo>
                    <a:pt x="870" y="5994"/>
                    <a:pt x="1102" y="6009"/>
                    <a:pt x="1333" y="6009"/>
                  </a:cubicBezTo>
                  <a:cubicBezTo>
                    <a:pt x="1497" y="6009"/>
                    <a:pt x="1661" y="6001"/>
                    <a:pt x="1824" y="5989"/>
                  </a:cubicBezTo>
                  <a:cubicBezTo>
                    <a:pt x="1460" y="5867"/>
                    <a:pt x="1064" y="5776"/>
                    <a:pt x="669" y="5746"/>
                  </a:cubicBezTo>
                  <a:cubicBezTo>
                    <a:pt x="487" y="5715"/>
                    <a:pt x="305" y="5685"/>
                    <a:pt x="274" y="5533"/>
                  </a:cubicBezTo>
                  <a:cubicBezTo>
                    <a:pt x="274" y="5350"/>
                    <a:pt x="335" y="5168"/>
                    <a:pt x="426" y="5016"/>
                  </a:cubicBezTo>
                  <a:lnTo>
                    <a:pt x="1034" y="3618"/>
                  </a:lnTo>
                  <a:cubicBezTo>
                    <a:pt x="1855" y="1642"/>
                    <a:pt x="2463" y="31"/>
                    <a:pt x="2371" y="1"/>
                  </a:cubicBezTo>
                  <a:cubicBezTo>
                    <a:pt x="2371" y="0"/>
                    <a:pt x="2370" y="0"/>
                    <a:pt x="2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3445041" y="2512276"/>
              <a:ext cx="140954" cy="58956"/>
            </a:xfrm>
            <a:custGeom>
              <a:avLst/>
              <a:gdLst/>
              <a:ahLst/>
              <a:cxnLst/>
              <a:rect l="l" t="t" r="r" b="b"/>
              <a:pathLst>
                <a:path w="7053" h="2950" extrusionOk="0">
                  <a:moveTo>
                    <a:pt x="7052" y="1"/>
                  </a:moveTo>
                  <a:lnTo>
                    <a:pt x="7052" y="1"/>
                  </a:lnTo>
                  <a:cubicBezTo>
                    <a:pt x="7052" y="1"/>
                    <a:pt x="7050" y="2"/>
                    <a:pt x="7049" y="3"/>
                  </a:cubicBezTo>
                  <a:lnTo>
                    <a:pt x="7049" y="3"/>
                  </a:lnTo>
                  <a:cubicBezTo>
                    <a:pt x="7050" y="2"/>
                    <a:pt x="7051" y="2"/>
                    <a:pt x="7052" y="1"/>
                  </a:cubicBezTo>
                  <a:close/>
                  <a:moveTo>
                    <a:pt x="7049" y="3"/>
                  </a:moveTo>
                  <a:cubicBezTo>
                    <a:pt x="5164" y="1038"/>
                    <a:pt x="3070" y="1585"/>
                    <a:pt x="970" y="1585"/>
                  </a:cubicBezTo>
                  <a:cubicBezTo>
                    <a:pt x="667" y="1585"/>
                    <a:pt x="364" y="1574"/>
                    <a:pt x="61" y="1551"/>
                  </a:cubicBezTo>
                  <a:lnTo>
                    <a:pt x="1" y="2858"/>
                  </a:lnTo>
                  <a:cubicBezTo>
                    <a:pt x="447" y="2921"/>
                    <a:pt x="869" y="2949"/>
                    <a:pt x="1268" y="2949"/>
                  </a:cubicBezTo>
                  <a:cubicBezTo>
                    <a:pt x="5268" y="2949"/>
                    <a:pt x="6947" y="89"/>
                    <a:pt x="7049" y="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3461448" y="2408756"/>
              <a:ext cx="45566" cy="32336"/>
            </a:xfrm>
            <a:custGeom>
              <a:avLst/>
              <a:gdLst/>
              <a:ahLst/>
              <a:cxnLst/>
              <a:rect l="l" t="t" r="r" b="b"/>
              <a:pathLst>
                <a:path w="2280" h="1618" extrusionOk="0">
                  <a:moveTo>
                    <a:pt x="1084" y="1"/>
                  </a:moveTo>
                  <a:cubicBezTo>
                    <a:pt x="702" y="1"/>
                    <a:pt x="352" y="157"/>
                    <a:pt x="92" y="470"/>
                  </a:cubicBezTo>
                  <a:lnTo>
                    <a:pt x="61" y="470"/>
                  </a:lnTo>
                  <a:cubicBezTo>
                    <a:pt x="0" y="561"/>
                    <a:pt x="0" y="652"/>
                    <a:pt x="61" y="743"/>
                  </a:cubicBezTo>
                  <a:cubicBezTo>
                    <a:pt x="122" y="834"/>
                    <a:pt x="183" y="895"/>
                    <a:pt x="243" y="956"/>
                  </a:cubicBezTo>
                  <a:cubicBezTo>
                    <a:pt x="517" y="1230"/>
                    <a:pt x="821" y="1412"/>
                    <a:pt x="1155" y="1564"/>
                  </a:cubicBezTo>
                  <a:cubicBezTo>
                    <a:pt x="1255" y="1600"/>
                    <a:pt x="1358" y="1617"/>
                    <a:pt x="1459" y="1617"/>
                  </a:cubicBezTo>
                  <a:cubicBezTo>
                    <a:pt x="1697" y="1617"/>
                    <a:pt x="1927" y="1522"/>
                    <a:pt x="2098" y="1351"/>
                  </a:cubicBezTo>
                  <a:cubicBezTo>
                    <a:pt x="2280" y="1078"/>
                    <a:pt x="2280" y="743"/>
                    <a:pt x="2098" y="470"/>
                  </a:cubicBezTo>
                  <a:cubicBezTo>
                    <a:pt x="1885" y="226"/>
                    <a:pt x="1611" y="44"/>
                    <a:pt x="1277" y="14"/>
                  </a:cubicBezTo>
                  <a:cubicBezTo>
                    <a:pt x="1212" y="5"/>
                    <a:pt x="1147" y="1"/>
                    <a:pt x="108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3452935" y="2394447"/>
              <a:ext cx="50442" cy="40190"/>
            </a:xfrm>
            <a:custGeom>
              <a:avLst/>
              <a:gdLst/>
              <a:ahLst/>
              <a:cxnLst/>
              <a:rect l="l" t="t" r="r" b="b"/>
              <a:pathLst>
                <a:path w="2524" h="2011" extrusionOk="0">
                  <a:moveTo>
                    <a:pt x="2372" y="0"/>
                  </a:moveTo>
                  <a:cubicBezTo>
                    <a:pt x="2250" y="0"/>
                    <a:pt x="2220" y="760"/>
                    <a:pt x="1521" y="1307"/>
                  </a:cubicBezTo>
                  <a:cubicBezTo>
                    <a:pt x="852" y="1854"/>
                    <a:pt x="1" y="1733"/>
                    <a:pt x="1" y="1824"/>
                  </a:cubicBezTo>
                  <a:cubicBezTo>
                    <a:pt x="1" y="1885"/>
                    <a:pt x="214" y="1976"/>
                    <a:pt x="548" y="2006"/>
                  </a:cubicBezTo>
                  <a:cubicBezTo>
                    <a:pt x="593" y="2009"/>
                    <a:pt x="639" y="2011"/>
                    <a:pt x="685" y="2011"/>
                  </a:cubicBezTo>
                  <a:cubicBezTo>
                    <a:pt x="1094" y="2011"/>
                    <a:pt x="1496" y="1888"/>
                    <a:pt x="1825" y="1642"/>
                  </a:cubicBezTo>
                  <a:cubicBezTo>
                    <a:pt x="2159" y="1368"/>
                    <a:pt x="2402" y="973"/>
                    <a:pt x="2463" y="547"/>
                  </a:cubicBezTo>
                  <a:cubicBezTo>
                    <a:pt x="2524" y="183"/>
                    <a:pt x="2432" y="0"/>
                    <a:pt x="2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3508212" y="2242604"/>
              <a:ext cx="66850" cy="20405"/>
            </a:xfrm>
            <a:custGeom>
              <a:avLst/>
              <a:gdLst/>
              <a:ahLst/>
              <a:cxnLst/>
              <a:rect l="l" t="t" r="r" b="b"/>
              <a:pathLst>
                <a:path w="3345" h="1021" extrusionOk="0">
                  <a:moveTo>
                    <a:pt x="1353" y="0"/>
                  </a:moveTo>
                  <a:cubicBezTo>
                    <a:pt x="1056" y="0"/>
                    <a:pt x="757" y="47"/>
                    <a:pt x="487" y="151"/>
                  </a:cubicBezTo>
                  <a:cubicBezTo>
                    <a:pt x="153" y="242"/>
                    <a:pt x="1" y="394"/>
                    <a:pt x="31" y="486"/>
                  </a:cubicBezTo>
                  <a:cubicBezTo>
                    <a:pt x="92" y="698"/>
                    <a:pt x="821" y="638"/>
                    <a:pt x="1673" y="759"/>
                  </a:cubicBezTo>
                  <a:cubicBezTo>
                    <a:pt x="2308" y="853"/>
                    <a:pt x="2871" y="1020"/>
                    <a:pt x="3135" y="1020"/>
                  </a:cubicBezTo>
                  <a:cubicBezTo>
                    <a:pt x="3211" y="1020"/>
                    <a:pt x="3263" y="1006"/>
                    <a:pt x="3284" y="972"/>
                  </a:cubicBezTo>
                  <a:cubicBezTo>
                    <a:pt x="3344" y="881"/>
                    <a:pt x="3223" y="698"/>
                    <a:pt x="2980" y="516"/>
                  </a:cubicBezTo>
                  <a:cubicBezTo>
                    <a:pt x="2615" y="242"/>
                    <a:pt x="2189" y="90"/>
                    <a:pt x="1764" y="30"/>
                  </a:cubicBezTo>
                  <a:cubicBezTo>
                    <a:pt x="1629" y="10"/>
                    <a:pt x="1491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3378831" y="2215245"/>
              <a:ext cx="51042" cy="15948"/>
            </a:xfrm>
            <a:custGeom>
              <a:avLst/>
              <a:gdLst/>
              <a:ahLst/>
              <a:cxnLst/>
              <a:rect l="l" t="t" r="r" b="b"/>
              <a:pathLst>
                <a:path w="2554" h="798" extrusionOk="0">
                  <a:moveTo>
                    <a:pt x="1277" y="1"/>
                  </a:moveTo>
                  <a:cubicBezTo>
                    <a:pt x="912" y="1"/>
                    <a:pt x="578" y="92"/>
                    <a:pt x="274" y="304"/>
                  </a:cubicBezTo>
                  <a:cubicBezTo>
                    <a:pt x="61" y="426"/>
                    <a:pt x="1" y="608"/>
                    <a:pt x="31" y="700"/>
                  </a:cubicBezTo>
                  <a:cubicBezTo>
                    <a:pt x="73" y="762"/>
                    <a:pt x="161" y="782"/>
                    <a:pt x="284" y="782"/>
                  </a:cubicBezTo>
                  <a:cubicBezTo>
                    <a:pt x="489" y="782"/>
                    <a:pt x="792" y="726"/>
                    <a:pt x="1133" y="726"/>
                  </a:cubicBezTo>
                  <a:cubicBezTo>
                    <a:pt x="1180" y="726"/>
                    <a:pt x="1228" y="728"/>
                    <a:pt x="1277" y="730"/>
                  </a:cubicBezTo>
                  <a:cubicBezTo>
                    <a:pt x="1619" y="748"/>
                    <a:pt x="1939" y="798"/>
                    <a:pt x="2169" y="798"/>
                  </a:cubicBezTo>
                  <a:cubicBezTo>
                    <a:pt x="2328" y="798"/>
                    <a:pt x="2443" y="774"/>
                    <a:pt x="2493" y="700"/>
                  </a:cubicBezTo>
                  <a:cubicBezTo>
                    <a:pt x="2554" y="639"/>
                    <a:pt x="2463" y="456"/>
                    <a:pt x="2250" y="304"/>
                  </a:cubicBezTo>
                  <a:cubicBezTo>
                    <a:pt x="1946" y="92"/>
                    <a:pt x="1611" y="1"/>
                    <a:pt x="1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3438965" y="2073094"/>
              <a:ext cx="289782" cy="431016"/>
            </a:xfrm>
            <a:custGeom>
              <a:avLst/>
              <a:gdLst/>
              <a:ahLst/>
              <a:cxnLst/>
              <a:rect l="l" t="t" r="r" b="b"/>
              <a:pathLst>
                <a:path w="14500" h="2156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1" y="791"/>
                    <a:pt x="426" y="1885"/>
                    <a:pt x="1125" y="2493"/>
                  </a:cubicBezTo>
                  <a:cubicBezTo>
                    <a:pt x="1855" y="3101"/>
                    <a:pt x="2797" y="3344"/>
                    <a:pt x="3648" y="3679"/>
                  </a:cubicBezTo>
                  <a:cubicBezTo>
                    <a:pt x="4530" y="4044"/>
                    <a:pt x="5381" y="4499"/>
                    <a:pt x="5745" y="5411"/>
                  </a:cubicBezTo>
                  <a:cubicBezTo>
                    <a:pt x="6141" y="6354"/>
                    <a:pt x="5776" y="7417"/>
                    <a:pt x="6080" y="8360"/>
                  </a:cubicBezTo>
                  <a:cubicBezTo>
                    <a:pt x="6627" y="9971"/>
                    <a:pt x="8876" y="10548"/>
                    <a:pt x="9423" y="12159"/>
                  </a:cubicBezTo>
                  <a:cubicBezTo>
                    <a:pt x="9818" y="13405"/>
                    <a:pt x="9089" y="14682"/>
                    <a:pt x="8876" y="15959"/>
                  </a:cubicBezTo>
                  <a:cubicBezTo>
                    <a:pt x="8663" y="17448"/>
                    <a:pt x="9150" y="18937"/>
                    <a:pt x="10183" y="20001"/>
                  </a:cubicBezTo>
                  <a:cubicBezTo>
                    <a:pt x="11112" y="20877"/>
                    <a:pt x="11299" y="21567"/>
                    <a:pt x="12302" y="21567"/>
                  </a:cubicBezTo>
                  <a:cubicBezTo>
                    <a:pt x="12448" y="21567"/>
                    <a:pt x="12611" y="21552"/>
                    <a:pt x="12797" y="21521"/>
                  </a:cubicBezTo>
                  <a:lnTo>
                    <a:pt x="13284" y="21521"/>
                  </a:lnTo>
                  <a:cubicBezTo>
                    <a:pt x="13648" y="16840"/>
                    <a:pt x="14013" y="12159"/>
                    <a:pt x="14408" y="7478"/>
                  </a:cubicBezTo>
                  <a:cubicBezTo>
                    <a:pt x="14469" y="6506"/>
                    <a:pt x="14499" y="5411"/>
                    <a:pt x="14013" y="4651"/>
                  </a:cubicBezTo>
                  <a:cubicBezTo>
                    <a:pt x="13527" y="3892"/>
                    <a:pt x="12645" y="3496"/>
                    <a:pt x="11825" y="3132"/>
                  </a:cubicBezTo>
                  <a:cubicBezTo>
                    <a:pt x="8177" y="1642"/>
                    <a:pt x="4378" y="609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3738436" y="2222280"/>
              <a:ext cx="195014" cy="205806"/>
            </a:xfrm>
            <a:custGeom>
              <a:avLst/>
              <a:gdLst/>
              <a:ahLst/>
              <a:cxnLst/>
              <a:rect l="l" t="t" r="r" b="b"/>
              <a:pathLst>
                <a:path w="9758" h="10298" extrusionOk="0">
                  <a:moveTo>
                    <a:pt x="5439" y="0"/>
                  </a:moveTo>
                  <a:cubicBezTo>
                    <a:pt x="3576" y="0"/>
                    <a:pt x="1721" y="1248"/>
                    <a:pt x="1429" y="3509"/>
                  </a:cubicBezTo>
                  <a:lnTo>
                    <a:pt x="548" y="1229"/>
                  </a:lnTo>
                  <a:cubicBezTo>
                    <a:pt x="274" y="3053"/>
                    <a:pt x="1" y="4937"/>
                    <a:pt x="457" y="6700"/>
                  </a:cubicBezTo>
                  <a:cubicBezTo>
                    <a:pt x="943" y="8494"/>
                    <a:pt x="2341" y="10165"/>
                    <a:pt x="4195" y="10287"/>
                  </a:cubicBezTo>
                  <a:cubicBezTo>
                    <a:pt x="4282" y="10294"/>
                    <a:pt x="4369" y="10297"/>
                    <a:pt x="4455" y="10297"/>
                  </a:cubicBezTo>
                  <a:cubicBezTo>
                    <a:pt x="6291" y="10297"/>
                    <a:pt x="7881" y="8781"/>
                    <a:pt x="8694" y="7126"/>
                  </a:cubicBezTo>
                  <a:cubicBezTo>
                    <a:pt x="9454" y="5636"/>
                    <a:pt x="9758" y="3843"/>
                    <a:pt x="9059" y="2354"/>
                  </a:cubicBezTo>
                  <a:cubicBezTo>
                    <a:pt x="8329" y="748"/>
                    <a:pt x="6881" y="0"/>
                    <a:pt x="5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3780963" y="2238327"/>
              <a:ext cx="21284" cy="197452"/>
            </a:xfrm>
            <a:custGeom>
              <a:avLst/>
              <a:gdLst/>
              <a:ahLst/>
              <a:cxnLst/>
              <a:rect l="l" t="t" r="r" b="b"/>
              <a:pathLst>
                <a:path w="1065" h="9880" extrusionOk="0">
                  <a:moveTo>
                    <a:pt x="760" y="1"/>
                  </a:moveTo>
                  <a:cubicBezTo>
                    <a:pt x="760" y="1"/>
                    <a:pt x="821" y="122"/>
                    <a:pt x="882" y="365"/>
                  </a:cubicBezTo>
                  <a:cubicBezTo>
                    <a:pt x="912" y="730"/>
                    <a:pt x="882" y="1064"/>
                    <a:pt x="730" y="1399"/>
                  </a:cubicBezTo>
                  <a:cubicBezTo>
                    <a:pt x="517" y="1915"/>
                    <a:pt x="304" y="2402"/>
                    <a:pt x="152" y="2919"/>
                  </a:cubicBezTo>
                  <a:cubicBezTo>
                    <a:pt x="0" y="3587"/>
                    <a:pt x="31" y="4286"/>
                    <a:pt x="183" y="4955"/>
                  </a:cubicBezTo>
                  <a:cubicBezTo>
                    <a:pt x="304" y="5654"/>
                    <a:pt x="487" y="6323"/>
                    <a:pt x="578" y="6900"/>
                  </a:cubicBezTo>
                  <a:cubicBezTo>
                    <a:pt x="700" y="7417"/>
                    <a:pt x="700" y="7964"/>
                    <a:pt x="639" y="8511"/>
                  </a:cubicBezTo>
                  <a:cubicBezTo>
                    <a:pt x="548" y="8998"/>
                    <a:pt x="365" y="9454"/>
                    <a:pt x="92" y="9879"/>
                  </a:cubicBezTo>
                  <a:cubicBezTo>
                    <a:pt x="213" y="9788"/>
                    <a:pt x="304" y="9697"/>
                    <a:pt x="396" y="9575"/>
                  </a:cubicBezTo>
                  <a:cubicBezTo>
                    <a:pt x="608" y="9271"/>
                    <a:pt x="730" y="8906"/>
                    <a:pt x="791" y="8542"/>
                  </a:cubicBezTo>
                  <a:cubicBezTo>
                    <a:pt x="882" y="7995"/>
                    <a:pt x="882" y="7447"/>
                    <a:pt x="791" y="6900"/>
                  </a:cubicBezTo>
                  <a:cubicBezTo>
                    <a:pt x="730" y="6292"/>
                    <a:pt x="517" y="5624"/>
                    <a:pt x="396" y="4955"/>
                  </a:cubicBezTo>
                  <a:cubicBezTo>
                    <a:pt x="244" y="4317"/>
                    <a:pt x="244" y="3648"/>
                    <a:pt x="335" y="3010"/>
                  </a:cubicBezTo>
                  <a:cubicBezTo>
                    <a:pt x="487" y="2432"/>
                    <a:pt x="760" y="1946"/>
                    <a:pt x="912" y="1490"/>
                  </a:cubicBezTo>
                  <a:cubicBezTo>
                    <a:pt x="1034" y="1125"/>
                    <a:pt x="1064" y="730"/>
                    <a:pt x="973" y="365"/>
                  </a:cubicBezTo>
                  <a:cubicBezTo>
                    <a:pt x="943" y="213"/>
                    <a:pt x="882" y="92"/>
                    <a:pt x="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3788258" y="2310572"/>
              <a:ext cx="135478" cy="34654"/>
            </a:xfrm>
            <a:custGeom>
              <a:avLst/>
              <a:gdLst/>
              <a:ahLst/>
              <a:cxnLst/>
              <a:rect l="l" t="t" r="r" b="b"/>
              <a:pathLst>
                <a:path w="6779" h="1734" extrusionOk="0">
                  <a:moveTo>
                    <a:pt x="5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213" y="307"/>
                    <a:pt x="456" y="580"/>
                    <a:pt x="760" y="793"/>
                  </a:cubicBezTo>
                  <a:cubicBezTo>
                    <a:pt x="1585" y="1420"/>
                    <a:pt x="2562" y="1733"/>
                    <a:pt x="3541" y="1733"/>
                  </a:cubicBezTo>
                  <a:cubicBezTo>
                    <a:pt x="4366" y="1733"/>
                    <a:pt x="5191" y="1511"/>
                    <a:pt x="5927" y="1066"/>
                  </a:cubicBezTo>
                  <a:cubicBezTo>
                    <a:pt x="6262" y="884"/>
                    <a:pt x="6566" y="641"/>
                    <a:pt x="6778" y="337"/>
                  </a:cubicBezTo>
                  <a:cubicBezTo>
                    <a:pt x="6777" y="336"/>
                    <a:pt x="6775" y="335"/>
                    <a:pt x="6772" y="335"/>
                  </a:cubicBezTo>
                  <a:cubicBezTo>
                    <a:pt x="6719" y="335"/>
                    <a:pt x="6416" y="625"/>
                    <a:pt x="5836" y="914"/>
                  </a:cubicBezTo>
                  <a:cubicBezTo>
                    <a:pt x="5130" y="1310"/>
                    <a:pt x="4319" y="1495"/>
                    <a:pt x="3501" y="1495"/>
                  </a:cubicBezTo>
                  <a:cubicBezTo>
                    <a:pt x="3439" y="1495"/>
                    <a:pt x="3376" y="1494"/>
                    <a:pt x="3313" y="1492"/>
                  </a:cubicBezTo>
                  <a:cubicBezTo>
                    <a:pt x="2432" y="1431"/>
                    <a:pt x="1581" y="1158"/>
                    <a:pt x="851" y="671"/>
                  </a:cubicBezTo>
                  <a:cubicBezTo>
                    <a:pt x="327" y="322"/>
                    <a:pt x="54" y="1"/>
                    <a:pt x="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3793114" y="2327019"/>
              <a:ext cx="100864" cy="65851"/>
            </a:xfrm>
            <a:custGeom>
              <a:avLst/>
              <a:gdLst/>
              <a:ahLst/>
              <a:cxnLst/>
              <a:rect l="l" t="t" r="r" b="b"/>
              <a:pathLst>
                <a:path w="5047" h="3295" extrusionOk="0">
                  <a:moveTo>
                    <a:pt x="0" y="0"/>
                  </a:moveTo>
                  <a:lnTo>
                    <a:pt x="0" y="0"/>
                  </a:lnTo>
                  <a:cubicBezTo>
                    <a:pt x="92" y="304"/>
                    <a:pt x="213" y="578"/>
                    <a:pt x="426" y="821"/>
                  </a:cubicBezTo>
                  <a:cubicBezTo>
                    <a:pt x="1277" y="2098"/>
                    <a:pt x="2614" y="2949"/>
                    <a:pt x="4134" y="3222"/>
                  </a:cubicBezTo>
                  <a:cubicBezTo>
                    <a:pt x="4302" y="3272"/>
                    <a:pt x="4469" y="3295"/>
                    <a:pt x="4636" y="3295"/>
                  </a:cubicBezTo>
                  <a:cubicBezTo>
                    <a:pt x="4773" y="3295"/>
                    <a:pt x="4909" y="3280"/>
                    <a:pt x="5046" y="3253"/>
                  </a:cubicBezTo>
                  <a:cubicBezTo>
                    <a:pt x="4772" y="3192"/>
                    <a:pt x="4469" y="3131"/>
                    <a:pt x="4165" y="3070"/>
                  </a:cubicBezTo>
                  <a:cubicBezTo>
                    <a:pt x="2736" y="2705"/>
                    <a:pt x="1459" y="1885"/>
                    <a:pt x="547" y="730"/>
                  </a:cubicBezTo>
                  <a:cubicBezTo>
                    <a:pt x="365" y="487"/>
                    <a:pt x="183" y="24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3445660" y="2039740"/>
              <a:ext cx="330472" cy="430057"/>
            </a:xfrm>
            <a:custGeom>
              <a:avLst/>
              <a:gdLst/>
              <a:ahLst/>
              <a:cxnLst/>
              <a:rect l="l" t="t" r="r" b="b"/>
              <a:pathLst>
                <a:path w="16536" h="21519" extrusionOk="0">
                  <a:moveTo>
                    <a:pt x="3077" y="0"/>
                  </a:moveTo>
                  <a:cubicBezTo>
                    <a:pt x="2603" y="0"/>
                    <a:pt x="2138" y="94"/>
                    <a:pt x="1702" y="302"/>
                  </a:cubicBezTo>
                  <a:cubicBezTo>
                    <a:pt x="1246" y="515"/>
                    <a:pt x="821" y="849"/>
                    <a:pt x="517" y="1275"/>
                  </a:cubicBezTo>
                  <a:cubicBezTo>
                    <a:pt x="304" y="1548"/>
                    <a:pt x="152" y="1822"/>
                    <a:pt x="61" y="2156"/>
                  </a:cubicBezTo>
                  <a:cubicBezTo>
                    <a:pt x="30" y="2247"/>
                    <a:pt x="0" y="2369"/>
                    <a:pt x="0" y="2491"/>
                  </a:cubicBezTo>
                  <a:cubicBezTo>
                    <a:pt x="122" y="2065"/>
                    <a:pt x="304" y="1670"/>
                    <a:pt x="578" y="1336"/>
                  </a:cubicBezTo>
                  <a:cubicBezTo>
                    <a:pt x="1185" y="583"/>
                    <a:pt x="2064" y="160"/>
                    <a:pt x="2997" y="160"/>
                  </a:cubicBezTo>
                  <a:cubicBezTo>
                    <a:pt x="3232" y="160"/>
                    <a:pt x="3470" y="186"/>
                    <a:pt x="3708" y="241"/>
                  </a:cubicBezTo>
                  <a:cubicBezTo>
                    <a:pt x="4499" y="393"/>
                    <a:pt x="5228" y="788"/>
                    <a:pt x="5775" y="1366"/>
                  </a:cubicBezTo>
                  <a:cubicBezTo>
                    <a:pt x="6414" y="2065"/>
                    <a:pt x="6839" y="2886"/>
                    <a:pt x="7052" y="3798"/>
                  </a:cubicBezTo>
                  <a:cubicBezTo>
                    <a:pt x="7143" y="4314"/>
                    <a:pt x="7204" y="4801"/>
                    <a:pt x="7234" y="5317"/>
                  </a:cubicBezTo>
                  <a:cubicBezTo>
                    <a:pt x="7265" y="5895"/>
                    <a:pt x="7477" y="6412"/>
                    <a:pt x="7842" y="6837"/>
                  </a:cubicBezTo>
                  <a:cubicBezTo>
                    <a:pt x="8237" y="7232"/>
                    <a:pt x="8754" y="7536"/>
                    <a:pt x="9301" y="7719"/>
                  </a:cubicBezTo>
                  <a:cubicBezTo>
                    <a:pt x="9848" y="7901"/>
                    <a:pt x="10395" y="7992"/>
                    <a:pt x="10942" y="8144"/>
                  </a:cubicBezTo>
                  <a:cubicBezTo>
                    <a:pt x="11490" y="8235"/>
                    <a:pt x="12006" y="8479"/>
                    <a:pt x="12462" y="8813"/>
                  </a:cubicBezTo>
                  <a:cubicBezTo>
                    <a:pt x="12857" y="9147"/>
                    <a:pt x="13192" y="9573"/>
                    <a:pt x="13405" y="10059"/>
                  </a:cubicBezTo>
                  <a:cubicBezTo>
                    <a:pt x="13800" y="11001"/>
                    <a:pt x="13800" y="12065"/>
                    <a:pt x="13374" y="13007"/>
                  </a:cubicBezTo>
                  <a:cubicBezTo>
                    <a:pt x="13161" y="13463"/>
                    <a:pt x="12979" y="13919"/>
                    <a:pt x="12888" y="14406"/>
                  </a:cubicBezTo>
                  <a:cubicBezTo>
                    <a:pt x="12766" y="14892"/>
                    <a:pt x="12888" y="15378"/>
                    <a:pt x="13161" y="15773"/>
                  </a:cubicBezTo>
                  <a:cubicBezTo>
                    <a:pt x="13708" y="16533"/>
                    <a:pt x="14529" y="16868"/>
                    <a:pt x="15107" y="17293"/>
                  </a:cubicBezTo>
                  <a:cubicBezTo>
                    <a:pt x="15684" y="17658"/>
                    <a:pt x="16079" y="18236"/>
                    <a:pt x="16262" y="18874"/>
                  </a:cubicBezTo>
                  <a:cubicBezTo>
                    <a:pt x="16383" y="19360"/>
                    <a:pt x="16414" y="19877"/>
                    <a:pt x="16323" y="20363"/>
                  </a:cubicBezTo>
                  <a:cubicBezTo>
                    <a:pt x="16231" y="20789"/>
                    <a:pt x="16079" y="21184"/>
                    <a:pt x="15836" y="21518"/>
                  </a:cubicBezTo>
                  <a:cubicBezTo>
                    <a:pt x="15836" y="21518"/>
                    <a:pt x="15867" y="21518"/>
                    <a:pt x="15897" y="21457"/>
                  </a:cubicBezTo>
                  <a:cubicBezTo>
                    <a:pt x="15958" y="21397"/>
                    <a:pt x="15988" y="21336"/>
                    <a:pt x="16049" y="21275"/>
                  </a:cubicBezTo>
                  <a:cubicBezTo>
                    <a:pt x="16201" y="20971"/>
                    <a:pt x="16353" y="20667"/>
                    <a:pt x="16414" y="20363"/>
                  </a:cubicBezTo>
                  <a:cubicBezTo>
                    <a:pt x="16535" y="19846"/>
                    <a:pt x="16505" y="19330"/>
                    <a:pt x="16383" y="18813"/>
                  </a:cubicBezTo>
                  <a:cubicBezTo>
                    <a:pt x="16201" y="18144"/>
                    <a:pt x="15806" y="17536"/>
                    <a:pt x="15228" y="17141"/>
                  </a:cubicBezTo>
                  <a:cubicBezTo>
                    <a:pt x="14620" y="16685"/>
                    <a:pt x="13800" y="16351"/>
                    <a:pt x="13313" y="15652"/>
                  </a:cubicBezTo>
                  <a:cubicBezTo>
                    <a:pt x="13070" y="15287"/>
                    <a:pt x="12979" y="14831"/>
                    <a:pt x="13070" y="14406"/>
                  </a:cubicBezTo>
                  <a:cubicBezTo>
                    <a:pt x="13192" y="13950"/>
                    <a:pt x="13374" y="13494"/>
                    <a:pt x="13587" y="13068"/>
                  </a:cubicBezTo>
                  <a:cubicBezTo>
                    <a:pt x="14012" y="12065"/>
                    <a:pt x="14043" y="10941"/>
                    <a:pt x="13617" y="9938"/>
                  </a:cubicBezTo>
                  <a:cubicBezTo>
                    <a:pt x="13374" y="9421"/>
                    <a:pt x="13040" y="8934"/>
                    <a:pt x="12584" y="8600"/>
                  </a:cubicBezTo>
                  <a:cubicBezTo>
                    <a:pt x="12128" y="8235"/>
                    <a:pt x="11581" y="7992"/>
                    <a:pt x="11003" y="7871"/>
                  </a:cubicBezTo>
                  <a:cubicBezTo>
                    <a:pt x="10456" y="7719"/>
                    <a:pt x="9879" y="7627"/>
                    <a:pt x="9362" y="7475"/>
                  </a:cubicBezTo>
                  <a:cubicBezTo>
                    <a:pt x="8845" y="7324"/>
                    <a:pt x="8389" y="7020"/>
                    <a:pt x="7994" y="6655"/>
                  </a:cubicBezTo>
                  <a:cubicBezTo>
                    <a:pt x="7660" y="6260"/>
                    <a:pt x="7477" y="5773"/>
                    <a:pt x="7447" y="5257"/>
                  </a:cubicBezTo>
                  <a:cubicBezTo>
                    <a:pt x="7417" y="4770"/>
                    <a:pt x="7356" y="4254"/>
                    <a:pt x="7265" y="3737"/>
                  </a:cubicBezTo>
                  <a:cubicBezTo>
                    <a:pt x="7052" y="2795"/>
                    <a:pt x="6596" y="1944"/>
                    <a:pt x="5927" y="1244"/>
                  </a:cubicBezTo>
                  <a:cubicBezTo>
                    <a:pt x="5319" y="636"/>
                    <a:pt x="4559" y="211"/>
                    <a:pt x="3739" y="59"/>
                  </a:cubicBezTo>
                  <a:cubicBezTo>
                    <a:pt x="3517" y="20"/>
                    <a:pt x="3296" y="0"/>
                    <a:pt x="30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3435928" y="2004767"/>
              <a:ext cx="330472" cy="173450"/>
            </a:xfrm>
            <a:custGeom>
              <a:avLst/>
              <a:gdLst/>
              <a:ahLst/>
              <a:cxnLst/>
              <a:rect l="l" t="t" r="r" b="b"/>
              <a:pathLst>
                <a:path w="16536" h="8679" extrusionOk="0">
                  <a:moveTo>
                    <a:pt x="3268" y="0"/>
                  </a:moveTo>
                  <a:cubicBezTo>
                    <a:pt x="2919" y="0"/>
                    <a:pt x="2569" y="46"/>
                    <a:pt x="2220" y="137"/>
                  </a:cubicBezTo>
                  <a:cubicBezTo>
                    <a:pt x="1642" y="289"/>
                    <a:pt x="1095" y="624"/>
                    <a:pt x="669" y="1079"/>
                  </a:cubicBezTo>
                  <a:cubicBezTo>
                    <a:pt x="335" y="1444"/>
                    <a:pt x="92" y="1931"/>
                    <a:pt x="31" y="2447"/>
                  </a:cubicBezTo>
                  <a:cubicBezTo>
                    <a:pt x="1" y="2842"/>
                    <a:pt x="31" y="3207"/>
                    <a:pt x="183" y="3572"/>
                  </a:cubicBezTo>
                  <a:cubicBezTo>
                    <a:pt x="274" y="3815"/>
                    <a:pt x="396" y="4028"/>
                    <a:pt x="548" y="4210"/>
                  </a:cubicBezTo>
                  <a:cubicBezTo>
                    <a:pt x="609" y="4271"/>
                    <a:pt x="669" y="4301"/>
                    <a:pt x="761" y="4362"/>
                  </a:cubicBezTo>
                  <a:cubicBezTo>
                    <a:pt x="548" y="4119"/>
                    <a:pt x="396" y="3845"/>
                    <a:pt x="274" y="3542"/>
                  </a:cubicBezTo>
                  <a:cubicBezTo>
                    <a:pt x="1" y="2721"/>
                    <a:pt x="213" y="1839"/>
                    <a:pt x="791" y="1201"/>
                  </a:cubicBezTo>
                  <a:cubicBezTo>
                    <a:pt x="1186" y="776"/>
                    <a:pt x="1703" y="472"/>
                    <a:pt x="2280" y="350"/>
                  </a:cubicBezTo>
                  <a:cubicBezTo>
                    <a:pt x="2587" y="266"/>
                    <a:pt x="2894" y="227"/>
                    <a:pt x="3200" y="227"/>
                  </a:cubicBezTo>
                  <a:cubicBezTo>
                    <a:pt x="3562" y="227"/>
                    <a:pt x="3924" y="282"/>
                    <a:pt x="4286" y="380"/>
                  </a:cubicBezTo>
                  <a:cubicBezTo>
                    <a:pt x="5776" y="806"/>
                    <a:pt x="7083" y="1718"/>
                    <a:pt x="8025" y="2994"/>
                  </a:cubicBezTo>
                  <a:cubicBezTo>
                    <a:pt x="8481" y="3633"/>
                    <a:pt x="8876" y="4362"/>
                    <a:pt x="9119" y="5122"/>
                  </a:cubicBezTo>
                  <a:cubicBezTo>
                    <a:pt x="9393" y="5852"/>
                    <a:pt x="9636" y="6642"/>
                    <a:pt x="10274" y="7128"/>
                  </a:cubicBezTo>
                  <a:cubicBezTo>
                    <a:pt x="10548" y="7371"/>
                    <a:pt x="10913" y="7493"/>
                    <a:pt x="11278" y="7554"/>
                  </a:cubicBezTo>
                  <a:cubicBezTo>
                    <a:pt x="11367" y="7562"/>
                    <a:pt x="11459" y="7566"/>
                    <a:pt x="11552" y="7566"/>
                  </a:cubicBezTo>
                  <a:cubicBezTo>
                    <a:pt x="11805" y="7566"/>
                    <a:pt x="12066" y="7537"/>
                    <a:pt x="12311" y="7493"/>
                  </a:cubicBezTo>
                  <a:cubicBezTo>
                    <a:pt x="12949" y="7402"/>
                    <a:pt x="13527" y="7189"/>
                    <a:pt x="14044" y="7098"/>
                  </a:cubicBezTo>
                  <a:cubicBezTo>
                    <a:pt x="14247" y="7047"/>
                    <a:pt x="14450" y="7023"/>
                    <a:pt x="14650" y="7023"/>
                  </a:cubicBezTo>
                  <a:cubicBezTo>
                    <a:pt x="14931" y="7023"/>
                    <a:pt x="15206" y="7070"/>
                    <a:pt x="15472" y="7159"/>
                  </a:cubicBezTo>
                  <a:cubicBezTo>
                    <a:pt x="15806" y="7280"/>
                    <a:pt x="16110" y="7523"/>
                    <a:pt x="16293" y="7827"/>
                  </a:cubicBezTo>
                  <a:cubicBezTo>
                    <a:pt x="16414" y="8010"/>
                    <a:pt x="16475" y="8253"/>
                    <a:pt x="16475" y="8466"/>
                  </a:cubicBezTo>
                  <a:cubicBezTo>
                    <a:pt x="16475" y="8618"/>
                    <a:pt x="16445" y="8678"/>
                    <a:pt x="16445" y="8678"/>
                  </a:cubicBezTo>
                  <a:cubicBezTo>
                    <a:pt x="16475" y="8618"/>
                    <a:pt x="16506" y="8526"/>
                    <a:pt x="16506" y="8435"/>
                  </a:cubicBezTo>
                  <a:cubicBezTo>
                    <a:pt x="16536" y="8192"/>
                    <a:pt x="16475" y="7949"/>
                    <a:pt x="16354" y="7736"/>
                  </a:cubicBezTo>
                  <a:cubicBezTo>
                    <a:pt x="16171" y="7402"/>
                    <a:pt x="15867" y="7128"/>
                    <a:pt x="15503" y="6976"/>
                  </a:cubicBezTo>
                  <a:cubicBezTo>
                    <a:pt x="15218" y="6881"/>
                    <a:pt x="14909" y="6834"/>
                    <a:pt x="14591" y="6834"/>
                  </a:cubicBezTo>
                  <a:cubicBezTo>
                    <a:pt x="14401" y="6834"/>
                    <a:pt x="14207" y="6851"/>
                    <a:pt x="14013" y="6885"/>
                  </a:cubicBezTo>
                  <a:cubicBezTo>
                    <a:pt x="13466" y="6976"/>
                    <a:pt x="12888" y="7189"/>
                    <a:pt x="12250" y="7280"/>
                  </a:cubicBezTo>
                  <a:cubicBezTo>
                    <a:pt x="12073" y="7322"/>
                    <a:pt x="11893" y="7344"/>
                    <a:pt x="11714" y="7344"/>
                  </a:cubicBezTo>
                  <a:cubicBezTo>
                    <a:pt x="11250" y="7344"/>
                    <a:pt x="10791" y="7201"/>
                    <a:pt x="10396" y="6915"/>
                  </a:cubicBezTo>
                  <a:cubicBezTo>
                    <a:pt x="9849" y="6490"/>
                    <a:pt x="9575" y="5730"/>
                    <a:pt x="9332" y="5031"/>
                  </a:cubicBezTo>
                  <a:cubicBezTo>
                    <a:pt x="9059" y="4241"/>
                    <a:pt x="8694" y="3481"/>
                    <a:pt x="8177" y="2812"/>
                  </a:cubicBezTo>
                  <a:cubicBezTo>
                    <a:pt x="7235" y="1535"/>
                    <a:pt x="5867" y="563"/>
                    <a:pt x="4317" y="137"/>
                  </a:cubicBezTo>
                  <a:cubicBezTo>
                    <a:pt x="3967" y="46"/>
                    <a:pt x="3618" y="0"/>
                    <a:pt x="32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2634102" y="2862047"/>
              <a:ext cx="290982" cy="212760"/>
            </a:xfrm>
            <a:custGeom>
              <a:avLst/>
              <a:gdLst/>
              <a:ahLst/>
              <a:cxnLst/>
              <a:rect l="l" t="t" r="r" b="b"/>
              <a:pathLst>
                <a:path w="14560" h="10646" extrusionOk="0">
                  <a:moveTo>
                    <a:pt x="5837" y="0"/>
                  </a:moveTo>
                  <a:cubicBezTo>
                    <a:pt x="5811" y="0"/>
                    <a:pt x="5790" y="2"/>
                    <a:pt x="5776" y="7"/>
                  </a:cubicBezTo>
                  <a:cubicBezTo>
                    <a:pt x="5411" y="128"/>
                    <a:pt x="0" y="1131"/>
                    <a:pt x="639" y="1770"/>
                  </a:cubicBezTo>
                  <a:cubicBezTo>
                    <a:pt x="827" y="1959"/>
                    <a:pt x="1288" y="2025"/>
                    <a:pt x="1842" y="2025"/>
                  </a:cubicBezTo>
                  <a:cubicBezTo>
                    <a:pt x="3162" y="2025"/>
                    <a:pt x="5016" y="1648"/>
                    <a:pt x="5016" y="1648"/>
                  </a:cubicBezTo>
                  <a:lnTo>
                    <a:pt x="5532" y="1891"/>
                  </a:lnTo>
                  <a:cubicBezTo>
                    <a:pt x="5532" y="1891"/>
                    <a:pt x="2280" y="2469"/>
                    <a:pt x="1611" y="2864"/>
                  </a:cubicBezTo>
                  <a:cubicBezTo>
                    <a:pt x="1009" y="3237"/>
                    <a:pt x="1192" y="3935"/>
                    <a:pt x="1726" y="3935"/>
                  </a:cubicBezTo>
                  <a:cubicBezTo>
                    <a:pt x="1757" y="3935"/>
                    <a:pt x="1790" y="3933"/>
                    <a:pt x="1824" y="3928"/>
                  </a:cubicBezTo>
                  <a:cubicBezTo>
                    <a:pt x="2360" y="3871"/>
                    <a:pt x="4828" y="3371"/>
                    <a:pt x="5331" y="3371"/>
                  </a:cubicBezTo>
                  <a:cubicBezTo>
                    <a:pt x="5370" y="3371"/>
                    <a:pt x="5398" y="3374"/>
                    <a:pt x="5411" y="3381"/>
                  </a:cubicBezTo>
                  <a:cubicBezTo>
                    <a:pt x="5563" y="3502"/>
                    <a:pt x="2341" y="4201"/>
                    <a:pt x="1976" y="4414"/>
                  </a:cubicBezTo>
                  <a:cubicBezTo>
                    <a:pt x="1542" y="4674"/>
                    <a:pt x="1494" y="5485"/>
                    <a:pt x="1987" y="5485"/>
                  </a:cubicBezTo>
                  <a:cubicBezTo>
                    <a:pt x="2012" y="5485"/>
                    <a:pt x="2039" y="5482"/>
                    <a:pt x="2067" y="5478"/>
                  </a:cubicBezTo>
                  <a:cubicBezTo>
                    <a:pt x="2432" y="5448"/>
                    <a:pt x="5471" y="4627"/>
                    <a:pt x="5472" y="4627"/>
                  </a:cubicBezTo>
                  <a:lnTo>
                    <a:pt x="5472" y="4627"/>
                  </a:lnTo>
                  <a:cubicBezTo>
                    <a:pt x="5471" y="4627"/>
                    <a:pt x="3070" y="5600"/>
                    <a:pt x="2827" y="5812"/>
                  </a:cubicBezTo>
                  <a:cubicBezTo>
                    <a:pt x="2499" y="6140"/>
                    <a:pt x="2712" y="6590"/>
                    <a:pt x="3155" y="6590"/>
                  </a:cubicBezTo>
                  <a:cubicBezTo>
                    <a:pt x="3205" y="6590"/>
                    <a:pt x="3258" y="6585"/>
                    <a:pt x="3314" y="6572"/>
                  </a:cubicBezTo>
                  <a:cubicBezTo>
                    <a:pt x="3648" y="6481"/>
                    <a:pt x="5350" y="5630"/>
                    <a:pt x="5836" y="5508"/>
                  </a:cubicBezTo>
                  <a:cubicBezTo>
                    <a:pt x="5836" y="5508"/>
                    <a:pt x="6292" y="5630"/>
                    <a:pt x="6718" y="6542"/>
                  </a:cubicBezTo>
                  <a:cubicBezTo>
                    <a:pt x="6928" y="6963"/>
                    <a:pt x="7822" y="9552"/>
                    <a:pt x="9369" y="9552"/>
                  </a:cubicBezTo>
                  <a:cubicBezTo>
                    <a:pt x="9387" y="9552"/>
                    <a:pt x="9405" y="9552"/>
                    <a:pt x="9423" y="9551"/>
                  </a:cubicBezTo>
                  <a:cubicBezTo>
                    <a:pt x="9460" y="9549"/>
                    <a:pt x="9496" y="9549"/>
                    <a:pt x="9533" y="9549"/>
                  </a:cubicBezTo>
                  <a:cubicBezTo>
                    <a:pt x="10922" y="9549"/>
                    <a:pt x="12250" y="10645"/>
                    <a:pt x="12250" y="10645"/>
                  </a:cubicBezTo>
                  <a:lnTo>
                    <a:pt x="14560" y="6724"/>
                  </a:lnTo>
                  <a:cubicBezTo>
                    <a:pt x="14560" y="6724"/>
                    <a:pt x="11672" y="2195"/>
                    <a:pt x="11156" y="1800"/>
                  </a:cubicBezTo>
                  <a:cubicBezTo>
                    <a:pt x="10658" y="1449"/>
                    <a:pt x="6501" y="0"/>
                    <a:pt x="58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2646852" y="2891325"/>
              <a:ext cx="134879" cy="18246"/>
            </a:xfrm>
            <a:custGeom>
              <a:avLst/>
              <a:gdLst/>
              <a:ahLst/>
              <a:cxnLst/>
              <a:rect l="l" t="t" r="r" b="b"/>
              <a:pathLst>
                <a:path w="6749" h="913" extrusionOk="0">
                  <a:moveTo>
                    <a:pt x="4408" y="1"/>
                  </a:moveTo>
                  <a:lnTo>
                    <a:pt x="3405" y="153"/>
                  </a:lnTo>
                  <a:lnTo>
                    <a:pt x="2068" y="366"/>
                  </a:lnTo>
                  <a:cubicBezTo>
                    <a:pt x="1733" y="396"/>
                    <a:pt x="1368" y="396"/>
                    <a:pt x="1004" y="396"/>
                  </a:cubicBezTo>
                  <a:cubicBezTo>
                    <a:pt x="481" y="370"/>
                    <a:pt x="138" y="299"/>
                    <a:pt x="33" y="299"/>
                  </a:cubicBezTo>
                  <a:cubicBezTo>
                    <a:pt x="16" y="299"/>
                    <a:pt x="5" y="300"/>
                    <a:pt x="1" y="305"/>
                  </a:cubicBezTo>
                  <a:cubicBezTo>
                    <a:pt x="305" y="457"/>
                    <a:pt x="669" y="548"/>
                    <a:pt x="1004" y="578"/>
                  </a:cubicBezTo>
                  <a:cubicBezTo>
                    <a:pt x="1186" y="593"/>
                    <a:pt x="1368" y="601"/>
                    <a:pt x="1555" y="601"/>
                  </a:cubicBezTo>
                  <a:cubicBezTo>
                    <a:pt x="1741" y="601"/>
                    <a:pt x="1931" y="593"/>
                    <a:pt x="2128" y="578"/>
                  </a:cubicBezTo>
                  <a:cubicBezTo>
                    <a:pt x="2524" y="548"/>
                    <a:pt x="2979" y="457"/>
                    <a:pt x="3466" y="396"/>
                  </a:cubicBezTo>
                  <a:lnTo>
                    <a:pt x="4426" y="250"/>
                  </a:lnTo>
                  <a:lnTo>
                    <a:pt x="4426" y="250"/>
                  </a:lnTo>
                  <a:cubicBezTo>
                    <a:pt x="5180" y="521"/>
                    <a:pt x="5934" y="762"/>
                    <a:pt x="6749" y="913"/>
                  </a:cubicBezTo>
                  <a:cubicBezTo>
                    <a:pt x="6019" y="548"/>
                    <a:pt x="5259" y="244"/>
                    <a:pt x="446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850956" y="2669615"/>
              <a:ext cx="598970" cy="665501"/>
            </a:xfrm>
            <a:custGeom>
              <a:avLst/>
              <a:gdLst/>
              <a:ahLst/>
              <a:cxnLst/>
              <a:rect l="l" t="t" r="r" b="b"/>
              <a:pathLst>
                <a:path w="29971" h="33300" extrusionOk="0">
                  <a:moveTo>
                    <a:pt x="29697" y="0"/>
                  </a:moveTo>
                  <a:cubicBezTo>
                    <a:pt x="29696" y="1"/>
                    <a:pt x="26627" y="1855"/>
                    <a:pt x="25503" y="4165"/>
                  </a:cubicBezTo>
                  <a:cubicBezTo>
                    <a:pt x="24378" y="6444"/>
                    <a:pt x="18481" y="21824"/>
                    <a:pt x="18481" y="21824"/>
                  </a:cubicBezTo>
                  <a:lnTo>
                    <a:pt x="3709" y="14499"/>
                  </a:lnTo>
                  <a:lnTo>
                    <a:pt x="1" y="20821"/>
                  </a:lnTo>
                  <a:lnTo>
                    <a:pt x="13922" y="31916"/>
                  </a:lnTo>
                  <a:cubicBezTo>
                    <a:pt x="15379" y="32823"/>
                    <a:pt x="17042" y="33299"/>
                    <a:pt x="18735" y="33299"/>
                  </a:cubicBezTo>
                  <a:cubicBezTo>
                    <a:pt x="19197" y="33299"/>
                    <a:pt x="19660" y="33264"/>
                    <a:pt x="20123" y="33192"/>
                  </a:cubicBezTo>
                  <a:cubicBezTo>
                    <a:pt x="23466" y="32676"/>
                    <a:pt x="25107" y="32615"/>
                    <a:pt x="26263" y="29454"/>
                  </a:cubicBezTo>
                  <a:lnTo>
                    <a:pt x="29971" y="19180"/>
                  </a:lnTo>
                  <a:lnTo>
                    <a:pt x="29181" y="365"/>
                  </a:lnTo>
                  <a:lnTo>
                    <a:pt x="2969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3271913" y="2849417"/>
              <a:ext cx="89333" cy="395423"/>
            </a:xfrm>
            <a:custGeom>
              <a:avLst/>
              <a:gdLst/>
              <a:ahLst/>
              <a:cxnLst/>
              <a:rect l="l" t="t" r="r" b="b"/>
              <a:pathLst>
                <a:path w="4470" h="19786" extrusionOk="0">
                  <a:moveTo>
                    <a:pt x="4469" y="0"/>
                  </a:moveTo>
                  <a:cubicBezTo>
                    <a:pt x="1034" y="4925"/>
                    <a:pt x="487" y="7265"/>
                    <a:pt x="122" y="13253"/>
                  </a:cubicBezTo>
                  <a:cubicBezTo>
                    <a:pt x="1" y="15259"/>
                    <a:pt x="122" y="17387"/>
                    <a:pt x="1308" y="18998"/>
                  </a:cubicBezTo>
                  <a:cubicBezTo>
                    <a:pt x="1638" y="19416"/>
                    <a:pt x="2159" y="19786"/>
                    <a:pt x="2640" y="19786"/>
                  </a:cubicBezTo>
                  <a:cubicBezTo>
                    <a:pt x="2824" y="19786"/>
                    <a:pt x="3002" y="19732"/>
                    <a:pt x="3162" y="19606"/>
                  </a:cubicBezTo>
                  <a:cubicBezTo>
                    <a:pt x="3709" y="19150"/>
                    <a:pt x="3314" y="18329"/>
                    <a:pt x="3132" y="17630"/>
                  </a:cubicBezTo>
                  <a:cubicBezTo>
                    <a:pt x="2068" y="13587"/>
                    <a:pt x="1703" y="10487"/>
                    <a:pt x="2433" y="6961"/>
                  </a:cubicBezTo>
                  <a:cubicBezTo>
                    <a:pt x="3192" y="3405"/>
                    <a:pt x="3010" y="3466"/>
                    <a:pt x="4469" y="152"/>
                  </a:cubicBezTo>
                  <a:lnTo>
                    <a:pt x="44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3219074" y="3105760"/>
              <a:ext cx="38291" cy="123327"/>
            </a:xfrm>
            <a:custGeom>
              <a:avLst/>
              <a:gdLst/>
              <a:ahLst/>
              <a:cxnLst/>
              <a:rect l="l" t="t" r="r" b="b"/>
              <a:pathLst>
                <a:path w="1916" h="6171" extrusionOk="0">
                  <a:moveTo>
                    <a:pt x="0" y="0"/>
                  </a:moveTo>
                  <a:cubicBezTo>
                    <a:pt x="1064" y="1885"/>
                    <a:pt x="1703" y="4013"/>
                    <a:pt x="1855" y="6171"/>
                  </a:cubicBezTo>
                  <a:cubicBezTo>
                    <a:pt x="1915" y="5867"/>
                    <a:pt x="1915" y="5532"/>
                    <a:pt x="1885" y="5198"/>
                  </a:cubicBezTo>
                  <a:cubicBezTo>
                    <a:pt x="1794" y="3648"/>
                    <a:pt x="1338" y="2128"/>
                    <a:pt x="548" y="791"/>
                  </a:cubicBezTo>
                  <a:cubicBezTo>
                    <a:pt x="396" y="517"/>
                    <a:pt x="213" y="24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3310803" y="2578505"/>
              <a:ext cx="707709" cy="1750086"/>
            </a:xfrm>
            <a:custGeom>
              <a:avLst/>
              <a:gdLst/>
              <a:ahLst/>
              <a:cxnLst/>
              <a:rect l="l" t="t" r="r" b="b"/>
              <a:pathLst>
                <a:path w="35412" h="87570" extrusionOk="0">
                  <a:moveTo>
                    <a:pt x="18146" y="0"/>
                  </a:moveTo>
                  <a:lnTo>
                    <a:pt x="6505" y="1398"/>
                  </a:lnTo>
                  <a:lnTo>
                    <a:pt x="6140" y="4924"/>
                  </a:lnTo>
                  <a:cubicBezTo>
                    <a:pt x="6140" y="4924"/>
                    <a:pt x="5076" y="7994"/>
                    <a:pt x="4468" y="9605"/>
                  </a:cubicBezTo>
                  <a:cubicBezTo>
                    <a:pt x="2614" y="14529"/>
                    <a:pt x="31" y="20456"/>
                    <a:pt x="426" y="24803"/>
                  </a:cubicBezTo>
                  <a:cubicBezTo>
                    <a:pt x="578" y="26748"/>
                    <a:pt x="3283" y="39818"/>
                    <a:pt x="3283" y="39818"/>
                  </a:cubicBezTo>
                  <a:lnTo>
                    <a:pt x="2249" y="50366"/>
                  </a:lnTo>
                  <a:lnTo>
                    <a:pt x="2158" y="50396"/>
                  </a:lnTo>
                  <a:lnTo>
                    <a:pt x="0" y="87570"/>
                  </a:lnTo>
                  <a:lnTo>
                    <a:pt x="35411" y="87570"/>
                  </a:lnTo>
                  <a:cubicBezTo>
                    <a:pt x="35411" y="87570"/>
                    <a:pt x="34347" y="68968"/>
                    <a:pt x="33040" y="61004"/>
                  </a:cubicBezTo>
                  <a:cubicBezTo>
                    <a:pt x="31673" y="46961"/>
                    <a:pt x="27265" y="44864"/>
                    <a:pt x="24195" y="38086"/>
                  </a:cubicBezTo>
                  <a:lnTo>
                    <a:pt x="25928" y="5198"/>
                  </a:lnTo>
                  <a:lnTo>
                    <a:pt x="18450" y="1733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3310184" y="2734605"/>
              <a:ext cx="99046" cy="569812"/>
            </a:xfrm>
            <a:custGeom>
              <a:avLst/>
              <a:gdLst/>
              <a:ahLst/>
              <a:cxnLst/>
              <a:rect l="l" t="t" r="r" b="b"/>
              <a:pathLst>
                <a:path w="4956" h="28512" extrusionOk="0">
                  <a:moveTo>
                    <a:pt x="4955" y="1"/>
                  </a:moveTo>
                  <a:lnTo>
                    <a:pt x="4955" y="1"/>
                  </a:lnTo>
                  <a:cubicBezTo>
                    <a:pt x="4894" y="92"/>
                    <a:pt x="4864" y="183"/>
                    <a:pt x="4803" y="274"/>
                  </a:cubicBezTo>
                  <a:cubicBezTo>
                    <a:pt x="4743" y="457"/>
                    <a:pt x="4621" y="730"/>
                    <a:pt x="4469" y="1065"/>
                  </a:cubicBezTo>
                  <a:lnTo>
                    <a:pt x="3223" y="3983"/>
                  </a:lnTo>
                  <a:cubicBezTo>
                    <a:pt x="2706" y="5198"/>
                    <a:pt x="2098" y="6688"/>
                    <a:pt x="1551" y="8360"/>
                  </a:cubicBezTo>
                  <a:cubicBezTo>
                    <a:pt x="943" y="10183"/>
                    <a:pt x="518" y="12068"/>
                    <a:pt x="274" y="13983"/>
                  </a:cubicBezTo>
                  <a:cubicBezTo>
                    <a:pt x="1" y="15867"/>
                    <a:pt x="1" y="17813"/>
                    <a:pt x="335" y="19727"/>
                  </a:cubicBezTo>
                  <a:cubicBezTo>
                    <a:pt x="669" y="21460"/>
                    <a:pt x="1125" y="23010"/>
                    <a:pt x="1460" y="24287"/>
                  </a:cubicBezTo>
                  <a:cubicBezTo>
                    <a:pt x="1794" y="25594"/>
                    <a:pt x="2007" y="26627"/>
                    <a:pt x="2128" y="27387"/>
                  </a:cubicBezTo>
                  <a:cubicBezTo>
                    <a:pt x="2189" y="27721"/>
                    <a:pt x="2250" y="27995"/>
                    <a:pt x="2280" y="28208"/>
                  </a:cubicBezTo>
                  <a:cubicBezTo>
                    <a:pt x="2280" y="28329"/>
                    <a:pt x="2311" y="28421"/>
                    <a:pt x="2341" y="28512"/>
                  </a:cubicBezTo>
                  <a:cubicBezTo>
                    <a:pt x="2341" y="28421"/>
                    <a:pt x="2341" y="28299"/>
                    <a:pt x="2311" y="28208"/>
                  </a:cubicBezTo>
                  <a:cubicBezTo>
                    <a:pt x="2311" y="27995"/>
                    <a:pt x="2250" y="27721"/>
                    <a:pt x="2220" y="27357"/>
                  </a:cubicBezTo>
                  <a:cubicBezTo>
                    <a:pt x="2098" y="26627"/>
                    <a:pt x="1885" y="25563"/>
                    <a:pt x="1581" y="24256"/>
                  </a:cubicBezTo>
                  <a:cubicBezTo>
                    <a:pt x="1277" y="22949"/>
                    <a:pt x="821" y="21430"/>
                    <a:pt x="518" y="19697"/>
                  </a:cubicBezTo>
                  <a:cubicBezTo>
                    <a:pt x="214" y="17813"/>
                    <a:pt x="183" y="15898"/>
                    <a:pt x="457" y="13983"/>
                  </a:cubicBezTo>
                  <a:cubicBezTo>
                    <a:pt x="700" y="12098"/>
                    <a:pt x="1125" y="10244"/>
                    <a:pt x="1733" y="8420"/>
                  </a:cubicBezTo>
                  <a:cubicBezTo>
                    <a:pt x="2280" y="6749"/>
                    <a:pt x="2858" y="5259"/>
                    <a:pt x="3375" y="4043"/>
                  </a:cubicBezTo>
                  <a:cubicBezTo>
                    <a:pt x="3891" y="2797"/>
                    <a:pt x="4287" y="1794"/>
                    <a:pt x="4560" y="1095"/>
                  </a:cubicBezTo>
                  <a:cubicBezTo>
                    <a:pt x="4682" y="761"/>
                    <a:pt x="4773" y="487"/>
                    <a:pt x="4864" y="274"/>
                  </a:cubicBezTo>
                  <a:cubicBezTo>
                    <a:pt x="4894" y="183"/>
                    <a:pt x="4925" y="92"/>
                    <a:pt x="4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3372756" y="3371255"/>
              <a:ext cx="469588" cy="139915"/>
            </a:xfrm>
            <a:custGeom>
              <a:avLst/>
              <a:gdLst/>
              <a:ahLst/>
              <a:cxnLst/>
              <a:rect l="l" t="t" r="r" b="b"/>
              <a:pathLst>
                <a:path w="23497" h="7001" extrusionOk="0">
                  <a:moveTo>
                    <a:pt x="15427" y="1"/>
                  </a:moveTo>
                  <a:cubicBezTo>
                    <a:pt x="11859" y="1"/>
                    <a:pt x="8271" y="638"/>
                    <a:pt x="4742" y="1275"/>
                  </a:cubicBezTo>
                  <a:lnTo>
                    <a:pt x="396" y="2308"/>
                  </a:lnTo>
                  <a:cubicBezTo>
                    <a:pt x="1" y="4132"/>
                    <a:pt x="1490" y="5925"/>
                    <a:pt x="3222" y="6564"/>
                  </a:cubicBezTo>
                  <a:cubicBezTo>
                    <a:pt x="4104" y="6888"/>
                    <a:pt x="5040" y="7001"/>
                    <a:pt x="5988" y="7001"/>
                  </a:cubicBezTo>
                  <a:cubicBezTo>
                    <a:pt x="6903" y="7001"/>
                    <a:pt x="7828" y="6896"/>
                    <a:pt x="8724" y="6777"/>
                  </a:cubicBezTo>
                  <a:lnTo>
                    <a:pt x="21581" y="5257"/>
                  </a:lnTo>
                  <a:cubicBezTo>
                    <a:pt x="22281" y="5196"/>
                    <a:pt x="23071" y="5044"/>
                    <a:pt x="23344" y="4406"/>
                  </a:cubicBezTo>
                  <a:cubicBezTo>
                    <a:pt x="23496" y="4071"/>
                    <a:pt x="23496" y="3676"/>
                    <a:pt x="23344" y="3311"/>
                  </a:cubicBezTo>
                  <a:cubicBezTo>
                    <a:pt x="22980" y="2248"/>
                    <a:pt x="22220" y="1396"/>
                    <a:pt x="21186" y="941"/>
                  </a:cubicBezTo>
                  <a:cubicBezTo>
                    <a:pt x="20183" y="485"/>
                    <a:pt x="19089" y="211"/>
                    <a:pt x="17995" y="120"/>
                  </a:cubicBezTo>
                  <a:cubicBezTo>
                    <a:pt x="17141" y="37"/>
                    <a:pt x="16284" y="1"/>
                    <a:pt x="15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3152864" y="3193832"/>
              <a:ext cx="265481" cy="219915"/>
            </a:xfrm>
            <a:custGeom>
              <a:avLst/>
              <a:gdLst/>
              <a:ahLst/>
              <a:cxnLst/>
              <a:rect l="l" t="t" r="r" b="b"/>
              <a:pathLst>
                <a:path w="13284" h="11004" extrusionOk="0">
                  <a:moveTo>
                    <a:pt x="4894" y="1"/>
                  </a:moveTo>
                  <a:lnTo>
                    <a:pt x="1003" y="426"/>
                  </a:lnTo>
                  <a:cubicBezTo>
                    <a:pt x="975" y="684"/>
                    <a:pt x="1162" y="915"/>
                    <a:pt x="1413" y="915"/>
                  </a:cubicBezTo>
                  <a:cubicBezTo>
                    <a:pt x="1428" y="915"/>
                    <a:pt x="1444" y="914"/>
                    <a:pt x="1459" y="913"/>
                  </a:cubicBezTo>
                  <a:lnTo>
                    <a:pt x="1459" y="913"/>
                  </a:lnTo>
                  <a:lnTo>
                    <a:pt x="31" y="1186"/>
                  </a:lnTo>
                  <a:cubicBezTo>
                    <a:pt x="0" y="2128"/>
                    <a:pt x="1946" y="2280"/>
                    <a:pt x="1946" y="2280"/>
                  </a:cubicBezTo>
                  <a:lnTo>
                    <a:pt x="91" y="2463"/>
                  </a:lnTo>
                  <a:cubicBezTo>
                    <a:pt x="152" y="3405"/>
                    <a:pt x="1520" y="3496"/>
                    <a:pt x="1520" y="3496"/>
                  </a:cubicBezTo>
                  <a:lnTo>
                    <a:pt x="3982" y="3739"/>
                  </a:lnTo>
                  <a:cubicBezTo>
                    <a:pt x="4468" y="4104"/>
                    <a:pt x="4955" y="4499"/>
                    <a:pt x="5411" y="4955"/>
                  </a:cubicBezTo>
                  <a:cubicBezTo>
                    <a:pt x="5715" y="5320"/>
                    <a:pt x="6049" y="5685"/>
                    <a:pt x="6049" y="5685"/>
                  </a:cubicBezTo>
                  <a:lnTo>
                    <a:pt x="4620" y="4986"/>
                  </a:lnTo>
                  <a:lnTo>
                    <a:pt x="1368" y="4682"/>
                  </a:lnTo>
                  <a:lnTo>
                    <a:pt x="1368" y="4682"/>
                  </a:lnTo>
                  <a:cubicBezTo>
                    <a:pt x="1429" y="5046"/>
                    <a:pt x="1642" y="5381"/>
                    <a:pt x="1946" y="5624"/>
                  </a:cubicBezTo>
                  <a:cubicBezTo>
                    <a:pt x="2493" y="6080"/>
                    <a:pt x="4529" y="6262"/>
                    <a:pt x="4529" y="6262"/>
                  </a:cubicBezTo>
                  <a:cubicBezTo>
                    <a:pt x="4529" y="6262"/>
                    <a:pt x="8390" y="9758"/>
                    <a:pt x="9241" y="10183"/>
                  </a:cubicBezTo>
                  <a:cubicBezTo>
                    <a:pt x="10122" y="10639"/>
                    <a:pt x="13283" y="11004"/>
                    <a:pt x="13283" y="11004"/>
                  </a:cubicBezTo>
                  <a:lnTo>
                    <a:pt x="13010" y="5837"/>
                  </a:lnTo>
                  <a:lnTo>
                    <a:pt x="12219" y="5806"/>
                  </a:lnTo>
                  <a:lnTo>
                    <a:pt x="8602" y="2615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3151046" y="3191414"/>
              <a:ext cx="333510" cy="224172"/>
            </a:xfrm>
            <a:custGeom>
              <a:avLst/>
              <a:gdLst/>
              <a:ahLst/>
              <a:cxnLst/>
              <a:rect l="l" t="t" r="r" b="b"/>
              <a:pathLst>
                <a:path w="16688" h="11217" extrusionOk="0">
                  <a:moveTo>
                    <a:pt x="4955" y="0"/>
                  </a:moveTo>
                  <a:lnTo>
                    <a:pt x="1064" y="456"/>
                  </a:lnTo>
                  <a:lnTo>
                    <a:pt x="1003" y="456"/>
                  </a:lnTo>
                  <a:lnTo>
                    <a:pt x="1003" y="547"/>
                  </a:lnTo>
                  <a:cubicBezTo>
                    <a:pt x="1003" y="699"/>
                    <a:pt x="1064" y="851"/>
                    <a:pt x="1155" y="973"/>
                  </a:cubicBezTo>
                  <a:cubicBezTo>
                    <a:pt x="1178" y="990"/>
                    <a:pt x="1202" y="1007"/>
                    <a:pt x="1226" y="1023"/>
                  </a:cubicBezTo>
                  <a:lnTo>
                    <a:pt x="1226" y="1023"/>
                  </a:lnTo>
                  <a:lnTo>
                    <a:pt x="91" y="1186"/>
                  </a:lnTo>
                  <a:lnTo>
                    <a:pt x="31" y="1186"/>
                  </a:lnTo>
                  <a:lnTo>
                    <a:pt x="31" y="1277"/>
                  </a:lnTo>
                  <a:cubicBezTo>
                    <a:pt x="0" y="1490"/>
                    <a:pt x="91" y="1702"/>
                    <a:pt x="274" y="1854"/>
                  </a:cubicBezTo>
                  <a:cubicBezTo>
                    <a:pt x="426" y="2006"/>
                    <a:pt x="578" y="2128"/>
                    <a:pt x="790" y="2189"/>
                  </a:cubicBezTo>
                  <a:cubicBezTo>
                    <a:pt x="944" y="2253"/>
                    <a:pt x="1109" y="2306"/>
                    <a:pt x="1278" y="2349"/>
                  </a:cubicBezTo>
                  <a:lnTo>
                    <a:pt x="1278" y="2349"/>
                  </a:lnTo>
                  <a:lnTo>
                    <a:pt x="122" y="2462"/>
                  </a:lnTo>
                  <a:lnTo>
                    <a:pt x="31" y="2462"/>
                  </a:lnTo>
                  <a:lnTo>
                    <a:pt x="31" y="2553"/>
                  </a:lnTo>
                  <a:cubicBezTo>
                    <a:pt x="61" y="2797"/>
                    <a:pt x="182" y="3040"/>
                    <a:pt x="365" y="3222"/>
                  </a:cubicBezTo>
                  <a:cubicBezTo>
                    <a:pt x="578" y="3374"/>
                    <a:pt x="790" y="3496"/>
                    <a:pt x="1034" y="3556"/>
                  </a:cubicBezTo>
                  <a:cubicBezTo>
                    <a:pt x="1155" y="3617"/>
                    <a:pt x="1277" y="3648"/>
                    <a:pt x="1398" y="3648"/>
                  </a:cubicBezTo>
                  <a:cubicBezTo>
                    <a:pt x="1520" y="3678"/>
                    <a:pt x="1672" y="3708"/>
                    <a:pt x="1793" y="3708"/>
                  </a:cubicBezTo>
                  <a:lnTo>
                    <a:pt x="2553" y="3769"/>
                  </a:lnTo>
                  <a:lnTo>
                    <a:pt x="4012" y="3921"/>
                  </a:lnTo>
                  <a:lnTo>
                    <a:pt x="3952" y="3921"/>
                  </a:lnTo>
                  <a:cubicBezTo>
                    <a:pt x="4347" y="4195"/>
                    <a:pt x="4742" y="4499"/>
                    <a:pt x="5107" y="4803"/>
                  </a:cubicBezTo>
                  <a:cubicBezTo>
                    <a:pt x="5198" y="4894"/>
                    <a:pt x="5259" y="4955"/>
                    <a:pt x="5350" y="5046"/>
                  </a:cubicBezTo>
                  <a:lnTo>
                    <a:pt x="5593" y="5319"/>
                  </a:lnTo>
                  <a:lnTo>
                    <a:pt x="5779" y="5530"/>
                  </a:lnTo>
                  <a:lnTo>
                    <a:pt x="4711" y="4985"/>
                  </a:lnTo>
                  <a:lnTo>
                    <a:pt x="1429" y="4681"/>
                  </a:lnTo>
                  <a:lnTo>
                    <a:pt x="1338" y="4681"/>
                  </a:lnTo>
                  <a:lnTo>
                    <a:pt x="1338" y="4803"/>
                  </a:lnTo>
                  <a:cubicBezTo>
                    <a:pt x="1368" y="4985"/>
                    <a:pt x="1429" y="5137"/>
                    <a:pt x="1520" y="5289"/>
                  </a:cubicBezTo>
                  <a:cubicBezTo>
                    <a:pt x="1611" y="5441"/>
                    <a:pt x="1733" y="5563"/>
                    <a:pt x="1854" y="5684"/>
                  </a:cubicBezTo>
                  <a:lnTo>
                    <a:pt x="1945" y="5775"/>
                  </a:lnTo>
                  <a:lnTo>
                    <a:pt x="2067" y="5867"/>
                  </a:lnTo>
                  <a:cubicBezTo>
                    <a:pt x="2128" y="5897"/>
                    <a:pt x="2189" y="5927"/>
                    <a:pt x="2280" y="5988"/>
                  </a:cubicBezTo>
                  <a:cubicBezTo>
                    <a:pt x="2432" y="6049"/>
                    <a:pt x="2584" y="6079"/>
                    <a:pt x="2736" y="6140"/>
                  </a:cubicBezTo>
                  <a:cubicBezTo>
                    <a:pt x="3344" y="6292"/>
                    <a:pt x="3952" y="6414"/>
                    <a:pt x="4559" y="6444"/>
                  </a:cubicBezTo>
                  <a:lnTo>
                    <a:pt x="4529" y="6444"/>
                  </a:lnTo>
                  <a:cubicBezTo>
                    <a:pt x="5775" y="7569"/>
                    <a:pt x="6961" y="8572"/>
                    <a:pt x="8025" y="9423"/>
                  </a:cubicBezTo>
                  <a:cubicBezTo>
                    <a:pt x="8268" y="9636"/>
                    <a:pt x="8541" y="9848"/>
                    <a:pt x="8784" y="10031"/>
                  </a:cubicBezTo>
                  <a:cubicBezTo>
                    <a:pt x="9028" y="10213"/>
                    <a:pt x="9301" y="10365"/>
                    <a:pt x="9605" y="10487"/>
                  </a:cubicBezTo>
                  <a:cubicBezTo>
                    <a:pt x="10122" y="10608"/>
                    <a:pt x="10639" y="10730"/>
                    <a:pt x="11186" y="10821"/>
                  </a:cubicBezTo>
                  <a:cubicBezTo>
                    <a:pt x="12128" y="10973"/>
                    <a:pt x="12888" y="11064"/>
                    <a:pt x="13374" y="11125"/>
                  </a:cubicBezTo>
                  <a:lnTo>
                    <a:pt x="13982" y="11216"/>
                  </a:lnTo>
                  <a:lnTo>
                    <a:pt x="14165" y="11216"/>
                  </a:lnTo>
                  <a:lnTo>
                    <a:pt x="14134" y="11125"/>
                  </a:lnTo>
                  <a:lnTo>
                    <a:pt x="13982" y="11095"/>
                  </a:lnTo>
                  <a:lnTo>
                    <a:pt x="13405" y="11034"/>
                  </a:lnTo>
                  <a:cubicBezTo>
                    <a:pt x="12888" y="10943"/>
                    <a:pt x="12128" y="10821"/>
                    <a:pt x="11186" y="10669"/>
                  </a:cubicBezTo>
                  <a:cubicBezTo>
                    <a:pt x="10669" y="10578"/>
                    <a:pt x="10152" y="10456"/>
                    <a:pt x="9636" y="10304"/>
                  </a:cubicBezTo>
                  <a:cubicBezTo>
                    <a:pt x="9362" y="10213"/>
                    <a:pt x="9088" y="10061"/>
                    <a:pt x="8876" y="9848"/>
                  </a:cubicBezTo>
                  <a:cubicBezTo>
                    <a:pt x="8632" y="9666"/>
                    <a:pt x="8389" y="9453"/>
                    <a:pt x="8116" y="9240"/>
                  </a:cubicBezTo>
                  <a:cubicBezTo>
                    <a:pt x="7082" y="8389"/>
                    <a:pt x="5927" y="7386"/>
                    <a:pt x="4651" y="6262"/>
                  </a:cubicBezTo>
                  <a:lnTo>
                    <a:pt x="4620" y="6262"/>
                  </a:lnTo>
                  <a:cubicBezTo>
                    <a:pt x="4012" y="6201"/>
                    <a:pt x="3435" y="6079"/>
                    <a:pt x="2827" y="5927"/>
                  </a:cubicBezTo>
                  <a:cubicBezTo>
                    <a:pt x="2371" y="5867"/>
                    <a:pt x="1945" y="5593"/>
                    <a:pt x="1702" y="5167"/>
                  </a:cubicBezTo>
                  <a:cubicBezTo>
                    <a:pt x="1632" y="5073"/>
                    <a:pt x="1579" y="4961"/>
                    <a:pt x="1545" y="4844"/>
                  </a:cubicBezTo>
                  <a:lnTo>
                    <a:pt x="1545" y="4844"/>
                  </a:lnTo>
                  <a:lnTo>
                    <a:pt x="4711" y="5137"/>
                  </a:lnTo>
                  <a:lnTo>
                    <a:pt x="4681" y="5137"/>
                  </a:lnTo>
                  <a:lnTo>
                    <a:pt x="6048" y="5835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110" y="5867"/>
                  </a:lnTo>
                  <a:lnTo>
                    <a:pt x="6505" y="6049"/>
                  </a:lnTo>
                  <a:lnTo>
                    <a:pt x="6231" y="5715"/>
                  </a:lnTo>
                  <a:lnTo>
                    <a:pt x="5775" y="5198"/>
                  </a:lnTo>
                  <a:lnTo>
                    <a:pt x="5532" y="4924"/>
                  </a:lnTo>
                  <a:cubicBezTo>
                    <a:pt x="5441" y="4833"/>
                    <a:pt x="5350" y="4742"/>
                    <a:pt x="5259" y="4651"/>
                  </a:cubicBezTo>
                  <a:cubicBezTo>
                    <a:pt x="4894" y="4347"/>
                    <a:pt x="4529" y="4043"/>
                    <a:pt x="4104" y="3769"/>
                  </a:cubicBezTo>
                  <a:lnTo>
                    <a:pt x="4073" y="3769"/>
                  </a:lnTo>
                  <a:lnTo>
                    <a:pt x="2614" y="3617"/>
                  </a:lnTo>
                  <a:lnTo>
                    <a:pt x="1854" y="3526"/>
                  </a:lnTo>
                  <a:cubicBezTo>
                    <a:pt x="1733" y="3526"/>
                    <a:pt x="1581" y="3496"/>
                    <a:pt x="1459" y="3496"/>
                  </a:cubicBezTo>
                  <a:cubicBezTo>
                    <a:pt x="1338" y="3465"/>
                    <a:pt x="1216" y="3435"/>
                    <a:pt x="1094" y="3405"/>
                  </a:cubicBezTo>
                  <a:cubicBezTo>
                    <a:pt x="882" y="3344"/>
                    <a:pt x="699" y="3222"/>
                    <a:pt x="517" y="3101"/>
                  </a:cubicBezTo>
                  <a:cubicBezTo>
                    <a:pt x="384" y="2968"/>
                    <a:pt x="298" y="2813"/>
                    <a:pt x="258" y="2634"/>
                  </a:cubicBezTo>
                  <a:lnTo>
                    <a:pt x="258" y="2634"/>
                  </a:lnTo>
                  <a:lnTo>
                    <a:pt x="2006" y="2462"/>
                  </a:lnTo>
                  <a:lnTo>
                    <a:pt x="2006" y="2280"/>
                  </a:lnTo>
                  <a:cubicBezTo>
                    <a:pt x="1641" y="2249"/>
                    <a:pt x="1246" y="2158"/>
                    <a:pt x="882" y="2037"/>
                  </a:cubicBezTo>
                  <a:cubicBezTo>
                    <a:pt x="699" y="1946"/>
                    <a:pt x="547" y="1854"/>
                    <a:pt x="426" y="1733"/>
                  </a:cubicBezTo>
                  <a:cubicBezTo>
                    <a:pt x="297" y="1630"/>
                    <a:pt x="234" y="1505"/>
                    <a:pt x="217" y="1359"/>
                  </a:cubicBezTo>
                  <a:lnTo>
                    <a:pt x="217" y="1359"/>
                  </a:lnTo>
                  <a:lnTo>
                    <a:pt x="1641" y="1155"/>
                  </a:lnTo>
                  <a:lnTo>
                    <a:pt x="2280" y="1064"/>
                  </a:lnTo>
                  <a:lnTo>
                    <a:pt x="1641" y="973"/>
                  </a:lnTo>
                  <a:cubicBezTo>
                    <a:pt x="1520" y="942"/>
                    <a:pt x="1398" y="912"/>
                    <a:pt x="1307" y="851"/>
                  </a:cubicBezTo>
                  <a:cubicBezTo>
                    <a:pt x="1258" y="777"/>
                    <a:pt x="1228" y="682"/>
                    <a:pt x="1219" y="601"/>
                  </a:cubicBezTo>
                  <a:lnTo>
                    <a:pt x="1219" y="601"/>
                  </a:lnTo>
                  <a:lnTo>
                    <a:pt x="4959" y="155"/>
                  </a:lnTo>
                  <a:lnTo>
                    <a:pt x="4959" y="155"/>
                  </a:lnTo>
                  <a:lnTo>
                    <a:pt x="8632" y="2766"/>
                  </a:lnTo>
                  <a:lnTo>
                    <a:pt x="12280" y="5927"/>
                  </a:lnTo>
                  <a:lnTo>
                    <a:pt x="15593" y="6079"/>
                  </a:lnTo>
                  <a:lnTo>
                    <a:pt x="16475" y="6110"/>
                  </a:lnTo>
                  <a:lnTo>
                    <a:pt x="16687" y="6110"/>
                  </a:lnTo>
                  <a:lnTo>
                    <a:pt x="16475" y="6079"/>
                  </a:lnTo>
                  <a:lnTo>
                    <a:pt x="15593" y="6019"/>
                  </a:lnTo>
                  <a:lnTo>
                    <a:pt x="12280" y="5836"/>
                  </a:lnTo>
                  <a:lnTo>
                    <a:pt x="12310" y="5836"/>
                  </a:lnTo>
                  <a:cubicBezTo>
                    <a:pt x="11307" y="4924"/>
                    <a:pt x="10122" y="3891"/>
                    <a:pt x="8754" y="2645"/>
                  </a:cubicBezTo>
                  <a:lnTo>
                    <a:pt x="4985" y="3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3191135" y="3235140"/>
              <a:ext cx="95388" cy="35873"/>
            </a:xfrm>
            <a:custGeom>
              <a:avLst/>
              <a:gdLst/>
              <a:ahLst/>
              <a:cxnLst/>
              <a:rect l="l" t="t" r="r" b="b"/>
              <a:pathLst>
                <a:path w="4773" h="1795" extrusionOk="0">
                  <a:moveTo>
                    <a:pt x="2462" y="1"/>
                  </a:moveTo>
                  <a:cubicBezTo>
                    <a:pt x="1763" y="31"/>
                    <a:pt x="1155" y="61"/>
                    <a:pt x="699" y="92"/>
                  </a:cubicBezTo>
                  <a:cubicBezTo>
                    <a:pt x="456" y="92"/>
                    <a:pt x="243" y="122"/>
                    <a:pt x="0" y="183"/>
                  </a:cubicBezTo>
                  <a:cubicBezTo>
                    <a:pt x="172" y="205"/>
                    <a:pt x="344" y="226"/>
                    <a:pt x="516" y="226"/>
                  </a:cubicBezTo>
                  <a:cubicBezTo>
                    <a:pt x="587" y="226"/>
                    <a:pt x="659" y="222"/>
                    <a:pt x="730" y="213"/>
                  </a:cubicBezTo>
                  <a:cubicBezTo>
                    <a:pt x="1152" y="213"/>
                    <a:pt x="1784" y="184"/>
                    <a:pt x="2447" y="183"/>
                  </a:cubicBezTo>
                  <a:lnTo>
                    <a:pt x="2447" y="183"/>
                  </a:lnTo>
                  <a:lnTo>
                    <a:pt x="2584" y="274"/>
                  </a:lnTo>
                  <a:cubicBezTo>
                    <a:pt x="3161" y="700"/>
                    <a:pt x="3709" y="1095"/>
                    <a:pt x="4104" y="1368"/>
                  </a:cubicBezTo>
                  <a:cubicBezTo>
                    <a:pt x="4286" y="1551"/>
                    <a:pt x="4529" y="1672"/>
                    <a:pt x="4772" y="1794"/>
                  </a:cubicBezTo>
                  <a:cubicBezTo>
                    <a:pt x="4590" y="1581"/>
                    <a:pt x="4408" y="1429"/>
                    <a:pt x="4195" y="1277"/>
                  </a:cubicBezTo>
                  <a:cubicBezTo>
                    <a:pt x="3800" y="973"/>
                    <a:pt x="3283" y="578"/>
                    <a:pt x="2675" y="122"/>
                  </a:cubicBezTo>
                  <a:lnTo>
                    <a:pt x="252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3180803" y="3204764"/>
              <a:ext cx="97207" cy="31616"/>
            </a:xfrm>
            <a:custGeom>
              <a:avLst/>
              <a:gdLst/>
              <a:ahLst/>
              <a:cxnLst/>
              <a:rect l="l" t="t" r="r" b="b"/>
              <a:pathLst>
                <a:path w="4864" h="1582" extrusionOk="0">
                  <a:moveTo>
                    <a:pt x="2858" y="1"/>
                  </a:moveTo>
                  <a:lnTo>
                    <a:pt x="2645" y="31"/>
                  </a:lnTo>
                  <a:cubicBezTo>
                    <a:pt x="1885" y="92"/>
                    <a:pt x="1247" y="183"/>
                    <a:pt x="760" y="244"/>
                  </a:cubicBezTo>
                  <a:cubicBezTo>
                    <a:pt x="487" y="244"/>
                    <a:pt x="244" y="305"/>
                    <a:pt x="1" y="396"/>
                  </a:cubicBezTo>
                  <a:cubicBezTo>
                    <a:pt x="122" y="411"/>
                    <a:pt x="251" y="419"/>
                    <a:pt x="384" y="419"/>
                  </a:cubicBezTo>
                  <a:cubicBezTo>
                    <a:pt x="517" y="419"/>
                    <a:pt x="654" y="411"/>
                    <a:pt x="791" y="396"/>
                  </a:cubicBezTo>
                  <a:cubicBezTo>
                    <a:pt x="1277" y="335"/>
                    <a:pt x="1946" y="305"/>
                    <a:pt x="2675" y="214"/>
                  </a:cubicBezTo>
                  <a:lnTo>
                    <a:pt x="2837" y="191"/>
                  </a:lnTo>
                  <a:lnTo>
                    <a:pt x="2837" y="191"/>
                  </a:lnTo>
                  <a:cubicBezTo>
                    <a:pt x="3380" y="583"/>
                    <a:pt x="3863" y="945"/>
                    <a:pt x="4256" y="1186"/>
                  </a:cubicBezTo>
                  <a:cubicBezTo>
                    <a:pt x="4438" y="1338"/>
                    <a:pt x="4651" y="1490"/>
                    <a:pt x="4864" y="1581"/>
                  </a:cubicBezTo>
                  <a:cubicBezTo>
                    <a:pt x="4712" y="1399"/>
                    <a:pt x="4529" y="1217"/>
                    <a:pt x="4317" y="1095"/>
                  </a:cubicBezTo>
                  <a:cubicBezTo>
                    <a:pt x="3982" y="822"/>
                    <a:pt x="3496" y="426"/>
                    <a:pt x="2918" y="31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3396438" y="2669615"/>
              <a:ext cx="592915" cy="777556"/>
            </a:xfrm>
            <a:custGeom>
              <a:avLst/>
              <a:gdLst/>
              <a:ahLst/>
              <a:cxnLst/>
              <a:rect l="l" t="t" r="r" b="b"/>
              <a:pathLst>
                <a:path w="29668" h="38907" extrusionOk="0">
                  <a:moveTo>
                    <a:pt x="19363" y="0"/>
                  </a:moveTo>
                  <a:lnTo>
                    <a:pt x="15959" y="9636"/>
                  </a:lnTo>
                  <a:lnTo>
                    <a:pt x="17235" y="28268"/>
                  </a:lnTo>
                  <a:lnTo>
                    <a:pt x="1" y="31338"/>
                  </a:lnTo>
                  <a:lnTo>
                    <a:pt x="1" y="38907"/>
                  </a:lnTo>
                  <a:cubicBezTo>
                    <a:pt x="1" y="38907"/>
                    <a:pt x="13162" y="38481"/>
                    <a:pt x="20488" y="38268"/>
                  </a:cubicBezTo>
                  <a:cubicBezTo>
                    <a:pt x="23497" y="38177"/>
                    <a:pt x="26293" y="36627"/>
                    <a:pt x="27935" y="34104"/>
                  </a:cubicBezTo>
                  <a:lnTo>
                    <a:pt x="27965" y="34104"/>
                  </a:lnTo>
                  <a:cubicBezTo>
                    <a:pt x="29150" y="32250"/>
                    <a:pt x="29667" y="30031"/>
                    <a:pt x="29363" y="27843"/>
                  </a:cubicBezTo>
                  <a:lnTo>
                    <a:pt x="26536" y="11216"/>
                  </a:lnTo>
                  <a:cubicBezTo>
                    <a:pt x="26202" y="8450"/>
                    <a:pt x="25807" y="4651"/>
                    <a:pt x="23862" y="2614"/>
                  </a:cubicBezTo>
                  <a:cubicBezTo>
                    <a:pt x="22555" y="1216"/>
                    <a:pt x="20944" y="0"/>
                    <a:pt x="19363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3394619" y="2951458"/>
              <a:ext cx="560719" cy="498146"/>
            </a:xfrm>
            <a:custGeom>
              <a:avLst/>
              <a:gdLst/>
              <a:ahLst/>
              <a:cxnLst/>
              <a:rect l="l" t="t" r="r" b="b"/>
              <a:pathLst>
                <a:path w="28057" h="24926" extrusionOk="0">
                  <a:moveTo>
                    <a:pt x="15807" y="1"/>
                  </a:moveTo>
                  <a:cubicBezTo>
                    <a:pt x="15807" y="1"/>
                    <a:pt x="15807" y="62"/>
                    <a:pt x="15807" y="244"/>
                  </a:cubicBezTo>
                  <a:cubicBezTo>
                    <a:pt x="15837" y="426"/>
                    <a:pt x="15867" y="700"/>
                    <a:pt x="15898" y="1004"/>
                  </a:cubicBezTo>
                  <a:cubicBezTo>
                    <a:pt x="15959" y="1673"/>
                    <a:pt x="16050" y="2645"/>
                    <a:pt x="16171" y="3861"/>
                  </a:cubicBezTo>
                  <a:cubicBezTo>
                    <a:pt x="16443" y="6338"/>
                    <a:pt x="16805" y="9837"/>
                    <a:pt x="17257" y="14117"/>
                  </a:cubicBezTo>
                  <a:lnTo>
                    <a:pt x="17257" y="14117"/>
                  </a:lnTo>
                  <a:lnTo>
                    <a:pt x="92" y="17174"/>
                  </a:lnTo>
                  <a:lnTo>
                    <a:pt x="1" y="17174"/>
                  </a:lnTo>
                  <a:lnTo>
                    <a:pt x="1" y="24925"/>
                  </a:lnTo>
                  <a:lnTo>
                    <a:pt x="122" y="24925"/>
                  </a:lnTo>
                  <a:cubicBezTo>
                    <a:pt x="8420" y="24652"/>
                    <a:pt x="15746" y="24439"/>
                    <a:pt x="21004" y="24226"/>
                  </a:cubicBezTo>
                  <a:cubicBezTo>
                    <a:pt x="22190" y="24135"/>
                    <a:pt x="23375" y="23801"/>
                    <a:pt x="24439" y="23284"/>
                  </a:cubicBezTo>
                  <a:cubicBezTo>
                    <a:pt x="25229" y="22889"/>
                    <a:pt x="25959" y="22372"/>
                    <a:pt x="26627" y="21764"/>
                  </a:cubicBezTo>
                  <a:cubicBezTo>
                    <a:pt x="27023" y="21369"/>
                    <a:pt x="27387" y="20943"/>
                    <a:pt x="27722" y="20518"/>
                  </a:cubicBezTo>
                  <a:lnTo>
                    <a:pt x="27965" y="20123"/>
                  </a:lnTo>
                  <a:lnTo>
                    <a:pt x="28056" y="20001"/>
                  </a:lnTo>
                  <a:lnTo>
                    <a:pt x="28056" y="20001"/>
                  </a:lnTo>
                  <a:cubicBezTo>
                    <a:pt x="27995" y="20032"/>
                    <a:pt x="27965" y="20062"/>
                    <a:pt x="27934" y="20123"/>
                  </a:cubicBezTo>
                  <a:cubicBezTo>
                    <a:pt x="27874" y="20214"/>
                    <a:pt x="27813" y="20336"/>
                    <a:pt x="27691" y="20457"/>
                  </a:cubicBezTo>
                  <a:cubicBezTo>
                    <a:pt x="27357" y="20913"/>
                    <a:pt x="26962" y="21308"/>
                    <a:pt x="26567" y="21703"/>
                  </a:cubicBezTo>
                  <a:cubicBezTo>
                    <a:pt x="25898" y="22281"/>
                    <a:pt x="25168" y="22798"/>
                    <a:pt x="24378" y="23162"/>
                  </a:cubicBezTo>
                  <a:cubicBezTo>
                    <a:pt x="23314" y="23679"/>
                    <a:pt x="22159" y="23983"/>
                    <a:pt x="21004" y="24074"/>
                  </a:cubicBezTo>
                  <a:lnTo>
                    <a:pt x="214" y="24709"/>
                  </a:lnTo>
                  <a:lnTo>
                    <a:pt x="214" y="24709"/>
                  </a:lnTo>
                  <a:lnTo>
                    <a:pt x="214" y="17340"/>
                  </a:lnTo>
                  <a:lnTo>
                    <a:pt x="214" y="17340"/>
                  </a:lnTo>
                  <a:lnTo>
                    <a:pt x="17357" y="14256"/>
                  </a:lnTo>
                  <a:lnTo>
                    <a:pt x="17418" y="14256"/>
                  </a:lnTo>
                  <a:lnTo>
                    <a:pt x="17418" y="14165"/>
                  </a:lnTo>
                  <a:cubicBezTo>
                    <a:pt x="16962" y="9880"/>
                    <a:pt x="16566" y="6323"/>
                    <a:pt x="16293" y="3861"/>
                  </a:cubicBezTo>
                  <a:cubicBezTo>
                    <a:pt x="16141" y="2645"/>
                    <a:pt x="16019" y="1673"/>
                    <a:pt x="15959" y="1004"/>
                  </a:cubicBezTo>
                  <a:cubicBezTo>
                    <a:pt x="15898" y="670"/>
                    <a:pt x="15898" y="426"/>
                    <a:pt x="15867" y="244"/>
                  </a:cubicBezTo>
                  <a:cubicBezTo>
                    <a:pt x="15807" y="92"/>
                    <a:pt x="15807" y="1"/>
                    <a:pt x="15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3698966" y="2682366"/>
              <a:ext cx="122708" cy="175588"/>
            </a:xfrm>
            <a:custGeom>
              <a:avLst/>
              <a:gdLst/>
              <a:ahLst/>
              <a:cxnLst/>
              <a:rect l="l" t="t" r="r" b="b"/>
              <a:pathLst>
                <a:path w="6140" h="8786" extrusionOk="0">
                  <a:moveTo>
                    <a:pt x="6140" y="1"/>
                  </a:moveTo>
                  <a:lnTo>
                    <a:pt x="6140" y="1"/>
                  </a:lnTo>
                  <a:cubicBezTo>
                    <a:pt x="5988" y="31"/>
                    <a:pt x="5866" y="61"/>
                    <a:pt x="5745" y="122"/>
                  </a:cubicBezTo>
                  <a:cubicBezTo>
                    <a:pt x="5562" y="183"/>
                    <a:pt x="5410" y="274"/>
                    <a:pt x="5258" y="335"/>
                  </a:cubicBezTo>
                  <a:cubicBezTo>
                    <a:pt x="5046" y="457"/>
                    <a:pt x="4833" y="548"/>
                    <a:pt x="4651" y="669"/>
                  </a:cubicBezTo>
                  <a:cubicBezTo>
                    <a:pt x="4134" y="1004"/>
                    <a:pt x="3648" y="1369"/>
                    <a:pt x="3192" y="1764"/>
                  </a:cubicBezTo>
                  <a:cubicBezTo>
                    <a:pt x="2644" y="2250"/>
                    <a:pt x="2158" y="2827"/>
                    <a:pt x="1733" y="3435"/>
                  </a:cubicBezTo>
                  <a:cubicBezTo>
                    <a:pt x="1307" y="4043"/>
                    <a:pt x="942" y="4712"/>
                    <a:pt x="669" y="5381"/>
                  </a:cubicBezTo>
                  <a:cubicBezTo>
                    <a:pt x="456" y="5958"/>
                    <a:pt x="274" y="6536"/>
                    <a:pt x="182" y="7113"/>
                  </a:cubicBezTo>
                  <a:cubicBezTo>
                    <a:pt x="122" y="7356"/>
                    <a:pt x="91" y="7569"/>
                    <a:pt x="61" y="7812"/>
                  </a:cubicBezTo>
                  <a:cubicBezTo>
                    <a:pt x="30" y="7995"/>
                    <a:pt x="30" y="8147"/>
                    <a:pt x="30" y="8329"/>
                  </a:cubicBezTo>
                  <a:cubicBezTo>
                    <a:pt x="0" y="8481"/>
                    <a:pt x="0" y="8633"/>
                    <a:pt x="30" y="8785"/>
                  </a:cubicBezTo>
                  <a:cubicBezTo>
                    <a:pt x="61" y="8785"/>
                    <a:pt x="61" y="8147"/>
                    <a:pt x="304" y="7144"/>
                  </a:cubicBezTo>
                  <a:cubicBezTo>
                    <a:pt x="426" y="6566"/>
                    <a:pt x="608" y="5989"/>
                    <a:pt x="821" y="5442"/>
                  </a:cubicBezTo>
                  <a:cubicBezTo>
                    <a:pt x="1125" y="4773"/>
                    <a:pt x="1459" y="4165"/>
                    <a:pt x="1885" y="3557"/>
                  </a:cubicBezTo>
                  <a:cubicBezTo>
                    <a:pt x="2310" y="2949"/>
                    <a:pt x="2766" y="2402"/>
                    <a:pt x="3313" y="1916"/>
                  </a:cubicBezTo>
                  <a:cubicBezTo>
                    <a:pt x="3739" y="1490"/>
                    <a:pt x="4195" y="1125"/>
                    <a:pt x="4711" y="821"/>
                  </a:cubicBezTo>
                  <a:cubicBezTo>
                    <a:pt x="5562" y="274"/>
                    <a:pt x="6140" y="31"/>
                    <a:pt x="6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3438366" y="2611900"/>
              <a:ext cx="242398" cy="76183"/>
            </a:xfrm>
            <a:custGeom>
              <a:avLst/>
              <a:gdLst/>
              <a:ahLst/>
              <a:cxnLst/>
              <a:rect l="l" t="t" r="r" b="b"/>
              <a:pathLst>
                <a:path w="12129" h="3812" extrusionOk="0">
                  <a:moveTo>
                    <a:pt x="0" y="3618"/>
                  </a:moveTo>
                  <a:lnTo>
                    <a:pt x="0" y="3618"/>
                  </a:lnTo>
                  <a:cubicBezTo>
                    <a:pt x="4" y="3618"/>
                    <a:pt x="8" y="3619"/>
                    <a:pt x="11" y="3619"/>
                  </a:cubicBezTo>
                  <a:lnTo>
                    <a:pt x="11" y="3619"/>
                  </a:lnTo>
                  <a:cubicBezTo>
                    <a:pt x="4" y="3618"/>
                    <a:pt x="0" y="3618"/>
                    <a:pt x="0" y="3618"/>
                  </a:cubicBezTo>
                  <a:close/>
                  <a:moveTo>
                    <a:pt x="12128" y="1"/>
                  </a:moveTo>
                  <a:cubicBezTo>
                    <a:pt x="12098" y="1"/>
                    <a:pt x="11946" y="92"/>
                    <a:pt x="11672" y="214"/>
                  </a:cubicBezTo>
                  <a:cubicBezTo>
                    <a:pt x="11368" y="366"/>
                    <a:pt x="10912" y="487"/>
                    <a:pt x="10365" y="670"/>
                  </a:cubicBezTo>
                  <a:cubicBezTo>
                    <a:pt x="9241" y="1065"/>
                    <a:pt x="7812" y="1764"/>
                    <a:pt x="6171" y="2463"/>
                  </a:cubicBezTo>
                  <a:cubicBezTo>
                    <a:pt x="4833" y="3101"/>
                    <a:pt x="3344" y="3496"/>
                    <a:pt x="1854" y="3648"/>
                  </a:cubicBezTo>
                  <a:cubicBezTo>
                    <a:pt x="1603" y="3661"/>
                    <a:pt x="1346" y="3668"/>
                    <a:pt x="1088" y="3668"/>
                  </a:cubicBezTo>
                  <a:cubicBezTo>
                    <a:pt x="727" y="3668"/>
                    <a:pt x="364" y="3654"/>
                    <a:pt x="11" y="3619"/>
                  </a:cubicBezTo>
                  <a:lnTo>
                    <a:pt x="11" y="3619"/>
                  </a:lnTo>
                  <a:cubicBezTo>
                    <a:pt x="27" y="3621"/>
                    <a:pt x="61" y="3628"/>
                    <a:pt x="122" y="3648"/>
                  </a:cubicBezTo>
                  <a:cubicBezTo>
                    <a:pt x="213" y="3679"/>
                    <a:pt x="335" y="3709"/>
                    <a:pt x="487" y="3709"/>
                  </a:cubicBezTo>
                  <a:cubicBezTo>
                    <a:pt x="829" y="3777"/>
                    <a:pt x="1188" y="3812"/>
                    <a:pt x="1538" y="3812"/>
                  </a:cubicBezTo>
                  <a:cubicBezTo>
                    <a:pt x="1655" y="3812"/>
                    <a:pt x="1771" y="3808"/>
                    <a:pt x="1885" y="3800"/>
                  </a:cubicBezTo>
                  <a:cubicBezTo>
                    <a:pt x="3405" y="3679"/>
                    <a:pt x="4894" y="3284"/>
                    <a:pt x="6262" y="2645"/>
                  </a:cubicBezTo>
                  <a:cubicBezTo>
                    <a:pt x="7903" y="1946"/>
                    <a:pt x="9332" y="1217"/>
                    <a:pt x="10426" y="821"/>
                  </a:cubicBezTo>
                  <a:cubicBezTo>
                    <a:pt x="10852" y="670"/>
                    <a:pt x="11277" y="487"/>
                    <a:pt x="11703" y="305"/>
                  </a:cubicBezTo>
                  <a:cubicBezTo>
                    <a:pt x="11855" y="214"/>
                    <a:pt x="12007" y="122"/>
                    <a:pt x="12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583081" y="2918664"/>
              <a:ext cx="267899" cy="280669"/>
            </a:xfrm>
            <a:custGeom>
              <a:avLst/>
              <a:gdLst/>
              <a:ahLst/>
              <a:cxnLst/>
              <a:rect l="l" t="t" r="r" b="b"/>
              <a:pathLst>
                <a:path w="13405" h="14044" extrusionOk="0">
                  <a:moveTo>
                    <a:pt x="11672" y="1"/>
                  </a:moveTo>
                  <a:lnTo>
                    <a:pt x="0" y="548"/>
                  </a:lnTo>
                  <a:lnTo>
                    <a:pt x="790" y="14043"/>
                  </a:lnTo>
                  <a:lnTo>
                    <a:pt x="13405" y="13405"/>
                  </a:lnTo>
                  <a:lnTo>
                    <a:pt x="1167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754989" y="2929595"/>
              <a:ext cx="127584" cy="60694"/>
            </a:xfrm>
            <a:custGeom>
              <a:avLst/>
              <a:gdLst/>
              <a:ahLst/>
              <a:cxnLst/>
              <a:rect l="l" t="t" r="r" b="b"/>
              <a:pathLst>
                <a:path w="6384" h="3037" extrusionOk="0">
                  <a:moveTo>
                    <a:pt x="517" y="1"/>
                  </a:moveTo>
                  <a:cubicBezTo>
                    <a:pt x="365" y="1"/>
                    <a:pt x="152" y="31"/>
                    <a:pt x="61" y="183"/>
                  </a:cubicBezTo>
                  <a:cubicBezTo>
                    <a:pt x="0" y="365"/>
                    <a:pt x="152" y="548"/>
                    <a:pt x="304" y="669"/>
                  </a:cubicBezTo>
                  <a:cubicBezTo>
                    <a:pt x="1368" y="1460"/>
                    <a:pt x="2949" y="1247"/>
                    <a:pt x="4073" y="2007"/>
                  </a:cubicBezTo>
                  <a:cubicBezTo>
                    <a:pt x="4438" y="2280"/>
                    <a:pt x="4742" y="2615"/>
                    <a:pt x="5137" y="2858"/>
                  </a:cubicBezTo>
                  <a:cubicBezTo>
                    <a:pt x="5314" y="2976"/>
                    <a:pt x="5527" y="3037"/>
                    <a:pt x="5741" y="3037"/>
                  </a:cubicBezTo>
                  <a:cubicBezTo>
                    <a:pt x="5967" y="3037"/>
                    <a:pt x="6195" y="2968"/>
                    <a:pt x="6383" y="2827"/>
                  </a:cubicBezTo>
                  <a:lnTo>
                    <a:pt x="4985" y="31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753151" y="2927317"/>
              <a:ext cx="130022" cy="63912"/>
            </a:xfrm>
            <a:custGeom>
              <a:avLst/>
              <a:gdLst/>
              <a:ahLst/>
              <a:cxnLst/>
              <a:rect l="l" t="t" r="r" b="b"/>
              <a:pathLst>
                <a:path w="6506" h="3198" extrusionOk="0">
                  <a:moveTo>
                    <a:pt x="608" y="0"/>
                  </a:moveTo>
                  <a:cubicBezTo>
                    <a:pt x="438" y="0"/>
                    <a:pt x="280" y="63"/>
                    <a:pt x="123" y="175"/>
                  </a:cubicBezTo>
                  <a:cubicBezTo>
                    <a:pt x="31" y="267"/>
                    <a:pt x="1" y="449"/>
                    <a:pt x="62" y="571"/>
                  </a:cubicBezTo>
                  <a:cubicBezTo>
                    <a:pt x="123" y="692"/>
                    <a:pt x="183" y="783"/>
                    <a:pt x="305" y="875"/>
                  </a:cubicBezTo>
                  <a:cubicBezTo>
                    <a:pt x="457" y="996"/>
                    <a:pt x="670" y="1118"/>
                    <a:pt x="852" y="1209"/>
                  </a:cubicBezTo>
                  <a:cubicBezTo>
                    <a:pt x="1673" y="1543"/>
                    <a:pt x="2493" y="1604"/>
                    <a:pt x="3192" y="1817"/>
                  </a:cubicBezTo>
                  <a:cubicBezTo>
                    <a:pt x="3496" y="1908"/>
                    <a:pt x="3800" y="2030"/>
                    <a:pt x="4104" y="2212"/>
                  </a:cubicBezTo>
                  <a:cubicBezTo>
                    <a:pt x="4378" y="2394"/>
                    <a:pt x="4591" y="2607"/>
                    <a:pt x="4803" y="2759"/>
                  </a:cubicBezTo>
                  <a:cubicBezTo>
                    <a:pt x="5090" y="3045"/>
                    <a:pt x="5465" y="3198"/>
                    <a:pt x="5872" y="3198"/>
                  </a:cubicBezTo>
                  <a:cubicBezTo>
                    <a:pt x="5940" y="3198"/>
                    <a:pt x="6010" y="3193"/>
                    <a:pt x="6080" y="3185"/>
                  </a:cubicBezTo>
                  <a:cubicBezTo>
                    <a:pt x="6384" y="3124"/>
                    <a:pt x="6506" y="2941"/>
                    <a:pt x="6475" y="2941"/>
                  </a:cubicBezTo>
                  <a:lnTo>
                    <a:pt x="6475" y="2941"/>
                  </a:lnTo>
                  <a:cubicBezTo>
                    <a:pt x="6354" y="3033"/>
                    <a:pt x="6202" y="3063"/>
                    <a:pt x="6050" y="3093"/>
                  </a:cubicBezTo>
                  <a:cubicBezTo>
                    <a:pt x="6019" y="3096"/>
                    <a:pt x="5988" y="3097"/>
                    <a:pt x="5957" y="3097"/>
                  </a:cubicBezTo>
                  <a:cubicBezTo>
                    <a:pt x="5563" y="3097"/>
                    <a:pt x="5179" y="2919"/>
                    <a:pt x="4925" y="2638"/>
                  </a:cubicBezTo>
                  <a:cubicBezTo>
                    <a:pt x="4712" y="2455"/>
                    <a:pt x="4499" y="2242"/>
                    <a:pt x="4226" y="2030"/>
                  </a:cubicBezTo>
                  <a:cubicBezTo>
                    <a:pt x="3922" y="1847"/>
                    <a:pt x="3588" y="1695"/>
                    <a:pt x="3253" y="1604"/>
                  </a:cubicBezTo>
                  <a:cubicBezTo>
                    <a:pt x="2524" y="1361"/>
                    <a:pt x="1733" y="1300"/>
                    <a:pt x="974" y="966"/>
                  </a:cubicBezTo>
                  <a:cubicBezTo>
                    <a:pt x="791" y="875"/>
                    <a:pt x="609" y="783"/>
                    <a:pt x="457" y="662"/>
                  </a:cubicBezTo>
                  <a:cubicBezTo>
                    <a:pt x="305" y="540"/>
                    <a:pt x="214" y="388"/>
                    <a:pt x="305" y="327"/>
                  </a:cubicBezTo>
                  <a:cubicBezTo>
                    <a:pt x="372" y="283"/>
                    <a:pt x="487" y="255"/>
                    <a:pt x="628" y="255"/>
                  </a:cubicBezTo>
                  <a:cubicBezTo>
                    <a:pt x="679" y="255"/>
                    <a:pt x="734" y="259"/>
                    <a:pt x="791" y="267"/>
                  </a:cubicBezTo>
                  <a:lnTo>
                    <a:pt x="3284" y="267"/>
                  </a:lnTo>
                  <a:cubicBezTo>
                    <a:pt x="3831" y="267"/>
                    <a:pt x="4287" y="236"/>
                    <a:pt x="4591" y="236"/>
                  </a:cubicBezTo>
                  <a:cubicBezTo>
                    <a:pt x="4773" y="236"/>
                    <a:pt x="4925" y="206"/>
                    <a:pt x="5107" y="175"/>
                  </a:cubicBezTo>
                  <a:cubicBezTo>
                    <a:pt x="4925" y="115"/>
                    <a:pt x="4773" y="115"/>
                    <a:pt x="4621" y="115"/>
                  </a:cubicBezTo>
                  <a:cubicBezTo>
                    <a:pt x="4317" y="84"/>
                    <a:pt x="3861" y="84"/>
                    <a:pt x="3284" y="54"/>
                  </a:cubicBezTo>
                  <a:lnTo>
                    <a:pt x="1338" y="24"/>
                  </a:lnTo>
                  <a:lnTo>
                    <a:pt x="791" y="24"/>
                  </a:lnTo>
                  <a:cubicBezTo>
                    <a:pt x="728" y="8"/>
                    <a:pt x="668" y="0"/>
                    <a:pt x="60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633482" y="2999462"/>
              <a:ext cx="152506" cy="30377"/>
            </a:xfrm>
            <a:custGeom>
              <a:avLst/>
              <a:gdLst/>
              <a:ahLst/>
              <a:cxnLst/>
              <a:rect l="l" t="t" r="r" b="b"/>
              <a:pathLst>
                <a:path w="7631" h="1520" extrusionOk="0">
                  <a:moveTo>
                    <a:pt x="1" y="0"/>
                  </a:moveTo>
                  <a:cubicBezTo>
                    <a:pt x="1" y="122"/>
                    <a:pt x="31" y="243"/>
                    <a:pt x="62" y="365"/>
                  </a:cubicBezTo>
                  <a:cubicBezTo>
                    <a:pt x="123" y="730"/>
                    <a:pt x="305" y="1034"/>
                    <a:pt x="548" y="1277"/>
                  </a:cubicBezTo>
                  <a:cubicBezTo>
                    <a:pt x="730" y="1429"/>
                    <a:pt x="1004" y="1520"/>
                    <a:pt x="1247" y="1520"/>
                  </a:cubicBezTo>
                  <a:cubicBezTo>
                    <a:pt x="1551" y="1490"/>
                    <a:pt x="1794" y="1307"/>
                    <a:pt x="1946" y="1064"/>
                  </a:cubicBezTo>
                  <a:cubicBezTo>
                    <a:pt x="2068" y="790"/>
                    <a:pt x="2250" y="578"/>
                    <a:pt x="2433" y="365"/>
                  </a:cubicBezTo>
                  <a:cubicBezTo>
                    <a:pt x="2524" y="274"/>
                    <a:pt x="2676" y="213"/>
                    <a:pt x="2797" y="213"/>
                  </a:cubicBezTo>
                  <a:cubicBezTo>
                    <a:pt x="2919" y="243"/>
                    <a:pt x="3071" y="274"/>
                    <a:pt x="3162" y="365"/>
                  </a:cubicBezTo>
                  <a:cubicBezTo>
                    <a:pt x="3405" y="578"/>
                    <a:pt x="3679" y="760"/>
                    <a:pt x="3983" y="912"/>
                  </a:cubicBezTo>
                  <a:cubicBezTo>
                    <a:pt x="4256" y="1034"/>
                    <a:pt x="4560" y="1094"/>
                    <a:pt x="4864" y="1125"/>
                  </a:cubicBezTo>
                  <a:cubicBezTo>
                    <a:pt x="4948" y="1130"/>
                    <a:pt x="5032" y="1133"/>
                    <a:pt x="5117" y="1133"/>
                  </a:cubicBezTo>
                  <a:cubicBezTo>
                    <a:pt x="5527" y="1133"/>
                    <a:pt x="5951" y="1074"/>
                    <a:pt x="6354" y="973"/>
                  </a:cubicBezTo>
                  <a:cubicBezTo>
                    <a:pt x="6688" y="882"/>
                    <a:pt x="6992" y="760"/>
                    <a:pt x="7296" y="639"/>
                  </a:cubicBezTo>
                  <a:cubicBezTo>
                    <a:pt x="7418" y="578"/>
                    <a:pt x="7539" y="517"/>
                    <a:pt x="7630" y="456"/>
                  </a:cubicBezTo>
                  <a:cubicBezTo>
                    <a:pt x="7630" y="454"/>
                    <a:pt x="7628" y="453"/>
                    <a:pt x="7624" y="453"/>
                  </a:cubicBezTo>
                  <a:cubicBezTo>
                    <a:pt x="7566" y="453"/>
                    <a:pt x="7091" y="650"/>
                    <a:pt x="6323" y="821"/>
                  </a:cubicBezTo>
                  <a:cubicBezTo>
                    <a:pt x="5952" y="914"/>
                    <a:pt x="5580" y="953"/>
                    <a:pt x="5209" y="953"/>
                  </a:cubicBezTo>
                  <a:cubicBezTo>
                    <a:pt x="5094" y="953"/>
                    <a:pt x="4979" y="950"/>
                    <a:pt x="4864" y="942"/>
                  </a:cubicBezTo>
                  <a:cubicBezTo>
                    <a:pt x="4591" y="912"/>
                    <a:pt x="4317" y="851"/>
                    <a:pt x="4044" y="730"/>
                  </a:cubicBezTo>
                  <a:cubicBezTo>
                    <a:pt x="3770" y="578"/>
                    <a:pt x="3527" y="426"/>
                    <a:pt x="3284" y="213"/>
                  </a:cubicBezTo>
                  <a:cubicBezTo>
                    <a:pt x="3132" y="91"/>
                    <a:pt x="2980" y="31"/>
                    <a:pt x="2797" y="31"/>
                  </a:cubicBezTo>
                  <a:cubicBezTo>
                    <a:pt x="2615" y="31"/>
                    <a:pt x="2433" y="91"/>
                    <a:pt x="2311" y="213"/>
                  </a:cubicBezTo>
                  <a:cubicBezTo>
                    <a:pt x="2098" y="426"/>
                    <a:pt x="1916" y="669"/>
                    <a:pt x="1794" y="942"/>
                  </a:cubicBezTo>
                  <a:cubicBezTo>
                    <a:pt x="1673" y="1155"/>
                    <a:pt x="1460" y="1307"/>
                    <a:pt x="1247" y="1338"/>
                  </a:cubicBezTo>
                  <a:cubicBezTo>
                    <a:pt x="1004" y="1338"/>
                    <a:pt x="822" y="1277"/>
                    <a:pt x="639" y="1155"/>
                  </a:cubicBezTo>
                  <a:cubicBezTo>
                    <a:pt x="396" y="942"/>
                    <a:pt x="214" y="639"/>
                    <a:pt x="123" y="335"/>
                  </a:cubicBezTo>
                  <a:cubicBezTo>
                    <a:pt x="92" y="213"/>
                    <a:pt x="62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2638958" y="3048903"/>
              <a:ext cx="157961" cy="7694"/>
            </a:xfrm>
            <a:custGeom>
              <a:avLst/>
              <a:gdLst/>
              <a:ahLst/>
              <a:cxnLst/>
              <a:rect l="l" t="t" r="r" b="b"/>
              <a:pathLst>
                <a:path w="7904" h="385" extrusionOk="0">
                  <a:moveTo>
                    <a:pt x="6459" y="0"/>
                  </a:moveTo>
                  <a:cubicBezTo>
                    <a:pt x="5621" y="0"/>
                    <a:pt x="4781" y="22"/>
                    <a:pt x="3952" y="79"/>
                  </a:cubicBezTo>
                  <a:cubicBezTo>
                    <a:pt x="1763" y="201"/>
                    <a:pt x="1" y="323"/>
                    <a:pt x="1" y="353"/>
                  </a:cubicBezTo>
                  <a:cubicBezTo>
                    <a:pt x="474" y="375"/>
                    <a:pt x="944" y="385"/>
                    <a:pt x="1412" y="385"/>
                  </a:cubicBezTo>
                  <a:cubicBezTo>
                    <a:pt x="2264" y="385"/>
                    <a:pt x="3108" y="351"/>
                    <a:pt x="3952" y="292"/>
                  </a:cubicBezTo>
                  <a:cubicBezTo>
                    <a:pt x="6140" y="201"/>
                    <a:pt x="7903" y="79"/>
                    <a:pt x="7903" y="19"/>
                  </a:cubicBezTo>
                  <a:cubicBezTo>
                    <a:pt x="7425" y="8"/>
                    <a:pt x="6943" y="0"/>
                    <a:pt x="6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2657184" y="3087294"/>
              <a:ext cx="123947" cy="18886"/>
            </a:xfrm>
            <a:custGeom>
              <a:avLst/>
              <a:gdLst/>
              <a:ahLst/>
              <a:cxnLst/>
              <a:rect l="l" t="t" r="r" b="b"/>
              <a:pathLst>
                <a:path w="6202" h="945" extrusionOk="0">
                  <a:moveTo>
                    <a:pt x="5952" y="1"/>
                  </a:moveTo>
                  <a:cubicBezTo>
                    <a:pt x="5722" y="1"/>
                    <a:pt x="5490" y="29"/>
                    <a:pt x="5289" y="73"/>
                  </a:cubicBezTo>
                  <a:lnTo>
                    <a:pt x="3101" y="408"/>
                  </a:lnTo>
                  <a:lnTo>
                    <a:pt x="912" y="742"/>
                  </a:lnTo>
                  <a:cubicBezTo>
                    <a:pt x="608" y="772"/>
                    <a:pt x="304" y="833"/>
                    <a:pt x="0" y="924"/>
                  </a:cubicBezTo>
                  <a:cubicBezTo>
                    <a:pt x="126" y="937"/>
                    <a:pt x="252" y="944"/>
                    <a:pt x="378" y="944"/>
                  </a:cubicBezTo>
                  <a:cubicBezTo>
                    <a:pt x="556" y="944"/>
                    <a:pt x="734" y="930"/>
                    <a:pt x="912" y="894"/>
                  </a:cubicBezTo>
                  <a:cubicBezTo>
                    <a:pt x="1490" y="833"/>
                    <a:pt x="2280" y="742"/>
                    <a:pt x="3131" y="620"/>
                  </a:cubicBezTo>
                  <a:cubicBezTo>
                    <a:pt x="3982" y="499"/>
                    <a:pt x="4742" y="347"/>
                    <a:pt x="5289" y="225"/>
                  </a:cubicBezTo>
                  <a:cubicBezTo>
                    <a:pt x="5593" y="195"/>
                    <a:pt x="5897" y="104"/>
                    <a:pt x="6201" y="13"/>
                  </a:cubicBezTo>
                  <a:cubicBezTo>
                    <a:pt x="6120" y="4"/>
                    <a:pt x="6036" y="1"/>
                    <a:pt x="5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3321116" y="2996164"/>
              <a:ext cx="385151" cy="87055"/>
            </a:xfrm>
            <a:custGeom>
              <a:avLst/>
              <a:gdLst/>
              <a:ahLst/>
              <a:cxnLst/>
              <a:rect l="l" t="t" r="r" b="b"/>
              <a:pathLst>
                <a:path w="19272" h="4356" extrusionOk="0">
                  <a:moveTo>
                    <a:pt x="2095" y="0"/>
                  </a:moveTo>
                  <a:cubicBezTo>
                    <a:pt x="1621" y="0"/>
                    <a:pt x="1149" y="88"/>
                    <a:pt x="700" y="256"/>
                  </a:cubicBezTo>
                  <a:cubicBezTo>
                    <a:pt x="457" y="378"/>
                    <a:pt x="214" y="530"/>
                    <a:pt x="1" y="712"/>
                  </a:cubicBezTo>
                  <a:cubicBezTo>
                    <a:pt x="244" y="591"/>
                    <a:pt x="487" y="469"/>
                    <a:pt x="730" y="348"/>
                  </a:cubicBezTo>
                  <a:cubicBezTo>
                    <a:pt x="1172" y="200"/>
                    <a:pt x="1625" y="120"/>
                    <a:pt x="2082" y="120"/>
                  </a:cubicBezTo>
                  <a:cubicBezTo>
                    <a:pt x="2380" y="120"/>
                    <a:pt x="2680" y="154"/>
                    <a:pt x="2980" y="226"/>
                  </a:cubicBezTo>
                  <a:cubicBezTo>
                    <a:pt x="4074" y="500"/>
                    <a:pt x="5077" y="986"/>
                    <a:pt x="5989" y="1685"/>
                  </a:cubicBezTo>
                  <a:cubicBezTo>
                    <a:pt x="7022" y="2414"/>
                    <a:pt x="8117" y="3387"/>
                    <a:pt x="9515" y="3934"/>
                  </a:cubicBezTo>
                  <a:cubicBezTo>
                    <a:pt x="10234" y="4219"/>
                    <a:pt x="11008" y="4356"/>
                    <a:pt x="11782" y="4356"/>
                  </a:cubicBezTo>
                  <a:cubicBezTo>
                    <a:pt x="12415" y="4356"/>
                    <a:pt x="13047" y="4264"/>
                    <a:pt x="13649" y="4086"/>
                  </a:cubicBezTo>
                  <a:cubicBezTo>
                    <a:pt x="14773" y="3782"/>
                    <a:pt x="15807" y="3296"/>
                    <a:pt x="16749" y="2658"/>
                  </a:cubicBezTo>
                  <a:cubicBezTo>
                    <a:pt x="17570" y="2141"/>
                    <a:pt x="18208" y="1655"/>
                    <a:pt x="18633" y="1320"/>
                  </a:cubicBezTo>
                  <a:lnTo>
                    <a:pt x="19120" y="925"/>
                  </a:lnTo>
                  <a:cubicBezTo>
                    <a:pt x="19181" y="895"/>
                    <a:pt x="19241" y="834"/>
                    <a:pt x="19272" y="804"/>
                  </a:cubicBezTo>
                  <a:cubicBezTo>
                    <a:pt x="19211" y="804"/>
                    <a:pt x="19150" y="834"/>
                    <a:pt x="19089" y="895"/>
                  </a:cubicBezTo>
                  <a:lnTo>
                    <a:pt x="18573" y="1229"/>
                  </a:lnTo>
                  <a:cubicBezTo>
                    <a:pt x="18147" y="1563"/>
                    <a:pt x="17509" y="2019"/>
                    <a:pt x="16688" y="2536"/>
                  </a:cubicBezTo>
                  <a:cubicBezTo>
                    <a:pt x="15715" y="3144"/>
                    <a:pt x="14682" y="3600"/>
                    <a:pt x="13618" y="3904"/>
                  </a:cubicBezTo>
                  <a:cubicBezTo>
                    <a:pt x="13030" y="4078"/>
                    <a:pt x="12424" y="4163"/>
                    <a:pt x="11821" y="4163"/>
                  </a:cubicBezTo>
                  <a:cubicBezTo>
                    <a:pt x="11054" y="4163"/>
                    <a:pt x="10291" y="4024"/>
                    <a:pt x="9576" y="3752"/>
                  </a:cubicBezTo>
                  <a:cubicBezTo>
                    <a:pt x="8208" y="3205"/>
                    <a:pt x="7144" y="2262"/>
                    <a:pt x="6080" y="1533"/>
                  </a:cubicBezTo>
                  <a:cubicBezTo>
                    <a:pt x="5168" y="834"/>
                    <a:pt x="4104" y="348"/>
                    <a:pt x="2980" y="104"/>
                  </a:cubicBezTo>
                  <a:cubicBezTo>
                    <a:pt x="2688" y="34"/>
                    <a:pt x="2391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718391" y="2849817"/>
              <a:ext cx="204746" cy="41569"/>
            </a:xfrm>
            <a:custGeom>
              <a:avLst/>
              <a:gdLst/>
              <a:ahLst/>
              <a:cxnLst/>
              <a:rect l="l" t="t" r="r" b="b"/>
              <a:pathLst>
                <a:path w="10245" h="2080" extrusionOk="0">
                  <a:moveTo>
                    <a:pt x="6550" y="1"/>
                  </a:moveTo>
                  <a:cubicBezTo>
                    <a:pt x="5310" y="1"/>
                    <a:pt x="4079" y="211"/>
                    <a:pt x="2919" y="588"/>
                  </a:cubicBezTo>
                  <a:cubicBezTo>
                    <a:pt x="2372" y="771"/>
                    <a:pt x="1824" y="1014"/>
                    <a:pt x="1338" y="1257"/>
                  </a:cubicBezTo>
                  <a:cubicBezTo>
                    <a:pt x="973" y="1409"/>
                    <a:pt x="639" y="1622"/>
                    <a:pt x="335" y="1835"/>
                  </a:cubicBezTo>
                  <a:cubicBezTo>
                    <a:pt x="213" y="1895"/>
                    <a:pt x="92" y="1987"/>
                    <a:pt x="1" y="2078"/>
                  </a:cubicBezTo>
                  <a:cubicBezTo>
                    <a:pt x="1" y="2079"/>
                    <a:pt x="2" y="2080"/>
                    <a:pt x="3" y="2080"/>
                  </a:cubicBezTo>
                  <a:cubicBezTo>
                    <a:pt x="45" y="2080"/>
                    <a:pt x="555" y="1757"/>
                    <a:pt x="1399" y="1379"/>
                  </a:cubicBezTo>
                  <a:cubicBezTo>
                    <a:pt x="1885" y="1136"/>
                    <a:pt x="2432" y="953"/>
                    <a:pt x="2949" y="771"/>
                  </a:cubicBezTo>
                  <a:cubicBezTo>
                    <a:pt x="3618" y="588"/>
                    <a:pt x="4286" y="436"/>
                    <a:pt x="4986" y="315"/>
                  </a:cubicBezTo>
                  <a:cubicBezTo>
                    <a:pt x="5654" y="224"/>
                    <a:pt x="6353" y="193"/>
                    <a:pt x="7022" y="193"/>
                  </a:cubicBezTo>
                  <a:cubicBezTo>
                    <a:pt x="7600" y="193"/>
                    <a:pt x="8147" y="254"/>
                    <a:pt x="8724" y="315"/>
                  </a:cubicBezTo>
                  <a:cubicBezTo>
                    <a:pt x="9513" y="446"/>
                    <a:pt x="10074" y="600"/>
                    <a:pt x="10211" y="600"/>
                  </a:cubicBezTo>
                  <a:cubicBezTo>
                    <a:pt x="10233" y="600"/>
                    <a:pt x="10244" y="597"/>
                    <a:pt x="10244" y="588"/>
                  </a:cubicBezTo>
                  <a:cubicBezTo>
                    <a:pt x="10122" y="528"/>
                    <a:pt x="10001" y="497"/>
                    <a:pt x="9879" y="467"/>
                  </a:cubicBezTo>
                  <a:cubicBezTo>
                    <a:pt x="9484" y="345"/>
                    <a:pt x="9119" y="254"/>
                    <a:pt x="8724" y="193"/>
                  </a:cubicBezTo>
                  <a:cubicBezTo>
                    <a:pt x="8177" y="72"/>
                    <a:pt x="7600" y="11"/>
                    <a:pt x="7022" y="11"/>
                  </a:cubicBezTo>
                  <a:cubicBezTo>
                    <a:pt x="6865" y="4"/>
                    <a:pt x="6707" y="1"/>
                    <a:pt x="65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3736018" y="3135377"/>
              <a:ext cx="229628" cy="44167"/>
            </a:xfrm>
            <a:custGeom>
              <a:avLst/>
              <a:gdLst/>
              <a:ahLst/>
              <a:cxnLst/>
              <a:rect l="l" t="t" r="r" b="b"/>
              <a:pathLst>
                <a:path w="11490" h="2210" extrusionOk="0">
                  <a:moveTo>
                    <a:pt x="10769" y="0"/>
                  </a:moveTo>
                  <a:cubicBezTo>
                    <a:pt x="10392" y="0"/>
                    <a:pt x="10019" y="59"/>
                    <a:pt x="9666" y="160"/>
                  </a:cubicBezTo>
                  <a:cubicBezTo>
                    <a:pt x="9058" y="373"/>
                    <a:pt x="8450" y="646"/>
                    <a:pt x="7873" y="980"/>
                  </a:cubicBezTo>
                  <a:cubicBezTo>
                    <a:pt x="7174" y="1376"/>
                    <a:pt x="6444" y="1680"/>
                    <a:pt x="5684" y="1862"/>
                  </a:cubicBezTo>
                  <a:cubicBezTo>
                    <a:pt x="5233" y="1958"/>
                    <a:pt x="4779" y="2005"/>
                    <a:pt x="4328" y="2005"/>
                  </a:cubicBezTo>
                  <a:cubicBezTo>
                    <a:pt x="3350" y="2005"/>
                    <a:pt x="2384" y="1782"/>
                    <a:pt x="1490" y="1345"/>
                  </a:cubicBezTo>
                  <a:cubicBezTo>
                    <a:pt x="973" y="1072"/>
                    <a:pt x="487" y="737"/>
                    <a:pt x="0" y="373"/>
                  </a:cubicBezTo>
                  <a:lnTo>
                    <a:pt x="0" y="373"/>
                  </a:lnTo>
                  <a:cubicBezTo>
                    <a:pt x="91" y="494"/>
                    <a:pt x="213" y="616"/>
                    <a:pt x="335" y="707"/>
                  </a:cubicBezTo>
                  <a:cubicBezTo>
                    <a:pt x="669" y="1011"/>
                    <a:pt x="1034" y="1254"/>
                    <a:pt x="1429" y="1467"/>
                  </a:cubicBezTo>
                  <a:cubicBezTo>
                    <a:pt x="2369" y="1958"/>
                    <a:pt x="3400" y="2210"/>
                    <a:pt x="4437" y="2210"/>
                  </a:cubicBezTo>
                  <a:cubicBezTo>
                    <a:pt x="4874" y="2210"/>
                    <a:pt x="5312" y="2165"/>
                    <a:pt x="5745" y="2075"/>
                  </a:cubicBezTo>
                  <a:cubicBezTo>
                    <a:pt x="6505" y="1862"/>
                    <a:pt x="7265" y="1558"/>
                    <a:pt x="7964" y="1132"/>
                  </a:cubicBezTo>
                  <a:cubicBezTo>
                    <a:pt x="8511" y="798"/>
                    <a:pt x="9119" y="525"/>
                    <a:pt x="9727" y="312"/>
                  </a:cubicBezTo>
                  <a:cubicBezTo>
                    <a:pt x="10141" y="151"/>
                    <a:pt x="10590" y="77"/>
                    <a:pt x="11048" y="77"/>
                  </a:cubicBezTo>
                  <a:cubicBezTo>
                    <a:pt x="11195" y="77"/>
                    <a:pt x="11342" y="84"/>
                    <a:pt x="11490" y="99"/>
                  </a:cubicBezTo>
                  <a:cubicBezTo>
                    <a:pt x="11338" y="38"/>
                    <a:pt x="11155" y="8"/>
                    <a:pt x="11003" y="8"/>
                  </a:cubicBezTo>
                  <a:cubicBezTo>
                    <a:pt x="10925" y="3"/>
                    <a:pt x="10847" y="0"/>
                    <a:pt x="1076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3624243" y="3261260"/>
              <a:ext cx="55298" cy="178606"/>
            </a:xfrm>
            <a:custGeom>
              <a:avLst/>
              <a:gdLst/>
              <a:ahLst/>
              <a:cxnLst/>
              <a:rect l="l" t="t" r="r" b="b"/>
              <a:pathLst>
                <a:path w="2767" h="8937" extrusionOk="0">
                  <a:moveTo>
                    <a:pt x="31" y="1"/>
                  </a:moveTo>
                  <a:cubicBezTo>
                    <a:pt x="0" y="31"/>
                    <a:pt x="396" y="396"/>
                    <a:pt x="882" y="1125"/>
                  </a:cubicBezTo>
                  <a:cubicBezTo>
                    <a:pt x="2158" y="3040"/>
                    <a:pt x="2554" y="5381"/>
                    <a:pt x="1946" y="7600"/>
                  </a:cubicBezTo>
                  <a:cubicBezTo>
                    <a:pt x="1733" y="8420"/>
                    <a:pt x="1490" y="8937"/>
                    <a:pt x="1520" y="8937"/>
                  </a:cubicBezTo>
                  <a:cubicBezTo>
                    <a:pt x="1611" y="8846"/>
                    <a:pt x="1672" y="8724"/>
                    <a:pt x="1703" y="8603"/>
                  </a:cubicBezTo>
                  <a:cubicBezTo>
                    <a:pt x="1855" y="8299"/>
                    <a:pt x="2006" y="7964"/>
                    <a:pt x="2098" y="7630"/>
                  </a:cubicBezTo>
                  <a:cubicBezTo>
                    <a:pt x="2766" y="5381"/>
                    <a:pt x="2371" y="2949"/>
                    <a:pt x="1003" y="1034"/>
                  </a:cubicBezTo>
                  <a:cubicBezTo>
                    <a:pt x="791" y="761"/>
                    <a:pt x="578" y="487"/>
                    <a:pt x="304" y="244"/>
                  </a:cubicBezTo>
                  <a:cubicBezTo>
                    <a:pt x="244" y="153"/>
                    <a:pt x="122" y="61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3335984" y="2808848"/>
              <a:ext cx="28279" cy="16907"/>
            </a:xfrm>
            <a:custGeom>
              <a:avLst/>
              <a:gdLst/>
              <a:ahLst/>
              <a:cxnLst/>
              <a:rect l="l" t="t" r="r" b="b"/>
              <a:pathLst>
                <a:path w="1415" h="846" extrusionOk="0">
                  <a:moveTo>
                    <a:pt x="301" y="0"/>
                  </a:moveTo>
                  <a:cubicBezTo>
                    <a:pt x="120" y="0"/>
                    <a:pt x="0" y="52"/>
                    <a:pt x="17" y="85"/>
                  </a:cubicBezTo>
                  <a:cubicBezTo>
                    <a:pt x="17" y="146"/>
                    <a:pt x="382" y="116"/>
                    <a:pt x="777" y="328"/>
                  </a:cubicBezTo>
                  <a:cubicBezTo>
                    <a:pt x="1141" y="541"/>
                    <a:pt x="1324" y="845"/>
                    <a:pt x="1354" y="845"/>
                  </a:cubicBezTo>
                  <a:cubicBezTo>
                    <a:pt x="1415" y="815"/>
                    <a:pt x="1293" y="389"/>
                    <a:pt x="837" y="146"/>
                  </a:cubicBezTo>
                  <a:cubicBezTo>
                    <a:pt x="645" y="36"/>
                    <a:pt x="452" y="0"/>
                    <a:pt x="3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3406170" y="2661102"/>
              <a:ext cx="361449" cy="125766"/>
            </a:xfrm>
            <a:custGeom>
              <a:avLst/>
              <a:gdLst/>
              <a:ahLst/>
              <a:cxnLst/>
              <a:rect l="l" t="t" r="r" b="b"/>
              <a:pathLst>
                <a:path w="18086" h="6293" extrusionOk="0">
                  <a:moveTo>
                    <a:pt x="17265" y="1"/>
                  </a:moveTo>
                  <a:cubicBezTo>
                    <a:pt x="16536" y="92"/>
                    <a:pt x="15806" y="335"/>
                    <a:pt x="15198" y="730"/>
                  </a:cubicBezTo>
                  <a:cubicBezTo>
                    <a:pt x="14773" y="974"/>
                    <a:pt x="14347" y="1277"/>
                    <a:pt x="13982" y="1642"/>
                  </a:cubicBezTo>
                  <a:cubicBezTo>
                    <a:pt x="13587" y="2007"/>
                    <a:pt x="13192" y="2433"/>
                    <a:pt x="12767" y="2858"/>
                  </a:cubicBezTo>
                  <a:cubicBezTo>
                    <a:pt x="11946" y="3740"/>
                    <a:pt x="11034" y="4773"/>
                    <a:pt x="9788" y="5381"/>
                  </a:cubicBezTo>
                  <a:cubicBezTo>
                    <a:pt x="8765" y="5853"/>
                    <a:pt x="7652" y="6099"/>
                    <a:pt x="6526" y="6099"/>
                  </a:cubicBezTo>
                  <a:cubicBezTo>
                    <a:pt x="6347" y="6099"/>
                    <a:pt x="6168" y="6092"/>
                    <a:pt x="5988" y="6080"/>
                  </a:cubicBezTo>
                  <a:cubicBezTo>
                    <a:pt x="4924" y="6019"/>
                    <a:pt x="3861" y="5806"/>
                    <a:pt x="2827" y="5502"/>
                  </a:cubicBezTo>
                  <a:cubicBezTo>
                    <a:pt x="1946" y="5259"/>
                    <a:pt x="1247" y="4986"/>
                    <a:pt x="760" y="4834"/>
                  </a:cubicBezTo>
                  <a:lnTo>
                    <a:pt x="213" y="4621"/>
                  </a:lnTo>
                  <a:cubicBezTo>
                    <a:pt x="152" y="4591"/>
                    <a:pt x="91" y="4591"/>
                    <a:pt x="0" y="4591"/>
                  </a:cubicBezTo>
                  <a:cubicBezTo>
                    <a:pt x="61" y="4621"/>
                    <a:pt x="122" y="4651"/>
                    <a:pt x="183" y="4682"/>
                  </a:cubicBezTo>
                  <a:lnTo>
                    <a:pt x="730" y="4895"/>
                  </a:lnTo>
                  <a:cubicBezTo>
                    <a:pt x="1216" y="5077"/>
                    <a:pt x="1915" y="5350"/>
                    <a:pt x="2797" y="5654"/>
                  </a:cubicBezTo>
                  <a:cubicBezTo>
                    <a:pt x="3830" y="5989"/>
                    <a:pt x="4894" y="6171"/>
                    <a:pt x="5988" y="6262"/>
                  </a:cubicBezTo>
                  <a:cubicBezTo>
                    <a:pt x="6213" y="6283"/>
                    <a:pt x="6437" y="6293"/>
                    <a:pt x="6661" y="6293"/>
                  </a:cubicBezTo>
                  <a:cubicBezTo>
                    <a:pt x="7771" y="6293"/>
                    <a:pt x="8867" y="6044"/>
                    <a:pt x="9879" y="5563"/>
                  </a:cubicBezTo>
                  <a:cubicBezTo>
                    <a:pt x="11216" y="4925"/>
                    <a:pt x="12128" y="3891"/>
                    <a:pt x="12918" y="3010"/>
                  </a:cubicBezTo>
                  <a:cubicBezTo>
                    <a:pt x="13344" y="2554"/>
                    <a:pt x="13739" y="2129"/>
                    <a:pt x="14134" y="1764"/>
                  </a:cubicBezTo>
                  <a:cubicBezTo>
                    <a:pt x="14499" y="1399"/>
                    <a:pt x="14864" y="1095"/>
                    <a:pt x="15289" y="852"/>
                  </a:cubicBezTo>
                  <a:cubicBezTo>
                    <a:pt x="15897" y="426"/>
                    <a:pt x="16596" y="183"/>
                    <a:pt x="17295" y="92"/>
                  </a:cubicBezTo>
                  <a:cubicBezTo>
                    <a:pt x="17468" y="72"/>
                    <a:pt x="17613" y="65"/>
                    <a:pt x="17730" y="65"/>
                  </a:cubicBezTo>
                  <a:cubicBezTo>
                    <a:pt x="17964" y="65"/>
                    <a:pt x="18086" y="92"/>
                    <a:pt x="18086" y="92"/>
                  </a:cubicBezTo>
                  <a:cubicBezTo>
                    <a:pt x="18025" y="62"/>
                    <a:pt x="17934" y="31"/>
                    <a:pt x="17873" y="31"/>
                  </a:cubicBezTo>
                  <a:cubicBezTo>
                    <a:pt x="17660" y="1"/>
                    <a:pt x="17478" y="1"/>
                    <a:pt x="1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3440184" y="2593074"/>
              <a:ext cx="226610" cy="48264"/>
            </a:xfrm>
            <a:custGeom>
              <a:avLst/>
              <a:gdLst/>
              <a:ahLst/>
              <a:cxnLst/>
              <a:rect l="l" t="t" r="r" b="b"/>
              <a:pathLst>
                <a:path w="11339" h="2415" extrusionOk="0">
                  <a:moveTo>
                    <a:pt x="11338" y="1"/>
                  </a:moveTo>
                  <a:lnTo>
                    <a:pt x="11338" y="1"/>
                  </a:lnTo>
                  <a:cubicBezTo>
                    <a:pt x="11186" y="31"/>
                    <a:pt x="11034" y="61"/>
                    <a:pt x="10913" y="122"/>
                  </a:cubicBezTo>
                  <a:cubicBezTo>
                    <a:pt x="10609" y="244"/>
                    <a:pt x="10213" y="365"/>
                    <a:pt x="9727" y="548"/>
                  </a:cubicBezTo>
                  <a:cubicBezTo>
                    <a:pt x="8420" y="973"/>
                    <a:pt x="7113" y="1338"/>
                    <a:pt x="5776" y="1612"/>
                  </a:cubicBezTo>
                  <a:cubicBezTo>
                    <a:pt x="4408" y="1885"/>
                    <a:pt x="3070" y="2098"/>
                    <a:pt x="1703" y="2219"/>
                  </a:cubicBezTo>
                  <a:cubicBezTo>
                    <a:pt x="1186" y="2280"/>
                    <a:pt x="760" y="2311"/>
                    <a:pt x="456" y="2341"/>
                  </a:cubicBezTo>
                  <a:cubicBezTo>
                    <a:pt x="304" y="2341"/>
                    <a:pt x="152" y="2341"/>
                    <a:pt x="0" y="2371"/>
                  </a:cubicBezTo>
                  <a:cubicBezTo>
                    <a:pt x="108" y="2393"/>
                    <a:pt x="215" y="2414"/>
                    <a:pt x="323" y="2414"/>
                  </a:cubicBezTo>
                  <a:cubicBezTo>
                    <a:pt x="367" y="2414"/>
                    <a:pt x="412" y="2411"/>
                    <a:pt x="456" y="2402"/>
                  </a:cubicBezTo>
                  <a:cubicBezTo>
                    <a:pt x="760" y="2402"/>
                    <a:pt x="1186" y="2402"/>
                    <a:pt x="1733" y="2371"/>
                  </a:cubicBezTo>
                  <a:cubicBezTo>
                    <a:pt x="3101" y="2280"/>
                    <a:pt x="4469" y="2098"/>
                    <a:pt x="5806" y="1794"/>
                  </a:cubicBezTo>
                  <a:cubicBezTo>
                    <a:pt x="7143" y="1520"/>
                    <a:pt x="8481" y="1125"/>
                    <a:pt x="9757" y="669"/>
                  </a:cubicBezTo>
                  <a:cubicBezTo>
                    <a:pt x="10244" y="487"/>
                    <a:pt x="10669" y="335"/>
                    <a:pt x="10913" y="213"/>
                  </a:cubicBezTo>
                  <a:cubicBezTo>
                    <a:pt x="11065" y="153"/>
                    <a:pt x="11216" y="92"/>
                    <a:pt x="113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3048384" y="3041369"/>
              <a:ext cx="57717" cy="203507"/>
            </a:xfrm>
            <a:custGeom>
              <a:avLst/>
              <a:gdLst/>
              <a:ahLst/>
              <a:cxnLst/>
              <a:rect l="l" t="t" r="r" b="b"/>
              <a:pathLst>
                <a:path w="2888" h="10183" extrusionOk="0">
                  <a:moveTo>
                    <a:pt x="2067" y="0"/>
                  </a:moveTo>
                  <a:cubicBezTo>
                    <a:pt x="2341" y="456"/>
                    <a:pt x="2523" y="973"/>
                    <a:pt x="2645" y="1490"/>
                  </a:cubicBezTo>
                  <a:cubicBezTo>
                    <a:pt x="2736" y="2037"/>
                    <a:pt x="2736" y="2615"/>
                    <a:pt x="2614" y="3162"/>
                  </a:cubicBezTo>
                  <a:cubicBezTo>
                    <a:pt x="2432" y="3830"/>
                    <a:pt x="2128" y="4499"/>
                    <a:pt x="1763" y="5077"/>
                  </a:cubicBezTo>
                  <a:cubicBezTo>
                    <a:pt x="1398" y="5745"/>
                    <a:pt x="1003" y="6353"/>
                    <a:pt x="699" y="6931"/>
                  </a:cubicBezTo>
                  <a:cubicBezTo>
                    <a:pt x="426" y="7447"/>
                    <a:pt x="213" y="7995"/>
                    <a:pt x="91" y="8572"/>
                  </a:cubicBezTo>
                  <a:cubicBezTo>
                    <a:pt x="31" y="8967"/>
                    <a:pt x="0" y="9362"/>
                    <a:pt x="61" y="9757"/>
                  </a:cubicBezTo>
                  <a:cubicBezTo>
                    <a:pt x="61" y="9879"/>
                    <a:pt x="91" y="9970"/>
                    <a:pt x="122" y="10061"/>
                  </a:cubicBezTo>
                  <a:cubicBezTo>
                    <a:pt x="152" y="10153"/>
                    <a:pt x="183" y="10183"/>
                    <a:pt x="183" y="10183"/>
                  </a:cubicBezTo>
                  <a:cubicBezTo>
                    <a:pt x="91" y="9666"/>
                    <a:pt x="122" y="9119"/>
                    <a:pt x="243" y="8602"/>
                  </a:cubicBezTo>
                  <a:cubicBezTo>
                    <a:pt x="365" y="8055"/>
                    <a:pt x="578" y="7508"/>
                    <a:pt x="851" y="7022"/>
                  </a:cubicBezTo>
                  <a:cubicBezTo>
                    <a:pt x="1155" y="6444"/>
                    <a:pt x="1550" y="5836"/>
                    <a:pt x="1946" y="5198"/>
                  </a:cubicBezTo>
                  <a:cubicBezTo>
                    <a:pt x="2310" y="4560"/>
                    <a:pt x="2584" y="3891"/>
                    <a:pt x="2766" y="3222"/>
                  </a:cubicBezTo>
                  <a:cubicBezTo>
                    <a:pt x="2888" y="2615"/>
                    <a:pt x="2888" y="2037"/>
                    <a:pt x="2766" y="1459"/>
                  </a:cubicBezTo>
                  <a:cubicBezTo>
                    <a:pt x="2675" y="1064"/>
                    <a:pt x="2523" y="700"/>
                    <a:pt x="2341" y="365"/>
                  </a:cubicBezTo>
                  <a:cubicBezTo>
                    <a:pt x="2250" y="213"/>
                    <a:pt x="2189" y="92"/>
                    <a:pt x="20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3360006" y="3508870"/>
              <a:ext cx="548548" cy="73745"/>
            </a:xfrm>
            <a:custGeom>
              <a:avLst/>
              <a:gdLst/>
              <a:ahLst/>
              <a:cxnLst/>
              <a:rect l="l" t="t" r="r" b="b"/>
              <a:pathLst>
                <a:path w="27448" h="3690" extrusionOk="0">
                  <a:moveTo>
                    <a:pt x="22916" y="1"/>
                  </a:moveTo>
                  <a:cubicBezTo>
                    <a:pt x="21566" y="1"/>
                    <a:pt x="20240" y="187"/>
                    <a:pt x="18937" y="559"/>
                  </a:cubicBezTo>
                  <a:cubicBezTo>
                    <a:pt x="17235" y="985"/>
                    <a:pt x="15472" y="1714"/>
                    <a:pt x="13618" y="2353"/>
                  </a:cubicBezTo>
                  <a:cubicBezTo>
                    <a:pt x="11885" y="3021"/>
                    <a:pt x="10031" y="3386"/>
                    <a:pt x="8177" y="3508"/>
                  </a:cubicBezTo>
                  <a:cubicBezTo>
                    <a:pt x="6657" y="3508"/>
                    <a:pt x="5168" y="3295"/>
                    <a:pt x="3709" y="2808"/>
                  </a:cubicBezTo>
                  <a:cubicBezTo>
                    <a:pt x="2736" y="2474"/>
                    <a:pt x="1824" y="2049"/>
                    <a:pt x="943" y="1501"/>
                  </a:cubicBezTo>
                  <a:cubicBezTo>
                    <a:pt x="369" y="1129"/>
                    <a:pt x="39" y="891"/>
                    <a:pt x="3" y="891"/>
                  </a:cubicBezTo>
                  <a:cubicBezTo>
                    <a:pt x="1" y="891"/>
                    <a:pt x="0" y="892"/>
                    <a:pt x="0" y="894"/>
                  </a:cubicBezTo>
                  <a:cubicBezTo>
                    <a:pt x="61" y="954"/>
                    <a:pt x="152" y="1015"/>
                    <a:pt x="213" y="1076"/>
                  </a:cubicBezTo>
                  <a:cubicBezTo>
                    <a:pt x="365" y="1198"/>
                    <a:pt x="608" y="1349"/>
                    <a:pt x="912" y="1562"/>
                  </a:cubicBezTo>
                  <a:cubicBezTo>
                    <a:pt x="1763" y="2140"/>
                    <a:pt x="2705" y="2596"/>
                    <a:pt x="3678" y="2930"/>
                  </a:cubicBezTo>
                  <a:cubicBezTo>
                    <a:pt x="5137" y="3447"/>
                    <a:pt x="6657" y="3690"/>
                    <a:pt x="8177" y="3690"/>
                  </a:cubicBezTo>
                  <a:cubicBezTo>
                    <a:pt x="10061" y="3599"/>
                    <a:pt x="11915" y="3204"/>
                    <a:pt x="13678" y="2535"/>
                  </a:cubicBezTo>
                  <a:cubicBezTo>
                    <a:pt x="15532" y="1897"/>
                    <a:pt x="17295" y="1167"/>
                    <a:pt x="18967" y="711"/>
                  </a:cubicBezTo>
                  <a:cubicBezTo>
                    <a:pt x="20322" y="316"/>
                    <a:pt x="21730" y="130"/>
                    <a:pt x="23142" y="130"/>
                  </a:cubicBezTo>
                  <a:cubicBezTo>
                    <a:pt x="23250" y="130"/>
                    <a:pt x="23358" y="132"/>
                    <a:pt x="23466" y="134"/>
                  </a:cubicBezTo>
                  <a:cubicBezTo>
                    <a:pt x="24469" y="194"/>
                    <a:pt x="25472" y="407"/>
                    <a:pt x="26444" y="802"/>
                  </a:cubicBezTo>
                  <a:cubicBezTo>
                    <a:pt x="26779" y="954"/>
                    <a:pt x="27022" y="1076"/>
                    <a:pt x="27204" y="1198"/>
                  </a:cubicBezTo>
                  <a:cubicBezTo>
                    <a:pt x="27265" y="1228"/>
                    <a:pt x="27356" y="1289"/>
                    <a:pt x="27448" y="1319"/>
                  </a:cubicBezTo>
                  <a:cubicBezTo>
                    <a:pt x="27387" y="1258"/>
                    <a:pt x="27296" y="1198"/>
                    <a:pt x="27235" y="1137"/>
                  </a:cubicBezTo>
                  <a:cubicBezTo>
                    <a:pt x="26992" y="985"/>
                    <a:pt x="26748" y="863"/>
                    <a:pt x="26475" y="742"/>
                  </a:cubicBezTo>
                  <a:cubicBezTo>
                    <a:pt x="25533" y="316"/>
                    <a:pt x="24530" y="73"/>
                    <a:pt x="23496" y="12"/>
                  </a:cubicBezTo>
                  <a:cubicBezTo>
                    <a:pt x="23302" y="4"/>
                    <a:pt x="23109" y="1"/>
                    <a:pt x="2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3340561" y="3772107"/>
              <a:ext cx="621454" cy="80100"/>
            </a:xfrm>
            <a:custGeom>
              <a:avLst/>
              <a:gdLst/>
              <a:ahLst/>
              <a:cxnLst/>
              <a:rect l="l" t="t" r="r" b="b"/>
              <a:pathLst>
                <a:path w="31096" h="4008" extrusionOk="0">
                  <a:moveTo>
                    <a:pt x="31095" y="2129"/>
                  </a:moveTo>
                  <a:lnTo>
                    <a:pt x="31095" y="2129"/>
                  </a:lnTo>
                  <a:cubicBezTo>
                    <a:pt x="31005" y="2189"/>
                    <a:pt x="30915" y="2250"/>
                    <a:pt x="30854" y="2340"/>
                  </a:cubicBezTo>
                  <a:lnTo>
                    <a:pt x="30854" y="2340"/>
                  </a:lnTo>
                  <a:cubicBezTo>
                    <a:pt x="30937" y="2270"/>
                    <a:pt x="31017" y="2200"/>
                    <a:pt x="31095" y="2129"/>
                  </a:cubicBezTo>
                  <a:close/>
                  <a:moveTo>
                    <a:pt x="30854" y="2340"/>
                  </a:moveTo>
                  <a:cubicBezTo>
                    <a:pt x="30851" y="2342"/>
                    <a:pt x="30849" y="2344"/>
                    <a:pt x="30846" y="2346"/>
                  </a:cubicBezTo>
                  <a:lnTo>
                    <a:pt x="30846" y="2346"/>
                  </a:lnTo>
                  <a:cubicBezTo>
                    <a:pt x="30848" y="2344"/>
                    <a:pt x="30850" y="2343"/>
                    <a:pt x="30852" y="2342"/>
                  </a:cubicBezTo>
                  <a:cubicBezTo>
                    <a:pt x="30853" y="2341"/>
                    <a:pt x="30853" y="2340"/>
                    <a:pt x="30854" y="2340"/>
                  </a:cubicBezTo>
                  <a:close/>
                  <a:moveTo>
                    <a:pt x="9581" y="0"/>
                  </a:moveTo>
                  <a:cubicBezTo>
                    <a:pt x="9528" y="0"/>
                    <a:pt x="9476" y="1"/>
                    <a:pt x="9423" y="1"/>
                  </a:cubicBezTo>
                  <a:cubicBezTo>
                    <a:pt x="8481" y="1"/>
                    <a:pt x="7569" y="123"/>
                    <a:pt x="6657" y="397"/>
                  </a:cubicBezTo>
                  <a:cubicBezTo>
                    <a:pt x="5837" y="609"/>
                    <a:pt x="5077" y="883"/>
                    <a:pt x="4347" y="1065"/>
                  </a:cubicBezTo>
                  <a:cubicBezTo>
                    <a:pt x="3911" y="1198"/>
                    <a:pt x="3456" y="1264"/>
                    <a:pt x="2998" y="1264"/>
                  </a:cubicBezTo>
                  <a:cubicBezTo>
                    <a:pt x="2308" y="1264"/>
                    <a:pt x="1613" y="1115"/>
                    <a:pt x="973" y="822"/>
                  </a:cubicBezTo>
                  <a:cubicBezTo>
                    <a:pt x="700" y="700"/>
                    <a:pt x="426" y="488"/>
                    <a:pt x="213" y="275"/>
                  </a:cubicBezTo>
                  <a:cubicBezTo>
                    <a:pt x="153" y="184"/>
                    <a:pt x="92" y="93"/>
                    <a:pt x="1" y="1"/>
                  </a:cubicBezTo>
                  <a:lnTo>
                    <a:pt x="1" y="1"/>
                  </a:lnTo>
                  <a:cubicBezTo>
                    <a:pt x="61" y="123"/>
                    <a:pt x="122" y="214"/>
                    <a:pt x="183" y="305"/>
                  </a:cubicBezTo>
                  <a:cubicBezTo>
                    <a:pt x="396" y="548"/>
                    <a:pt x="639" y="731"/>
                    <a:pt x="912" y="913"/>
                  </a:cubicBezTo>
                  <a:cubicBezTo>
                    <a:pt x="1577" y="1227"/>
                    <a:pt x="2286" y="1384"/>
                    <a:pt x="2999" y="1384"/>
                  </a:cubicBezTo>
                  <a:cubicBezTo>
                    <a:pt x="3461" y="1384"/>
                    <a:pt x="3924" y="1318"/>
                    <a:pt x="4378" y="1187"/>
                  </a:cubicBezTo>
                  <a:cubicBezTo>
                    <a:pt x="5077" y="1035"/>
                    <a:pt x="5867" y="761"/>
                    <a:pt x="6688" y="548"/>
                  </a:cubicBezTo>
                  <a:cubicBezTo>
                    <a:pt x="7569" y="305"/>
                    <a:pt x="8481" y="153"/>
                    <a:pt x="9393" y="153"/>
                  </a:cubicBezTo>
                  <a:cubicBezTo>
                    <a:pt x="11338" y="153"/>
                    <a:pt x="13435" y="670"/>
                    <a:pt x="15563" y="1400"/>
                  </a:cubicBezTo>
                  <a:cubicBezTo>
                    <a:pt x="17691" y="2159"/>
                    <a:pt x="19667" y="2980"/>
                    <a:pt x="21582" y="3466"/>
                  </a:cubicBezTo>
                  <a:cubicBezTo>
                    <a:pt x="22463" y="3710"/>
                    <a:pt x="23375" y="3862"/>
                    <a:pt x="24317" y="3953"/>
                  </a:cubicBezTo>
                  <a:cubicBezTo>
                    <a:pt x="24648" y="3991"/>
                    <a:pt x="24985" y="4008"/>
                    <a:pt x="25324" y="4008"/>
                  </a:cubicBezTo>
                  <a:cubicBezTo>
                    <a:pt x="25795" y="4008"/>
                    <a:pt x="26272" y="3975"/>
                    <a:pt x="26749" y="3922"/>
                  </a:cubicBezTo>
                  <a:cubicBezTo>
                    <a:pt x="27904" y="3801"/>
                    <a:pt x="29028" y="3466"/>
                    <a:pt x="30062" y="2889"/>
                  </a:cubicBezTo>
                  <a:cubicBezTo>
                    <a:pt x="30352" y="2733"/>
                    <a:pt x="30610" y="2544"/>
                    <a:pt x="30846" y="2346"/>
                  </a:cubicBezTo>
                  <a:lnTo>
                    <a:pt x="30846" y="2346"/>
                  </a:lnTo>
                  <a:cubicBezTo>
                    <a:pt x="30756" y="2406"/>
                    <a:pt x="30637" y="2495"/>
                    <a:pt x="30518" y="2555"/>
                  </a:cubicBezTo>
                  <a:cubicBezTo>
                    <a:pt x="30366" y="2676"/>
                    <a:pt x="30214" y="2767"/>
                    <a:pt x="30032" y="2828"/>
                  </a:cubicBezTo>
                  <a:cubicBezTo>
                    <a:pt x="29028" y="3375"/>
                    <a:pt x="27904" y="3710"/>
                    <a:pt x="26749" y="3831"/>
                  </a:cubicBezTo>
                  <a:cubicBezTo>
                    <a:pt x="26338" y="3862"/>
                    <a:pt x="25936" y="3877"/>
                    <a:pt x="25537" y="3877"/>
                  </a:cubicBezTo>
                  <a:cubicBezTo>
                    <a:pt x="25138" y="3877"/>
                    <a:pt x="24743" y="3862"/>
                    <a:pt x="24348" y="3831"/>
                  </a:cubicBezTo>
                  <a:cubicBezTo>
                    <a:pt x="23436" y="3710"/>
                    <a:pt x="22524" y="3558"/>
                    <a:pt x="21642" y="3314"/>
                  </a:cubicBezTo>
                  <a:cubicBezTo>
                    <a:pt x="19758" y="2828"/>
                    <a:pt x="17782" y="1977"/>
                    <a:pt x="15654" y="1248"/>
                  </a:cubicBezTo>
                  <a:cubicBezTo>
                    <a:pt x="13583" y="537"/>
                    <a:pt x="11512" y="0"/>
                    <a:pt x="95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3314441" y="4001910"/>
              <a:ext cx="682188" cy="60694"/>
            </a:xfrm>
            <a:custGeom>
              <a:avLst/>
              <a:gdLst/>
              <a:ahLst/>
              <a:cxnLst/>
              <a:rect l="l" t="t" r="r" b="b"/>
              <a:pathLst>
                <a:path w="34135" h="3037" extrusionOk="0">
                  <a:moveTo>
                    <a:pt x="31" y="235"/>
                  </a:moveTo>
                  <a:lnTo>
                    <a:pt x="31" y="235"/>
                  </a:lnTo>
                  <a:cubicBezTo>
                    <a:pt x="1" y="265"/>
                    <a:pt x="31" y="265"/>
                    <a:pt x="92" y="296"/>
                  </a:cubicBezTo>
                  <a:cubicBezTo>
                    <a:pt x="61" y="265"/>
                    <a:pt x="61" y="265"/>
                    <a:pt x="31" y="235"/>
                  </a:cubicBezTo>
                  <a:close/>
                  <a:moveTo>
                    <a:pt x="27631" y="0"/>
                  </a:moveTo>
                  <a:cubicBezTo>
                    <a:pt x="26333" y="0"/>
                    <a:pt x="25029" y="143"/>
                    <a:pt x="23740" y="417"/>
                  </a:cubicBezTo>
                  <a:cubicBezTo>
                    <a:pt x="21642" y="813"/>
                    <a:pt x="19454" y="1512"/>
                    <a:pt x="17083" y="2059"/>
                  </a:cubicBezTo>
                  <a:cubicBezTo>
                    <a:pt x="15958" y="2363"/>
                    <a:pt x="14803" y="2576"/>
                    <a:pt x="13618" y="2697"/>
                  </a:cubicBezTo>
                  <a:cubicBezTo>
                    <a:pt x="12711" y="2798"/>
                    <a:pt x="11805" y="2857"/>
                    <a:pt x="10898" y="2857"/>
                  </a:cubicBezTo>
                  <a:cubicBezTo>
                    <a:pt x="10711" y="2857"/>
                    <a:pt x="10523" y="2854"/>
                    <a:pt x="10335" y="2849"/>
                  </a:cubicBezTo>
                  <a:cubicBezTo>
                    <a:pt x="8481" y="2788"/>
                    <a:pt x="6627" y="2515"/>
                    <a:pt x="4833" y="2059"/>
                  </a:cubicBezTo>
                  <a:cubicBezTo>
                    <a:pt x="3618" y="1724"/>
                    <a:pt x="2432" y="1329"/>
                    <a:pt x="1277" y="813"/>
                  </a:cubicBezTo>
                  <a:cubicBezTo>
                    <a:pt x="852" y="630"/>
                    <a:pt x="548" y="478"/>
                    <a:pt x="335" y="387"/>
                  </a:cubicBezTo>
                  <a:lnTo>
                    <a:pt x="92" y="296"/>
                  </a:lnTo>
                  <a:lnTo>
                    <a:pt x="92" y="296"/>
                  </a:lnTo>
                  <a:cubicBezTo>
                    <a:pt x="153" y="326"/>
                    <a:pt x="244" y="387"/>
                    <a:pt x="335" y="417"/>
                  </a:cubicBezTo>
                  <a:cubicBezTo>
                    <a:pt x="548" y="539"/>
                    <a:pt x="852" y="691"/>
                    <a:pt x="1247" y="873"/>
                  </a:cubicBezTo>
                  <a:cubicBezTo>
                    <a:pt x="2402" y="1420"/>
                    <a:pt x="3587" y="1846"/>
                    <a:pt x="4803" y="2180"/>
                  </a:cubicBezTo>
                  <a:cubicBezTo>
                    <a:pt x="6867" y="2751"/>
                    <a:pt x="9009" y="3037"/>
                    <a:pt x="11163" y="3037"/>
                  </a:cubicBezTo>
                  <a:cubicBezTo>
                    <a:pt x="11991" y="3037"/>
                    <a:pt x="12821" y="2994"/>
                    <a:pt x="13648" y="2910"/>
                  </a:cubicBezTo>
                  <a:cubicBezTo>
                    <a:pt x="14834" y="2758"/>
                    <a:pt x="15989" y="2545"/>
                    <a:pt x="17144" y="2272"/>
                  </a:cubicBezTo>
                  <a:cubicBezTo>
                    <a:pt x="19515" y="1694"/>
                    <a:pt x="21733" y="995"/>
                    <a:pt x="23770" y="600"/>
                  </a:cubicBezTo>
                  <a:cubicBezTo>
                    <a:pt x="25095" y="291"/>
                    <a:pt x="26452" y="142"/>
                    <a:pt x="27794" y="142"/>
                  </a:cubicBezTo>
                  <a:cubicBezTo>
                    <a:pt x="28299" y="142"/>
                    <a:pt x="28803" y="163"/>
                    <a:pt x="29302" y="205"/>
                  </a:cubicBezTo>
                  <a:cubicBezTo>
                    <a:pt x="30579" y="326"/>
                    <a:pt x="31794" y="630"/>
                    <a:pt x="32919" y="1147"/>
                  </a:cubicBezTo>
                  <a:cubicBezTo>
                    <a:pt x="33253" y="1299"/>
                    <a:pt x="33527" y="1451"/>
                    <a:pt x="33831" y="1633"/>
                  </a:cubicBezTo>
                  <a:lnTo>
                    <a:pt x="34074" y="1785"/>
                  </a:lnTo>
                  <a:cubicBezTo>
                    <a:pt x="34074" y="1785"/>
                    <a:pt x="34105" y="1816"/>
                    <a:pt x="34135" y="1816"/>
                  </a:cubicBezTo>
                  <a:cubicBezTo>
                    <a:pt x="33770" y="1542"/>
                    <a:pt x="33375" y="1299"/>
                    <a:pt x="32950" y="1117"/>
                  </a:cubicBezTo>
                  <a:cubicBezTo>
                    <a:pt x="31825" y="539"/>
                    <a:pt x="30609" y="205"/>
                    <a:pt x="29332" y="83"/>
                  </a:cubicBezTo>
                  <a:cubicBezTo>
                    <a:pt x="28768" y="28"/>
                    <a:pt x="28200" y="0"/>
                    <a:pt x="276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3348455" y="3223669"/>
              <a:ext cx="250912" cy="33395"/>
            </a:xfrm>
            <a:custGeom>
              <a:avLst/>
              <a:gdLst/>
              <a:ahLst/>
              <a:cxnLst/>
              <a:rect l="l" t="t" r="r" b="b"/>
              <a:pathLst>
                <a:path w="12555" h="1671" extrusionOk="0">
                  <a:moveTo>
                    <a:pt x="6220" y="1"/>
                  </a:moveTo>
                  <a:cubicBezTo>
                    <a:pt x="5386" y="1"/>
                    <a:pt x="4555" y="77"/>
                    <a:pt x="3739" y="240"/>
                  </a:cubicBezTo>
                  <a:cubicBezTo>
                    <a:pt x="3040" y="362"/>
                    <a:pt x="2372" y="544"/>
                    <a:pt x="1733" y="787"/>
                  </a:cubicBezTo>
                  <a:cubicBezTo>
                    <a:pt x="1460" y="879"/>
                    <a:pt x="1217" y="1000"/>
                    <a:pt x="973" y="1091"/>
                  </a:cubicBezTo>
                  <a:cubicBezTo>
                    <a:pt x="791" y="1183"/>
                    <a:pt x="609" y="1274"/>
                    <a:pt x="426" y="1365"/>
                  </a:cubicBezTo>
                  <a:cubicBezTo>
                    <a:pt x="274" y="1426"/>
                    <a:pt x="122" y="1517"/>
                    <a:pt x="1" y="1608"/>
                  </a:cubicBezTo>
                  <a:cubicBezTo>
                    <a:pt x="1" y="1613"/>
                    <a:pt x="4" y="1615"/>
                    <a:pt x="12" y="1615"/>
                  </a:cubicBezTo>
                  <a:cubicBezTo>
                    <a:pt x="102" y="1615"/>
                    <a:pt x="751" y="1277"/>
                    <a:pt x="1764" y="939"/>
                  </a:cubicBezTo>
                  <a:cubicBezTo>
                    <a:pt x="2432" y="696"/>
                    <a:pt x="3101" y="544"/>
                    <a:pt x="3770" y="423"/>
                  </a:cubicBezTo>
                  <a:cubicBezTo>
                    <a:pt x="4606" y="271"/>
                    <a:pt x="5449" y="195"/>
                    <a:pt x="6289" y="195"/>
                  </a:cubicBezTo>
                  <a:cubicBezTo>
                    <a:pt x="7129" y="195"/>
                    <a:pt x="7964" y="271"/>
                    <a:pt x="8785" y="423"/>
                  </a:cubicBezTo>
                  <a:cubicBezTo>
                    <a:pt x="9484" y="544"/>
                    <a:pt x="10153" y="727"/>
                    <a:pt x="10791" y="939"/>
                  </a:cubicBezTo>
                  <a:cubicBezTo>
                    <a:pt x="11872" y="1319"/>
                    <a:pt x="12503" y="1671"/>
                    <a:pt x="12551" y="1671"/>
                  </a:cubicBezTo>
                  <a:cubicBezTo>
                    <a:pt x="12553" y="1671"/>
                    <a:pt x="12554" y="1670"/>
                    <a:pt x="12554" y="1669"/>
                  </a:cubicBezTo>
                  <a:cubicBezTo>
                    <a:pt x="12433" y="1547"/>
                    <a:pt x="12281" y="1487"/>
                    <a:pt x="12129" y="1395"/>
                  </a:cubicBezTo>
                  <a:cubicBezTo>
                    <a:pt x="11977" y="1304"/>
                    <a:pt x="11794" y="1213"/>
                    <a:pt x="11612" y="1122"/>
                  </a:cubicBezTo>
                  <a:cubicBezTo>
                    <a:pt x="11369" y="1031"/>
                    <a:pt x="11126" y="909"/>
                    <a:pt x="10852" y="818"/>
                  </a:cubicBezTo>
                  <a:cubicBezTo>
                    <a:pt x="10183" y="575"/>
                    <a:pt x="9515" y="392"/>
                    <a:pt x="8846" y="240"/>
                  </a:cubicBezTo>
                  <a:cubicBezTo>
                    <a:pt x="7975" y="85"/>
                    <a:pt x="7095" y="1"/>
                    <a:pt x="62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3324773" y="4229535"/>
              <a:ext cx="674294" cy="44966"/>
            </a:xfrm>
            <a:custGeom>
              <a:avLst/>
              <a:gdLst/>
              <a:ahLst/>
              <a:cxnLst/>
              <a:rect l="l" t="t" r="r" b="b"/>
              <a:pathLst>
                <a:path w="33740" h="2250" extrusionOk="0">
                  <a:moveTo>
                    <a:pt x="0" y="0"/>
                  </a:moveTo>
                  <a:cubicBezTo>
                    <a:pt x="31" y="0"/>
                    <a:pt x="61" y="31"/>
                    <a:pt x="91" y="31"/>
                  </a:cubicBezTo>
                  <a:lnTo>
                    <a:pt x="335" y="122"/>
                  </a:lnTo>
                  <a:cubicBezTo>
                    <a:pt x="547" y="183"/>
                    <a:pt x="851" y="304"/>
                    <a:pt x="1277" y="426"/>
                  </a:cubicBezTo>
                  <a:cubicBezTo>
                    <a:pt x="2462" y="791"/>
                    <a:pt x="3648" y="1094"/>
                    <a:pt x="4864" y="1338"/>
                  </a:cubicBezTo>
                  <a:cubicBezTo>
                    <a:pt x="7366" y="1834"/>
                    <a:pt x="9904" y="2079"/>
                    <a:pt x="12449" y="2079"/>
                  </a:cubicBezTo>
                  <a:cubicBezTo>
                    <a:pt x="13953" y="2079"/>
                    <a:pt x="15459" y="1993"/>
                    <a:pt x="16961" y="1824"/>
                  </a:cubicBezTo>
                  <a:cubicBezTo>
                    <a:pt x="19332" y="1550"/>
                    <a:pt x="21520" y="1064"/>
                    <a:pt x="23557" y="821"/>
                  </a:cubicBezTo>
                  <a:cubicBezTo>
                    <a:pt x="24622" y="661"/>
                    <a:pt x="25686" y="584"/>
                    <a:pt x="26745" y="584"/>
                  </a:cubicBezTo>
                  <a:cubicBezTo>
                    <a:pt x="27500" y="584"/>
                    <a:pt x="28251" y="623"/>
                    <a:pt x="28998" y="699"/>
                  </a:cubicBezTo>
                  <a:cubicBezTo>
                    <a:pt x="30214" y="851"/>
                    <a:pt x="31399" y="1155"/>
                    <a:pt x="32524" y="1642"/>
                  </a:cubicBezTo>
                  <a:cubicBezTo>
                    <a:pt x="32706" y="1733"/>
                    <a:pt x="32888" y="1824"/>
                    <a:pt x="33040" y="1885"/>
                  </a:cubicBezTo>
                  <a:cubicBezTo>
                    <a:pt x="33192" y="1946"/>
                    <a:pt x="33314" y="2037"/>
                    <a:pt x="33436" y="2098"/>
                  </a:cubicBezTo>
                  <a:lnTo>
                    <a:pt x="33648" y="2219"/>
                  </a:lnTo>
                  <a:cubicBezTo>
                    <a:pt x="33709" y="2250"/>
                    <a:pt x="33740" y="2250"/>
                    <a:pt x="33740" y="2250"/>
                  </a:cubicBezTo>
                  <a:lnTo>
                    <a:pt x="33679" y="2189"/>
                  </a:lnTo>
                  <a:lnTo>
                    <a:pt x="33466" y="2037"/>
                  </a:lnTo>
                  <a:cubicBezTo>
                    <a:pt x="33314" y="1946"/>
                    <a:pt x="33192" y="1885"/>
                    <a:pt x="33071" y="1824"/>
                  </a:cubicBezTo>
                  <a:cubicBezTo>
                    <a:pt x="32888" y="1733"/>
                    <a:pt x="32736" y="1642"/>
                    <a:pt x="32554" y="1550"/>
                  </a:cubicBezTo>
                  <a:cubicBezTo>
                    <a:pt x="31429" y="1034"/>
                    <a:pt x="30244" y="699"/>
                    <a:pt x="29028" y="547"/>
                  </a:cubicBezTo>
                  <a:cubicBezTo>
                    <a:pt x="28207" y="452"/>
                    <a:pt x="27380" y="405"/>
                    <a:pt x="26555" y="405"/>
                  </a:cubicBezTo>
                  <a:cubicBezTo>
                    <a:pt x="25547" y="405"/>
                    <a:pt x="24543" y="474"/>
                    <a:pt x="23557" y="608"/>
                  </a:cubicBezTo>
                  <a:cubicBezTo>
                    <a:pt x="21490" y="851"/>
                    <a:pt x="19302" y="1338"/>
                    <a:pt x="16931" y="1611"/>
                  </a:cubicBezTo>
                  <a:cubicBezTo>
                    <a:pt x="15412" y="1784"/>
                    <a:pt x="13884" y="1869"/>
                    <a:pt x="12356" y="1869"/>
                  </a:cubicBezTo>
                  <a:cubicBezTo>
                    <a:pt x="9848" y="1869"/>
                    <a:pt x="7338" y="1639"/>
                    <a:pt x="4864" y="1186"/>
                  </a:cubicBezTo>
                  <a:cubicBezTo>
                    <a:pt x="3344" y="882"/>
                    <a:pt x="2128" y="578"/>
                    <a:pt x="1307" y="335"/>
                  </a:cubicBezTo>
                  <a:cubicBezTo>
                    <a:pt x="882" y="243"/>
                    <a:pt x="547" y="122"/>
                    <a:pt x="335" y="6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432088" y="3589887"/>
              <a:ext cx="567394" cy="738686"/>
            </a:xfrm>
            <a:custGeom>
              <a:avLst/>
              <a:gdLst/>
              <a:ahLst/>
              <a:cxnLst/>
              <a:rect l="l" t="t" r="r" b="b"/>
              <a:pathLst>
                <a:path w="28391" h="36962" extrusionOk="0">
                  <a:moveTo>
                    <a:pt x="1430" y="1"/>
                  </a:moveTo>
                  <a:cubicBezTo>
                    <a:pt x="1430" y="1"/>
                    <a:pt x="1" y="13891"/>
                    <a:pt x="31" y="15746"/>
                  </a:cubicBezTo>
                  <a:cubicBezTo>
                    <a:pt x="31" y="16657"/>
                    <a:pt x="4104" y="25290"/>
                    <a:pt x="4104" y="25290"/>
                  </a:cubicBezTo>
                  <a:lnTo>
                    <a:pt x="4044" y="36962"/>
                  </a:lnTo>
                  <a:lnTo>
                    <a:pt x="27631" y="36962"/>
                  </a:lnTo>
                  <a:lnTo>
                    <a:pt x="28391" y="22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589428" y="3717449"/>
              <a:ext cx="212021" cy="154984"/>
            </a:xfrm>
            <a:custGeom>
              <a:avLst/>
              <a:gdLst/>
              <a:ahLst/>
              <a:cxnLst/>
              <a:rect l="l" t="t" r="r" b="b"/>
              <a:pathLst>
                <a:path w="10609" h="7755" extrusionOk="0">
                  <a:moveTo>
                    <a:pt x="0" y="7630"/>
                  </a:moveTo>
                  <a:cubicBezTo>
                    <a:pt x="2" y="7630"/>
                    <a:pt x="4" y="7630"/>
                    <a:pt x="5" y="7630"/>
                  </a:cubicBezTo>
                  <a:lnTo>
                    <a:pt x="5" y="7630"/>
                  </a:lnTo>
                  <a:cubicBezTo>
                    <a:pt x="3" y="7630"/>
                    <a:pt x="2" y="7630"/>
                    <a:pt x="0" y="7630"/>
                  </a:cubicBezTo>
                  <a:close/>
                  <a:moveTo>
                    <a:pt x="10609" y="1"/>
                  </a:moveTo>
                  <a:lnTo>
                    <a:pt x="10609" y="1"/>
                  </a:lnTo>
                  <a:cubicBezTo>
                    <a:pt x="10487" y="153"/>
                    <a:pt x="10365" y="305"/>
                    <a:pt x="10274" y="457"/>
                  </a:cubicBezTo>
                  <a:cubicBezTo>
                    <a:pt x="10122" y="761"/>
                    <a:pt x="9849" y="1217"/>
                    <a:pt x="9514" y="1733"/>
                  </a:cubicBezTo>
                  <a:cubicBezTo>
                    <a:pt x="8663" y="3132"/>
                    <a:pt x="7630" y="4408"/>
                    <a:pt x="6384" y="5472"/>
                  </a:cubicBezTo>
                  <a:cubicBezTo>
                    <a:pt x="5137" y="6566"/>
                    <a:pt x="3648" y="7265"/>
                    <a:pt x="2007" y="7539"/>
                  </a:cubicBezTo>
                  <a:cubicBezTo>
                    <a:pt x="1505" y="7607"/>
                    <a:pt x="1003" y="7641"/>
                    <a:pt x="502" y="7641"/>
                  </a:cubicBezTo>
                  <a:cubicBezTo>
                    <a:pt x="336" y="7641"/>
                    <a:pt x="171" y="7638"/>
                    <a:pt x="5" y="7630"/>
                  </a:cubicBezTo>
                  <a:lnTo>
                    <a:pt x="5" y="7630"/>
                  </a:lnTo>
                  <a:cubicBezTo>
                    <a:pt x="37" y="7633"/>
                    <a:pt x="93" y="7660"/>
                    <a:pt x="122" y="7660"/>
                  </a:cubicBezTo>
                  <a:cubicBezTo>
                    <a:pt x="274" y="7691"/>
                    <a:pt x="396" y="7691"/>
                    <a:pt x="548" y="7721"/>
                  </a:cubicBezTo>
                  <a:cubicBezTo>
                    <a:pt x="733" y="7744"/>
                    <a:pt x="924" y="7754"/>
                    <a:pt x="1116" y="7754"/>
                  </a:cubicBezTo>
                  <a:cubicBezTo>
                    <a:pt x="1429" y="7754"/>
                    <a:pt x="1748" y="7728"/>
                    <a:pt x="2067" y="7691"/>
                  </a:cubicBezTo>
                  <a:cubicBezTo>
                    <a:pt x="3709" y="7448"/>
                    <a:pt x="5259" y="6718"/>
                    <a:pt x="6536" y="5654"/>
                  </a:cubicBezTo>
                  <a:cubicBezTo>
                    <a:pt x="7782" y="4560"/>
                    <a:pt x="8846" y="3253"/>
                    <a:pt x="9666" y="1825"/>
                  </a:cubicBezTo>
                  <a:cubicBezTo>
                    <a:pt x="9970" y="1277"/>
                    <a:pt x="10213" y="821"/>
                    <a:pt x="10396" y="517"/>
                  </a:cubicBezTo>
                  <a:cubicBezTo>
                    <a:pt x="10457" y="335"/>
                    <a:pt x="10548" y="183"/>
                    <a:pt x="106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584571" y="1936939"/>
              <a:ext cx="381494" cy="698076"/>
            </a:xfrm>
            <a:custGeom>
              <a:avLst/>
              <a:gdLst/>
              <a:ahLst/>
              <a:cxnLst/>
              <a:rect l="l" t="t" r="r" b="b"/>
              <a:pathLst>
                <a:path w="19089" h="34930" extrusionOk="0">
                  <a:moveTo>
                    <a:pt x="10957" y="1"/>
                  </a:moveTo>
                  <a:cubicBezTo>
                    <a:pt x="7364" y="1"/>
                    <a:pt x="3794" y="1088"/>
                    <a:pt x="760" y="3227"/>
                  </a:cubicBezTo>
                  <a:lnTo>
                    <a:pt x="0" y="3805"/>
                  </a:lnTo>
                  <a:lnTo>
                    <a:pt x="821" y="31769"/>
                  </a:lnTo>
                  <a:lnTo>
                    <a:pt x="12979" y="34930"/>
                  </a:lnTo>
                  <a:lnTo>
                    <a:pt x="13374" y="24322"/>
                  </a:lnTo>
                  <a:cubicBezTo>
                    <a:pt x="13374" y="24322"/>
                    <a:pt x="18511" y="23744"/>
                    <a:pt x="18815" y="18638"/>
                  </a:cubicBezTo>
                  <a:cubicBezTo>
                    <a:pt x="19089" y="13501"/>
                    <a:pt x="18694" y="1768"/>
                    <a:pt x="18694" y="1768"/>
                  </a:cubicBezTo>
                  <a:cubicBezTo>
                    <a:pt x="16237" y="585"/>
                    <a:pt x="13591" y="1"/>
                    <a:pt x="1095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721247" y="2378040"/>
              <a:ext cx="131222" cy="70107"/>
            </a:xfrm>
            <a:custGeom>
              <a:avLst/>
              <a:gdLst/>
              <a:ahLst/>
              <a:cxnLst/>
              <a:rect l="l" t="t" r="r" b="b"/>
              <a:pathLst>
                <a:path w="6566" h="3508" extrusionOk="0">
                  <a:moveTo>
                    <a:pt x="0" y="1"/>
                  </a:moveTo>
                  <a:cubicBezTo>
                    <a:pt x="0" y="1"/>
                    <a:pt x="1340" y="3507"/>
                    <a:pt x="6064" y="3507"/>
                  </a:cubicBezTo>
                  <a:cubicBezTo>
                    <a:pt x="6217" y="3507"/>
                    <a:pt x="6375" y="3504"/>
                    <a:pt x="6535" y="3496"/>
                  </a:cubicBezTo>
                  <a:lnTo>
                    <a:pt x="6566" y="2189"/>
                  </a:lnTo>
                  <a:cubicBezTo>
                    <a:pt x="4225" y="2128"/>
                    <a:pt x="1915" y="1368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899830" y="2115622"/>
              <a:ext cx="29178" cy="27999"/>
            </a:xfrm>
            <a:custGeom>
              <a:avLst/>
              <a:gdLst/>
              <a:ahLst/>
              <a:cxnLst/>
              <a:rect l="l" t="t" r="r" b="b"/>
              <a:pathLst>
                <a:path w="1460" h="1401" extrusionOk="0">
                  <a:moveTo>
                    <a:pt x="761" y="1"/>
                  </a:moveTo>
                  <a:cubicBezTo>
                    <a:pt x="365" y="1"/>
                    <a:pt x="31" y="305"/>
                    <a:pt x="1" y="730"/>
                  </a:cubicBezTo>
                  <a:cubicBezTo>
                    <a:pt x="30" y="1079"/>
                    <a:pt x="310" y="1401"/>
                    <a:pt x="680" y="1401"/>
                  </a:cubicBezTo>
                  <a:cubicBezTo>
                    <a:pt x="697" y="1401"/>
                    <a:pt x="713" y="1400"/>
                    <a:pt x="730" y="1399"/>
                  </a:cubicBezTo>
                  <a:cubicBezTo>
                    <a:pt x="1125" y="1399"/>
                    <a:pt x="1460" y="1095"/>
                    <a:pt x="1460" y="700"/>
                  </a:cubicBezTo>
                  <a:cubicBezTo>
                    <a:pt x="1460" y="30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873710" y="2098615"/>
              <a:ext cx="60155" cy="17267"/>
            </a:xfrm>
            <a:custGeom>
              <a:avLst/>
              <a:gdLst/>
              <a:ahLst/>
              <a:cxnLst/>
              <a:rect l="l" t="t" r="r" b="b"/>
              <a:pathLst>
                <a:path w="3010" h="864" extrusionOk="0">
                  <a:moveTo>
                    <a:pt x="1581" y="1"/>
                  </a:moveTo>
                  <a:cubicBezTo>
                    <a:pt x="1186" y="1"/>
                    <a:pt x="761" y="92"/>
                    <a:pt x="426" y="305"/>
                  </a:cubicBezTo>
                  <a:cubicBezTo>
                    <a:pt x="153" y="487"/>
                    <a:pt x="1" y="608"/>
                    <a:pt x="92" y="700"/>
                  </a:cubicBezTo>
                  <a:cubicBezTo>
                    <a:pt x="102" y="710"/>
                    <a:pt x="118" y="714"/>
                    <a:pt x="140" y="714"/>
                  </a:cubicBezTo>
                  <a:cubicBezTo>
                    <a:pt x="307" y="714"/>
                    <a:pt x="801" y="455"/>
                    <a:pt x="1457" y="455"/>
                  </a:cubicBezTo>
                  <a:cubicBezTo>
                    <a:pt x="1488" y="455"/>
                    <a:pt x="1519" y="455"/>
                    <a:pt x="1551" y="456"/>
                  </a:cubicBezTo>
                  <a:cubicBezTo>
                    <a:pt x="2269" y="484"/>
                    <a:pt x="2787" y="864"/>
                    <a:pt x="2944" y="864"/>
                  </a:cubicBezTo>
                  <a:cubicBezTo>
                    <a:pt x="2959" y="864"/>
                    <a:pt x="2971" y="860"/>
                    <a:pt x="2979" y="852"/>
                  </a:cubicBezTo>
                  <a:cubicBezTo>
                    <a:pt x="3010" y="791"/>
                    <a:pt x="2949" y="608"/>
                    <a:pt x="2736" y="426"/>
                  </a:cubicBezTo>
                  <a:cubicBezTo>
                    <a:pt x="2402" y="153"/>
                    <a:pt x="2007" y="31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746148" y="2114982"/>
              <a:ext cx="29178" cy="27439"/>
            </a:xfrm>
            <a:custGeom>
              <a:avLst/>
              <a:gdLst/>
              <a:ahLst/>
              <a:cxnLst/>
              <a:rect l="l" t="t" r="r" b="b"/>
              <a:pathLst>
                <a:path w="1460" h="1373" extrusionOk="0">
                  <a:moveTo>
                    <a:pt x="784" y="0"/>
                  </a:moveTo>
                  <a:cubicBezTo>
                    <a:pt x="766" y="0"/>
                    <a:pt x="748" y="1"/>
                    <a:pt x="730" y="2"/>
                  </a:cubicBezTo>
                  <a:cubicBezTo>
                    <a:pt x="713" y="1"/>
                    <a:pt x="697" y="0"/>
                    <a:pt x="680" y="0"/>
                  </a:cubicBezTo>
                  <a:cubicBezTo>
                    <a:pt x="310" y="0"/>
                    <a:pt x="30" y="323"/>
                    <a:pt x="1" y="701"/>
                  </a:cubicBezTo>
                  <a:cubicBezTo>
                    <a:pt x="1" y="1078"/>
                    <a:pt x="305" y="1372"/>
                    <a:pt x="676" y="1372"/>
                  </a:cubicBezTo>
                  <a:cubicBezTo>
                    <a:pt x="694" y="1372"/>
                    <a:pt x="712" y="1371"/>
                    <a:pt x="730" y="1370"/>
                  </a:cubicBezTo>
                  <a:cubicBezTo>
                    <a:pt x="1125" y="1370"/>
                    <a:pt x="1460" y="1066"/>
                    <a:pt x="1460" y="671"/>
                  </a:cubicBezTo>
                  <a:cubicBezTo>
                    <a:pt x="1460" y="294"/>
                    <a:pt x="1155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720028" y="2094878"/>
              <a:ext cx="59555" cy="16767"/>
            </a:xfrm>
            <a:custGeom>
              <a:avLst/>
              <a:gdLst/>
              <a:ahLst/>
              <a:cxnLst/>
              <a:rect l="l" t="t" r="r" b="b"/>
              <a:pathLst>
                <a:path w="2980" h="839" extrusionOk="0">
                  <a:moveTo>
                    <a:pt x="1429" y="1"/>
                  </a:moveTo>
                  <a:cubicBezTo>
                    <a:pt x="1070" y="1"/>
                    <a:pt x="696" y="118"/>
                    <a:pt x="396" y="309"/>
                  </a:cubicBezTo>
                  <a:cubicBezTo>
                    <a:pt x="122" y="492"/>
                    <a:pt x="1" y="583"/>
                    <a:pt x="61" y="704"/>
                  </a:cubicBezTo>
                  <a:cubicBezTo>
                    <a:pt x="71" y="714"/>
                    <a:pt x="86" y="718"/>
                    <a:pt x="105" y="718"/>
                  </a:cubicBezTo>
                  <a:cubicBezTo>
                    <a:pt x="262" y="718"/>
                    <a:pt x="728" y="455"/>
                    <a:pt x="1353" y="455"/>
                  </a:cubicBezTo>
                  <a:cubicBezTo>
                    <a:pt x="1408" y="455"/>
                    <a:pt x="1463" y="457"/>
                    <a:pt x="1520" y="461"/>
                  </a:cubicBezTo>
                  <a:cubicBezTo>
                    <a:pt x="2234" y="489"/>
                    <a:pt x="2750" y="839"/>
                    <a:pt x="2910" y="839"/>
                  </a:cubicBezTo>
                  <a:cubicBezTo>
                    <a:pt x="2927" y="839"/>
                    <a:pt x="2940" y="835"/>
                    <a:pt x="2949" y="826"/>
                  </a:cubicBezTo>
                  <a:cubicBezTo>
                    <a:pt x="2979" y="795"/>
                    <a:pt x="2918" y="613"/>
                    <a:pt x="2675" y="431"/>
                  </a:cubicBezTo>
                  <a:cubicBezTo>
                    <a:pt x="2371" y="157"/>
                    <a:pt x="1976" y="5"/>
                    <a:pt x="1551" y="5"/>
                  </a:cubicBezTo>
                  <a:cubicBezTo>
                    <a:pt x="1510" y="2"/>
                    <a:pt x="1470" y="1"/>
                    <a:pt x="14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827545" y="2099214"/>
              <a:ext cx="44367" cy="132501"/>
            </a:xfrm>
            <a:custGeom>
              <a:avLst/>
              <a:gdLst/>
              <a:ahLst/>
              <a:cxnLst/>
              <a:rect l="l" t="t" r="r" b="b"/>
              <a:pathLst>
                <a:path w="2220" h="6630" extrusionOk="0">
                  <a:moveTo>
                    <a:pt x="95" y="1"/>
                  </a:moveTo>
                  <a:cubicBezTo>
                    <a:pt x="94" y="1"/>
                    <a:pt x="93" y="1"/>
                    <a:pt x="92" y="1"/>
                  </a:cubicBezTo>
                  <a:cubicBezTo>
                    <a:pt x="1" y="31"/>
                    <a:pt x="517" y="1825"/>
                    <a:pt x="1247" y="4044"/>
                  </a:cubicBezTo>
                  <a:cubicBezTo>
                    <a:pt x="1429" y="4591"/>
                    <a:pt x="1612" y="5107"/>
                    <a:pt x="1764" y="5594"/>
                  </a:cubicBezTo>
                  <a:cubicBezTo>
                    <a:pt x="1855" y="5776"/>
                    <a:pt x="1915" y="5989"/>
                    <a:pt x="1885" y="6202"/>
                  </a:cubicBezTo>
                  <a:cubicBezTo>
                    <a:pt x="1824" y="6323"/>
                    <a:pt x="1642" y="6384"/>
                    <a:pt x="1460" y="6384"/>
                  </a:cubicBezTo>
                  <a:cubicBezTo>
                    <a:pt x="1004" y="6384"/>
                    <a:pt x="578" y="6445"/>
                    <a:pt x="153" y="6566"/>
                  </a:cubicBezTo>
                  <a:cubicBezTo>
                    <a:pt x="416" y="6604"/>
                    <a:pt x="690" y="6630"/>
                    <a:pt x="962" y="6630"/>
                  </a:cubicBezTo>
                  <a:cubicBezTo>
                    <a:pt x="1130" y="6630"/>
                    <a:pt x="1297" y="6620"/>
                    <a:pt x="1460" y="6597"/>
                  </a:cubicBezTo>
                  <a:cubicBezTo>
                    <a:pt x="1581" y="6597"/>
                    <a:pt x="1703" y="6597"/>
                    <a:pt x="1824" y="6566"/>
                  </a:cubicBezTo>
                  <a:cubicBezTo>
                    <a:pt x="1976" y="6536"/>
                    <a:pt x="2098" y="6445"/>
                    <a:pt x="2159" y="6293"/>
                  </a:cubicBezTo>
                  <a:cubicBezTo>
                    <a:pt x="2219" y="6019"/>
                    <a:pt x="2189" y="5746"/>
                    <a:pt x="2098" y="5503"/>
                  </a:cubicBezTo>
                  <a:lnTo>
                    <a:pt x="1581" y="3952"/>
                  </a:lnTo>
                  <a:cubicBezTo>
                    <a:pt x="858" y="1752"/>
                    <a:pt x="22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712733" y="2037122"/>
              <a:ext cx="73525" cy="19485"/>
            </a:xfrm>
            <a:custGeom>
              <a:avLst/>
              <a:gdLst/>
              <a:ahLst/>
              <a:cxnLst/>
              <a:rect l="l" t="t" r="r" b="b"/>
              <a:pathLst>
                <a:path w="3679" h="975" extrusionOk="0">
                  <a:moveTo>
                    <a:pt x="2000" y="0"/>
                  </a:moveTo>
                  <a:cubicBezTo>
                    <a:pt x="1922" y="0"/>
                    <a:pt x="1843" y="3"/>
                    <a:pt x="1764" y="8"/>
                  </a:cubicBezTo>
                  <a:cubicBezTo>
                    <a:pt x="1308" y="38"/>
                    <a:pt x="852" y="160"/>
                    <a:pt x="426" y="403"/>
                  </a:cubicBezTo>
                  <a:cubicBezTo>
                    <a:pt x="153" y="616"/>
                    <a:pt x="1" y="798"/>
                    <a:pt x="62" y="889"/>
                  </a:cubicBezTo>
                  <a:cubicBezTo>
                    <a:pt x="97" y="952"/>
                    <a:pt x="185" y="975"/>
                    <a:pt x="316" y="975"/>
                  </a:cubicBezTo>
                  <a:cubicBezTo>
                    <a:pt x="630" y="975"/>
                    <a:pt x="1189" y="841"/>
                    <a:pt x="1855" y="798"/>
                  </a:cubicBezTo>
                  <a:cubicBezTo>
                    <a:pt x="2101" y="781"/>
                    <a:pt x="2338" y="778"/>
                    <a:pt x="2555" y="778"/>
                  </a:cubicBezTo>
                  <a:cubicBezTo>
                    <a:pt x="2689" y="778"/>
                    <a:pt x="2815" y="780"/>
                    <a:pt x="2931" y="780"/>
                  </a:cubicBezTo>
                  <a:cubicBezTo>
                    <a:pt x="3323" y="780"/>
                    <a:pt x="3597" y="766"/>
                    <a:pt x="3648" y="646"/>
                  </a:cubicBezTo>
                  <a:cubicBezTo>
                    <a:pt x="3679" y="555"/>
                    <a:pt x="3527" y="372"/>
                    <a:pt x="3162" y="220"/>
                  </a:cubicBezTo>
                  <a:cubicBezTo>
                    <a:pt x="2805" y="68"/>
                    <a:pt x="2406" y="0"/>
                    <a:pt x="2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874929" y="2052330"/>
              <a:ext cx="55898" cy="18846"/>
            </a:xfrm>
            <a:custGeom>
              <a:avLst/>
              <a:gdLst/>
              <a:ahLst/>
              <a:cxnLst/>
              <a:rect l="l" t="t" r="r" b="b"/>
              <a:pathLst>
                <a:path w="2797" h="943" extrusionOk="0">
                  <a:moveTo>
                    <a:pt x="1309" y="1"/>
                  </a:moveTo>
                  <a:cubicBezTo>
                    <a:pt x="965" y="1"/>
                    <a:pt x="631" y="90"/>
                    <a:pt x="365" y="250"/>
                  </a:cubicBezTo>
                  <a:cubicBezTo>
                    <a:pt x="122" y="402"/>
                    <a:pt x="0" y="584"/>
                    <a:pt x="61" y="675"/>
                  </a:cubicBezTo>
                  <a:cubicBezTo>
                    <a:pt x="129" y="777"/>
                    <a:pt x="330" y="794"/>
                    <a:pt x="611" y="794"/>
                  </a:cubicBezTo>
                  <a:cubicBezTo>
                    <a:pt x="745" y="794"/>
                    <a:pt x="897" y="790"/>
                    <a:pt x="1061" y="790"/>
                  </a:cubicBezTo>
                  <a:cubicBezTo>
                    <a:pt x="1169" y="790"/>
                    <a:pt x="1282" y="791"/>
                    <a:pt x="1399" y="797"/>
                  </a:cubicBezTo>
                  <a:cubicBezTo>
                    <a:pt x="1872" y="819"/>
                    <a:pt x="2295" y="942"/>
                    <a:pt x="2532" y="942"/>
                  </a:cubicBezTo>
                  <a:cubicBezTo>
                    <a:pt x="2614" y="942"/>
                    <a:pt x="2674" y="927"/>
                    <a:pt x="2706" y="888"/>
                  </a:cubicBezTo>
                  <a:cubicBezTo>
                    <a:pt x="2797" y="766"/>
                    <a:pt x="2706" y="584"/>
                    <a:pt x="2493" y="402"/>
                  </a:cubicBezTo>
                  <a:cubicBezTo>
                    <a:pt x="2189" y="158"/>
                    <a:pt x="1824" y="37"/>
                    <a:pt x="1459" y="6"/>
                  </a:cubicBezTo>
                  <a:cubicBezTo>
                    <a:pt x="1409" y="3"/>
                    <a:pt x="1359" y="1"/>
                    <a:pt x="1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547520" y="1812895"/>
              <a:ext cx="465331" cy="339865"/>
            </a:xfrm>
            <a:custGeom>
              <a:avLst/>
              <a:gdLst/>
              <a:ahLst/>
              <a:cxnLst/>
              <a:rect l="l" t="t" r="r" b="b"/>
              <a:pathLst>
                <a:path w="23284" h="17006" extrusionOk="0">
                  <a:moveTo>
                    <a:pt x="10147" y="1"/>
                  </a:moveTo>
                  <a:cubicBezTo>
                    <a:pt x="7603" y="1"/>
                    <a:pt x="5187" y="1490"/>
                    <a:pt x="4134" y="3963"/>
                  </a:cubicBezTo>
                  <a:cubicBezTo>
                    <a:pt x="3880" y="3871"/>
                    <a:pt x="3615" y="3829"/>
                    <a:pt x="3348" y="3829"/>
                  </a:cubicBezTo>
                  <a:cubicBezTo>
                    <a:pt x="2465" y="3829"/>
                    <a:pt x="1564" y="4296"/>
                    <a:pt x="1003" y="4997"/>
                  </a:cubicBezTo>
                  <a:cubicBezTo>
                    <a:pt x="304" y="5939"/>
                    <a:pt x="0" y="7124"/>
                    <a:pt x="152" y="8310"/>
                  </a:cubicBezTo>
                  <a:cubicBezTo>
                    <a:pt x="213" y="9100"/>
                    <a:pt x="365" y="9860"/>
                    <a:pt x="638" y="10620"/>
                  </a:cubicBezTo>
                  <a:lnTo>
                    <a:pt x="638" y="10802"/>
                  </a:lnTo>
                  <a:cubicBezTo>
                    <a:pt x="547" y="13629"/>
                    <a:pt x="730" y="16942"/>
                    <a:pt x="1945" y="17003"/>
                  </a:cubicBezTo>
                  <a:cubicBezTo>
                    <a:pt x="1977" y="17005"/>
                    <a:pt x="2008" y="17006"/>
                    <a:pt x="2038" y="17006"/>
                  </a:cubicBezTo>
                  <a:cubicBezTo>
                    <a:pt x="4002" y="17006"/>
                    <a:pt x="3678" y="13173"/>
                    <a:pt x="3678" y="13173"/>
                  </a:cubicBezTo>
                  <a:cubicBezTo>
                    <a:pt x="6292" y="12291"/>
                    <a:pt x="5502" y="8431"/>
                    <a:pt x="6170" y="7854"/>
                  </a:cubicBezTo>
                  <a:cubicBezTo>
                    <a:pt x="6513" y="7573"/>
                    <a:pt x="7048" y="7093"/>
                    <a:pt x="8196" y="7093"/>
                  </a:cubicBezTo>
                  <a:cubicBezTo>
                    <a:pt x="9288" y="7093"/>
                    <a:pt x="10933" y="7527"/>
                    <a:pt x="13496" y="8978"/>
                  </a:cubicBezTo>
                  <a:cubicBezTo>
                    <a:pt x="14954" y="9783"/>
                    <a:pt x="16786" y="10075"/>
                    <a:pt x="18267" y="10075"/>
                  </a:cubicBezTo>
                  <a:cubicBezTo>
                    <a:pt x="18854" y="10075"/>
                    <a:pt x="19386" y="10029"/>
                    <a:pt x="19818" y="9951"/>
                  </a:cubicBezTo>
                  <a:lnTo>
                    <a:pt x="19940" y="9921"/>
                  </a:lnTo>
                  <a:lnTo>
                    <a:pt x="20031" y="9921"/>
                  </a:lnTo>
                  <a:cubicBezTo>
                    <a:pt x="20517" y="9799"/>
                    <a:pt x="21004" y="9647"/>
                    <a:pt x="21429" y="9404"/>
                  </a:cubicBezTo>
                  <a:cubicBezTo>
                    <a:pt x="21946" y="9130"/>
                    <a:pt x="22371" y="8705"/>
                    <a:pt x="22615" y="8188"/>
                  </a:cubicBezTo>
                  <a:cubicBezTo>
                    <a:pt x="22858" y="7641"/>
                    <a:pt x="22767" y="7003"/>
                    <a:pt x="22402" y="6577"/>
                  </a:cubicBezTo>
                  <a:cubicBezTo>
                    <a:pt x="22827" y="6091"/>
                    <a:pt x="23101" y="5513"/>
                    <a:pt x="23192" y="4875"/>
                  </a:cubicBezTo>
                  <a:cubicBezTo>
                    <a:pt x="23283" y="4237"/>
                    <a:pt x="23040" y="3598"/>
                    <a:pt x="22554" y="3173"/>
                  </a:cubicBezTo>
                  <a:cubicBezTo>
                    <a:pt x="22309" y="2971"/>
                    <a:pt x="22016" y="2872"/>
                    <a:pt x="21724" y="2872"/>
                  </a:cubicBezTo>
                  <a:cubicBezTo>
                    <a:pt x="21400" y="2872"/>
                    <a:pt x="21077" y="2994"/>
                    <a:pt x="20821" y="3234"/>
                  </a:cubicBezTo>
                  <a:cubicBezTo>
                    <a:pt x="21064" y="2322"/>
                    <a:pt x="20487" y="1410"/>
                    <a:pt x="19575" y="1258"/>
                  </a:cubicBezTo>
                  <a:cubicBezTo>
                    <a:pt x="19516" y="1252"/>
                    <a:pt x="19458" y="1249"/>
                    <a:pt x="19400" y="1249"/>
                  </a:cubicBezTo>
                  <a:cubicBezTo>
                    <a:pt x="18623" y="1249"/>
                    <a:pt x="17938" y="1787"/>
                    <a:pt x="17174" y="1957"/>
                  </a:cubicBezTo>
                  <a:cubicBezTo>
                    <a:pt x="16968" y="1996"/>
                    <a:pt x="16758" y="2015"/>
                    <a:pt x="16548" y="2015"/>
                  </a:cubicBezTo>
                  <a:cubicBezTo>
                    <a:pt x="15949" y="2015"/>
                    <a:pt x="15343" y="1862"/>
                    <a:pt x="14803" y="1592"/>
                  </a:cubicBezTo>
                  <a:cubicBezTo>
                    <a:pt x="14043" y="1258"/>
                    <a:pt x="13374" y="802"/>
                    <a:pt x="12645" y="498"/>
                  </a:cubicBezTo>
                  <a:cubicBezTo>
                    <a:pt x="11827" y="160"/>
                    <a:pt x="10980" y="1"/>
                    <a:pt x="10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789275" y="2259591"/>
              <a:ext cx="51661" cy="45586"/>
            </a:xfrm>
            <a:custGeom>
              <a:avLst/>
              <a:gdLst/>
              <a:ahLst/>
              <a:cxnLst/>
              <a:rect l="l" t="t" r="r" b="b"/>
              <a:pathLst>
                <a:path w="2585" h="2281" extrusionOk="0">
                  <a:moveTo>
                    <a:pt x="548" y="0"/>
                  </a:moveTo>
                  <a:cubicBezTo>
                    <a:pt x="244" y="31"/>
                    <a:pt x="61" y="396"/>
                    <a:pt x="61" y="730"/>
                  </a:cubicBezTo>
                  <a:cubicBezTo>
                    <a:pt x="1" y="1095"/>
                    <a:pt x="61" y="1459"/>
                    <a:pt x="244" y="1763"/>
                  </a:cubicBezTo>
                  <a:cubicBezTo>
                    <a:pt x="426" y="2067"/>
                    <a:pt x="761" y="2280"/>
                    <a:pt x="1125" y="2280"/>
                  </a:cubicBezTo>
                  <a:cubicBezTo>
                    <a:pt x="1460" y="2280"/>
                    <a:pt x="1794" y="2098"/>
                    <a:pt x="2007" y="1855"/>
                  </a:cubicBezTo>
                  <a:cubicBezTo>
                    <a:pt x="2189" y="1581"/>
                    <a:pt x="2371" y="1277"/>
                    <a:pt x="2493" y="973"/>
                  </a:cubicBezTo>
                  <a:lnTo>
                    <a:pt x="2584" y="882"/>
                  </a:lnTo>
                  <a:lnTo>
                    <a:pt x="943" y="122"/>
                  </a:lnTo>
                  <a:cubicBezTo>
                    <a:pt x="821" y="31"/>
                    <a:pt x="700" y="0"/>
                    <a:pt x="54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784418" y="2256094"/>
              <a:ext cx="63193" cy="52481"/>
            </a:xfrm>
            <a:custGeom>
              <a:avLst/>
              <a:gdLst/>
              <a:ahLst/>
              <a:cxnLst/>
              <a:rect l="l" t="t" r="r" b="b"/>
              <a:pathLst>
                <a:path w="3162" h="2626" extrusionOk="0">
                  <a:moveTo>
                    <a:pt x="719" y="1"/>
                  </a:moveTo>
                  <a:cubicBezTo>
                    <a:pt x="677" y="1"/>
                    <a:pt x="639" y="8"/>
                    <a:pt x="608" y="23"/>
                  </a:cubicBezTo>
                  <a:cubicBezTo>
                    <a:pt x="517" y="54"/>
                    <a:pt x="456" y="84"/>
                    <a:pt x="396" y="145"/>
                  </a:cubicBezTo>
                  <a:cubicBezTo>
                    <a:pt x="335" y="267"/>
                    <a:pt x="274" y="358"/>
                    <a:pt x="213" y="479"/>
                  </a:cubicBezTo>
                  <a:cubicBezTo>
                    <a:pt x="0" y="905"/>
                    <a:pt x="0" y="1391"/>
                    <a:pt x="213" y="1817"/>
                  </a:cubicBezTo>
                  <a:cubicBezTo>
                    <a:pt x="365" y="2151"/>
                    <a:pt x="669" y="2425"/>
                    <a:pt x="1034" y="2546"/>
                  </a:cubicBezTo>
                  <a:cubicBezTo>
                    <a:pt x="1188" y="2604"/>
                    <a:pt x="1342" y="2625"/>
                    <a:pt x="1496" y="2625"/>
                  </a:cubicBezTo>
                  <a:cubicBezTo>
                    <a:pt x="1585" y="2625"/>
                    <a:pt x="1674" y="2618"/>
                    <a:pt x="1763" y="2607"/>
                  </a:cubicBezTo>
                  <a:cubicBezTo>
                    <a:pt x="1915" y="2577"/>
                    <a:pt x="2007" y="2516"/>
                    <a:pt x="2007" y="2485"/>
                  </a:cubicBezTo>
                  <a:lnTo>
                    <a:pt x="2007" y="2485"/>
                  </a:lnTo>
                  <a:cubicBezTo>
                    <a:pt x="1953" y="2491"/>
                    <a:pt x="1899" y="2493"/>
                    <a:pt x="1845" y="2493"/>
                  </a:cubicBezTo>
                  <a:cubicBezTo>
                    <a:pt x="1595" y="2493"/>
                    <a:pt x="1345" y="2439"/>
                    <a:pt x="1095" y="2364"/>
                  </a:cubicBezTo>
                  <a:cubicBezTo>
                    <a:pt x="821" y="2212"/>
                    <a:pt x="578" y="1999"/>
                    <a:pt x="456" y="1695"/>
                  </a:cubicBezTo>
                  <a:cubicBezTo>
                    <a:pt x="304" y="1361"/>
                    <a:pt x="304" y="935"/>
                    <a:pt x="487" y="601"/>
                  </a:cubicBezTo>
                  <a:cubicBezTo>
                    <a:pt x="517" y="510"/>
                    <a:pt x="578" y="419"/>
                    <a:pt x="639" y="358"/>
                  </a:cubicBezTo>
                  <a:cubicBezTo>
                    <a:pt x="700" y="297"/>
                    <a:pt x="700" y="297"/>
                    <a:pt x="760" y="297"/>
                  </a:cubicBezTo>
                  <a:cubicBezTo>
                    <a:pt x="852" y="327"/>
                    <a:pt x="943" y="388"/>
                    <a:pt x="1034" y="419"/>
                  </a:cubicBezTo>
                  <a:lnTo>
                    <a:pt x="1307" y="540"/>
                  </a:lnTo>
                  <a:cubicBezTo>
                    <a:pt x="1642" y="723"/>
                    <a:pt x="1976" y="844"/>
                    <a:pt x="2250" y="966"/>
                  </a:cubicBezTo>
                  <a:cubicBezTo>
                    <a:pt x="2523" y="1118"/>
                    <a:pt x="2827" y="1209"/>
                    <a:pt x="3162" y="1270"/>
                  </a:cubicBezTo>
                  <a:cubicBezTo>
                    <a:pt x="2918" y="1057"/>
                    <a:pt x="2645" y="905"/>
                    <a:pt x="2341" y="783"/>
                  </a:cubicBezTo>
                  <a:cubicBezTo>
                    <a:pt x="2067" y="631"/>
                    <a:pt x="1763" y="479"/>
                    <a:pt x="1429" y="297"/>
                  </a:cubicBezTo>
                  <a:lnTo>
                    <a:pt x="1155" y="175"/>
                  </a:lnTo>
                  <a:cubicBezTo>
                    <a:pt x="1064" y="115"/>
                    <a:pt x="973" y="84"/>
                    <a:pt x="852" y="23"/>
                  </a:cubicBezTo>
                  <a:cubicBezTo>
                    <a:pt x="806" y="8"/>
                    <a:pt x="760" y="1"/>
                    <a:pt x="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662312" y="1903445"/>
              <a:ext cx="278851" cy="56697"/>
            </a:xfrm>
            <a:custGeom>
              <a:avLst/>
              <a:gdLst/>
              <a:ahLst/>
              <a:cxnLst/>
              <a:rect l="l" t="t" r="r" b="b"/>
              <a:pathLst>
                <a:path w="13953" h="2837" extrusionOk="0">
                  <a:moveTo>
                    <a:pt x="3028" y="0"/>
                  </a:moveTo>
                  <a:cubicBezTo>
                    <a:pt x="2264" y="0"/>
                    <a:pt x="1512" y="247"/>
                    <a:pt x="882" y="739"/>
                  </a:cubicBezTo>
                  <a:cubicBezTo>
                    <a:pt x="426" y="1104"/>
                    <a:pt x="123" y="1621"/>
                    <a:pt x="31" y="2198"/>
                  </a:cubicBezTo>
                  <a:cubicBezTo>
                    <a:pt x="1" y="2411"/>
                    <a:pt x="31" y="2624"/>
                    <a:pt x="92" y="2836"/>
                  </a:cubicBezTo>
                  <a:cubicBezTo>
                    <a:pt x="92" y="2624"/>
                    <a:pt x="92" y="2441"/>
                    <a:pt x="123" y="2228"/>
                  </a:cubicBezTo>
                  <a:cubicBezTo>
                    <a:pt x="214" y="1681"/>
                    <a:pt x="518" y="1165"/>
                    <a:pt x="974" y="830"/>
                  </a:cubicBezTo>
                  <a:cubicBezTo>
                    <a:pt x="1550" y="385"/>
                    <a:pt x="2239" y="143"/>
                    <a:pt x="2964" y="143"/>
                  </a:cubicBezTo>
                  <a:cubicBezTo>
                    <a:pt x="3080" y="143"/>
                    <a:pt x="3197" y="149"/>
                    <a:pt x="3314" y="162"/>
                  </a:cubicBezTo>
                  <a:cubicBezTo>
                    <a:pt x="4317" y="283"/>
                    <a:pt x="5320" y="526"/>
                    <a:pt x="6262" y="952"/>
                  </a:cubicBezTo>
                  <a:cubicBezTo>
                    <a:pt x="6749" y="1165"/>
                    <a:pt x="7265" y="1317"/>
                    <a:pt x="7782" y="1469"/>
                  </a:cubicBezTo>
                  <a:cubicBezTo>
                    <a:pt x="8465" y="1643"/>
                    <a:pt x="9173" y="1735"/>
                    <a:pt x="9880" y="1735"/>
                  </a:cubicBezTo>
                  <a:cubicBezTo>
                    <a:pt x="10526" y="1735"/>
                    <a:pt x="11171" y="1659"/>
                    <a:pt x="11794" y="1499"/>
                  </a:cubicBezTo>
                  <a:cubicBezTo>
                    <a:pt x="12342" y="1347"/>
                    <a:pt x="12889" y="1165"/>
                    <a:pt x="13405" y="891"/>
                  </a:cubicBezTo>
                  <a:cubicBezTo>
                    <a:pt x="13527" y="830"/>
                    <a:pt x="13679" y="739"/>
                    <a:pt x="13801" y="648"/>
                  </a:cubicBezTo>
                  <a:cubicBezTo>
                    <a:pt x="13861" y="648"/>
                    <a:pt x="13892" y="617"/>
                    <a:pt x="13953" y="557"/>
                  </a:cubicBezTo>
                  <a:lnTo>
                    <a:pt x="13953" y="557"/>
                  </a:lnTo>
                  <a:cubicBezTo>
                    <a:pt x="13952" y="557"/>
                    <a:pt x="13740" y="678"/>
                    <a:pt x="13375" y="830"/>
                  </a:cubicBezTo>
                  <a:cubicBezTo>
                    <a:pt x="12858" y="1073"/>
                    <a:pt x="12311" y="1256"/>
                    <a:pt x="11764" y="1377"/>
                  </a:cubicBezTo>
                  <a:cubicBezTo>
                    <a:pt x="11140" y="1522"/>
                    <a:pt x="10510" y="1598"/>
                    <a:pt x="9879" y="1598"/>
                  </a:cubicBezTo>
                  <a:cubicBezTo>
                    <a:pt x="9187" y="1598"/>
                    <a:pt x="8496" y="1507"/>
                    <a:pt x="7813" y="1317"/>
                  </a:cubicBezTo>
                  <a:cubicBezTo>
                    <a:pt x="7326" y="1195"/>
                    <a:pt x="6810" y="1013"/>
                    <a:pt x="6293" y="800"/>
                  </a:cubicBezTo>
                  <a:cubicBezTo>
                    <a:pt x="5351" y="405"/>
                    <a:pt x="4348" y="131"/>
                    <a:pt x="3284" y="10"/>
                  </a:cubicBezTo>
                  <a:cubicBezTo>
                    <a:pt x="3199" y="3"/>
                    <a:pt x="3113" y="0"/>
                    <a:pt x="30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652599" y="1847568"/>
              <a:ext cx="301933" cy="104062"/>
            </a:xfrm>
            <a:custGeom>
              <a:avLst/>
              <a:gdLst/>
              <a:ahLst/>
              <a:cxnLst/>
              <a:rect l="l" t="t" r="r" b="b"/>
              <a:pathLst>
                <a:path w="15108" h="5207" extrusionOk="0">
                  <a:moveTo>
                    <a:pt x="3244" y="1"/>
                  </a:moveTo>
                  <a:cubicBezTo>
                    <a:pt x="3003" y="1"/>
                    <a:pt x="2761" y="25"/>
                    <a:pt x="2523" y="70"/>
                  </a:cubicBezTo>
                  <a:cubicBezTo>
                    <a:pt x="1976" y="192"/>
                    <a:pt x="1460" y="496"/>
                    <a:pt x="1064" y="951"/>
                  </a:cubicBezTo>
                  <a:cubicBezTo>
                    <a:pt x="730" y="1347"/>
                    <a:pt x="487" y="1772"/>
                    <a:pt x="305" y="2258"/>
                  </a:cubicBezTo>
                  <a:cubicBezTo>
                    <a:pt x="92" y="2958"/>
                    <a:pt x="1" y="3687"/>
                    <a:pt x="31" y="4417"/>
                  </a:cubicBezTo>
                  <a:cubicBezTo>
                    <a:pt x="31" y="4660"/>
                    <a:pt x="31" y="4872"/>
                    <a:pt x="61" y="4994"/>
                  </a:cubicBezTo>
                  <a:cubicBezTo>
                    <a:pt x="61" y="5055"/>
                    <a:pt x="92" y="5146"/>
                    <a:pt x="92" y="5207"/>
                  </a:cubicBezTo>
                  <a:cubicBezTo>
                    <a:pt x="122" y="5146"/>
                    <a:pt x="122" y="5055"/>
                    <a:pt x="92" y="4994"/>
                  </a:cubicBezTo>
                  <a:lnTo>
                    <a:pt x="92" y="4417"/>
                  </a:lnTo>
                  <a:cubicBezTo>
                    <a:pt x="92" y="3687"/>
                    <a:pt x="213" y="2988"/>
                    <a:pt x="426" y="2289"/>
                  </a:cubicBezTo>
                  <a:cubicBezTo>
                    <a:pt x="578" y="1833"/>
                    <a:pt x="852" y="1407"/>
                    <a:pt x="1156" y="1043"/>
                  </a:cubicBezTo>
                  <a:cubicBezTo>
                    <a:pt x="1551" y="617"/>
                    <a:pt x="2037" y="313"/>
                    <a:pt x="2584" y="192"/>
                  </a:cubicBezTo>
                  <a:cubicBezTo>
                    <a:pt x="2793" y="150"/>
                    <a:pt x="3005" y="130"/>
                    <a:pt x="3217" y="130"/>
                  </a:cubicBezTo>
                  <a:cubicBezTo>
                    <a:pt x="3623" y="130"/>
                    <a:pt x="4029" y="204"/>
                    <a:pt x="4408" y="344"/>
                  </a:cubicBezTo>
                  <a:cubicBezTo>
                    <a:pt x="5046" y="587"/>
                    <a:pt x="5624" y="891"/>
                    <a:pt x="6201" y="1255"/>
                  </a:cubicBezTo>
                  <a:cubicBezTo>
                    <a:pt x="6748" y="1620"/>
                    <a:pt x="7356" y="1955"/>
                    <a:pt x="7964" y="2258"/>
                  </a:cubicBezTo>
                  <a:cubicBezTo>
                    <a:pt x="8542" y="2532"/>
                    <a:pt x="9180" y="2684"/>
                    <a:pt x="9818" y="2714"/>
                  </a:cubicBezTo>
                  <a:cubicBezTo>
                    <a:pt x="9955" y="2722"/>
                    <a:pt x="10091" y="2725"/>
                    <a:pt x="10227" y="2725"/>
                  </a:cubicBezTo>
                  <a:cubicBezTo>
                    <a:pt x="10669" y="2725"/>
                    <a:pt x="11110" y="2686"/>
                    <a:pt x="11551" y="2593"/>
                  </a:cubicBezTo>
                  <a:cubicBezTo>
                    <a:pt x="12037" y="2471"/>
                    <a:pt x="12493" y="2289"/>
                    <a:pt x="12949" y="2076"/>
                  </a:cubicBezTo>
                  <a:cubicBezTo>
                    <a:pt x="13587" y="1742"/>
                    <a:pt x="14165" y="1286"/>
                    <a:pt x="14651" y="739"/>
                  </a:cubicBezTo>
                  <a:cubicBezTo>
                    <a:pt x="14773" y="587"/>
                    <a:pt x="14894" y="435"/>
                    <a:pt x="15016" y="252"/>
                  </a:cubicBezTo>
                  <a:cubicBezTo>
                    <a:pt x="15046" y="222"/>
                    <a:pt x="15077" y="161"/>
                    <a:pt x="15107" y="100"/>
                  </a:cubicBezTo>
                  <a:lnTo>
                    <a:pt x="15107" y="100"/>
                  </a:lnTo>
                  <a:cubicBezTo>
                    <a:pt x="15046" y="131"/>
                    <a:pt x="15016" y="192"/>
                    <a:pt x="14986" y="252"/>
                  </a:cubicBezTo>
                  <a:cubicBezTo>
                    <a:pt x="14864" y="404"/>
                    <a:pt x="14743" y="556"/>
                    <a:pt x="14591" y="708"/>
                  </a:cubicBezTo>
                  <a:cubicBezTo>
                    <a:pt x="14104" y="1225"/>
                    <a:pt x="13527" y="1651"/>
                    <a:pt x="12888" y="1985"/>
                  </a:cubicBezTo>
                  <a:cubicBezTo>
                    <a:pt x="12463" y="2198"/>
                    <a:pt x="11976" y="2350"/>
                    <a:pt x="11490" y="2471"/>
                  </a:cubicBezTo>
                  <a:cubicBezTo>
                    <a:pt x="11072" y="2564"/>
                    <a:pt x="10654" y="2604"/>
                    <a:pt x="10223" y="2604"/>
                  </a:cubicBezTo>
                  <a:cubicBezTo>
                    <a:pt x="10089" y="2604"/>
                    <a:pt x="9955" y="2600"/>
                    <a:pt x="9818" y="2593"/>
                  </a:cubicBezTo>
                  <a:cubicBezTo>
                    <a:pt x="9210" y="2532"/>
                    <a:pt x="8603" y="2380"/>
                    <a:pt x="8025" y="2137"/>
                  </a:cubicBezTo>
                  <a:cubicBezTo>
                    <a:pt x="7417" y="1833"/>
                    <a:pt x="6840" y="1499"/>
                    <a:pt x="6262" y="1134"/>
                  </a:cubicBezTo>
                  <a:cubicBezTo>
                    <a:pt x="5685" y="739"/>
                    <a:pt x="5077" y="435"/>
                    <a:pt x="4438" y="222"/>
                  </a:cubicBezTo>
                  <a:cubicBezTo>
                    <a:pt x="4057" y="69"/>
                    <a:pt x="3651" y="1"/>
                    <a:pt x="3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1063245" y="2283433"/>
              <a:ext cx="629348" cy="734569"/>
            </a:xfrm>
            <a:custGeom>
              <a:avLst/>
              <a:gdLst/>
              <a:ahLst/>
              <a:cxnLst/>
              <a:rect l="l" t="t" r="r" b="b"/>
              <a:pathLst>
                <a:path w="31491" h="36756" extrusionOk="0">
                  <a:moveTo>
                    <a:pt x="26772" y="0"/>
                  </a:moveTo>
                  <a:cubicBezTo>
                    <a:pt x="26506" y="0"/>
                    <a:pt x="26180" y="163"/>
                    <a:pt x="25867" y="692"/>
                  </a:cubicBezTo>
                  <a:cubicBezTo>
                    <a:pt x="25441" y="1361"/>
                    <a:pt x="20122" y="7956"/>
                    <a:pt x="20122" y="7956"/>
                  </a:cubicBezTo>
                  <a:lnTo>
                    <a:pt x="17934" y="10996"/>
                  </a:lnTo>
                  <a:lnTo>
                    <a:pt x="2553" y="28261"/>
                  </a:lnTo>
                  <a:cubicBezTo>
                    <a:pt x="213" y="30692"/>
                    <a:pt x="0" y="34127"/>
                    <a:pt x="2736" y="36072"/>
                  </a:cubicBezTo>
                  <a:cubicBezTo>
                    <a:pt x="3395" y="36549"/>
                    <a:pt x="4064" y="36756"/>
                    <a:pt x="4725" y="36756"/>
                  </a:cubicBezTo>
                  <a:cubicBezTo>
                    <a:pt x="6594" y="36756"/>
                    <a:pt x="8394" y="35101"/>
                    <a:pt x="9696" y="33215"/>
                  </a:cubicBezTo>
                  <a:lnTo>
                    <a:pt x="23253" y="16254"/>
                  </a:lnTo>
                  <a:cubicBezTo>
                    <a:pt x="24134" y="15221"/>
                    <a:pt x="26414" y="13063"/>
                    <a:pt x="26414" y="13063"/>
                  </a:cubicBezTo>
                  <a:lnTo>
                    <a:pt x="27387" y="12060"/>
                  </a:lnTo>
                  <a:cubicBezTo>
                    <a:pt x="27417" y="12151"/>
                    <a:pt x="27447" y="12242"/>
                    <a:pt x="27478" y="12333"/>
                  </a:cubicBezTo>
                  <a:cubicBezTo>
                    <a:pt x="27508" y="12485"/>
                    <a:pt x="27599" y="12668"/>
                    <a:pt x="27721" y="12789"/>
                  </a:cubicBezTo>
                  <a:cubicBezTo>
                    <a:pt x="27858" y="12881"/>
                    <a:pt x="28017" y="12926"/>
                    <a:pt x="28181" y="12926"/>
                  </a:cubicBezTo>
                  <a:cubicBezTo>
                    <a:pt x="28344" y="12926"/>
                    <a:pt x="28511" y="12881"/>
                    <a:pt x="28663" y="12789"/>
                  </a:cubicBezTo>
                  <a:cubicBezTo>
                    <a:pt x="29970" y="12060"/>
                    <a:pt x="30031" y="10175"/>
                    <a:pt x="28754" y="9355"/>
                  </a:cubicBezTo>
                  <a:cubicBezTo>
                    <a:pt x="28694" y="9172"/>
                    <a:pt x="28602" y="9020"/>
                    <a:pt x="28481" y="8868"/>
                  </a:cubicBezTo>
                  <a:cubicBezTo>
                    <a:pt x="27838" y="8002"/>
                    <a:pt x="26429" y="7922"/>
                    <a:pt x="25927" y="7922"/>
                  </a:cubicBezTo>
                  <a:cubicBezTo>
                    <a:pt x="25813" y="7922"/>
                    <a:pt x="25745" y="7926"/>
                    <a:pt x="25745" y="7926"/>
                  </a:cubicBezTo>
                  <a:lnTo>
                    <a:pt x="26080" y="7561"/>
                  </a:lnTo>
                  <a:cubicBezTo>
                    <a:pt x="26080" y="7561"/>
                    <a:pt x="26288" y="7224"/>
                    <a:pt x="26954" y="7224"/>
                  </a:cubicBezTo>
                  <a:cubicBezTo>
                    <a:pt x="27454" y="7224"/>
                    <a:pt x="28212" y="7414"/>
                    <a:pt x="29332" y="8078"/>
                  </a:cubicBezTo>
                  <a:cubicBezTo>
                    <a:pt x="29659" y="8269"/>
                    <a:pt x="30060" y="8387"/>
                    <a:pt x="30447" y="8387"/>
                  </a:cubicBezTo>
                  <a:cubicBezTo>
                    <a:pt x="30491" y="8387"/>
                    <a:pt x="30535" y="8385"/>
                    <a:pt x="30578" y="8382"/>
                  </a:cubicBezTo>
                  <a:cubicBezTo>
                    <a:pt x="30821" y="8352"/>
                    <a:pt x="31034" y="8230"/>
                    <a:pt x="31156" y="8017"/>
                  </a:cubicBezTo>
                  <a:cubicBezTo>
                    <a:pt x="31490" y="7501"/>
                    <a:pt x="31186" y="7136"/>
                    <a:pt x="29879" y="6254"/>
                  </a:cubicBezTo>
                  <a:cubicBezTo>
                    <a:pt x="28874" y="5615"/>
                    <a:pt x="27749" y="5199"/>
                    <a:pt x="26827" y="5199"/>
                  </a:cubicBezTo>
                  <a:cubicBezTo>
                    <a:pt x="26521" y="5199"/>
                    <a:pt x="26238" y="5244"/>
                    <a:pt x="25988" y="5342"/>
                  </a:cubicBezTo>
                  <a:cubicBezTo>
                    <a:pt x="25532" y="5494"/>
                    <a:pt x="25077" y="5677"/>
                    <a:pt x="24651" y="5920"/>
                  </a:cubicBezTo>
                  <a:cubicBezTo>
                    <a:pt x="24651" y="5920"/>
                    <a:pt x="27022" y="2151"/>
                    <a:pt x="27143" y="1908"/>
                  </a:cubicBezTo>
                  <a:cubicBezTo>
                    <a:pt x="27569" y="1209"/>
                    <a:pt x="27599" y="449"/>
                    <a:pt x="27143" y="114"/>
                  </a:cubicBezTo>
                  <a:cubicBezTo>
                    <a:pt x="27046" y="50"/>
                    <a:pt x="26918" y="0"/>
                    <a:pt x="2677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1436819" y="2447906"/>
              <a:ext cx="139735" cy="63233"/>
            </a:xfrm>
            <a:custGeom>
              <a:avLst/>
              <a:gdLst/>
              <a:ahLst/>
              <a:cxnLst/>
              <a:rect l="l" t="t" r="r" b="b"/>
              <a:pathLst>
                <a:path w="6992" h="3164" extrusionOk="0">
                  <a:moveTo>
                    <a:pt x="1672" y="0"/>
                  </a:moveTo>
                  <a:lnTo>
                    <a:pt x="0" y="2888"/>
                  </a:lnTo>
                  <a:cubicBezTo>
                    <a:pt x="218" y="3071"/>
                    <a:pt x="481" y="3163"/>
                    <a:pt x="745" y="3163"/>
                  </a:cubicBezTo>
                  <a:cubicBezTo>
                    <a:pt x="961" y="3163"/>
                    <a:pt x="1177" y="3102"/>
                    <a:pt x="1368" y="2979"/>
                  </a:cubicBezTo>
                  <a:cubicBezTo>
                    <a:pt x="1794" y="2766"/>
                    <a:pt x="2128" y="2401"/>
                    <a:pt x="2554" y="2158"/>
                  </a:cubicBezTo>
                  <a:cubicBezTo>
                    <a:pt x="3770" y="1398"/>
                    <a:pt x="5472" y="1733"/>
                    <a:pt x="6657" y="942"/>
                  </a:cubicBezTo>
                  <a:cubicBezTo>
                    <a:pt x="6809" y="821"/>
                    <a:pt x="6991" y="638"/>
                    <a:pt x="6931" y="456"/>
                  </a:cubicBezTo>
                  <a:cubicBezTo>
                    <a:pt x="6839" y="274"/>
                    <a:pt x="6627" y="243"/>
                    <a:pt x="6444" y="243"/>
                  </a:cubicBezTo>
                  <a:lnTo>
                    <a:pt x="1672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1436819" y="2447286"/>
              <a:ext cx="142173" cy="64931"/>
            </a:xfrm>
            <a:custGeom>
              <a:avLst/>
              <a:gdLst/>
              <a:ahLst/>
              <a:cxnLst/>
              <a:rect l="l" t="t" r="r" b="b"/>
              <a:pathLst>
                <a:path w="7114" h="3249" extrusionOk="0">
                  <a:moveTo>
                    <a:pt x="2189" y="1"/>
                  </a:moveTo>
                  <a:cubicBezTo>
                    <a:pt x="2007" y="1"/>
                    <a:pt x="1855" y="1"/>
                    <a:pt x="1672" y="31"/>
                  </a:cubicBezTo>
                  <a:cubicBezTo>
                    <a:pt x="1824" y="92"/>
                    <a:pt x="2007" y="122"/>
                    <a:pt x="2189" y="122"/>
                  </a:cubicBezTo>
                  <a:cubicBezTo>
                    <a:pt x="2523" y="153"/>
                    <a:pt x="3010" y="183"/>
                    <a:pt x="3587" y="244"/>
                  </a:cubicBezTo>
                  <a:lnTo>
                    <a:pt x="5684" y="365"/>
                  </a:lnTo>
                  <a:lnTo>
                    <a:pt x="6262" y="396"/>
                  </a:lnTo>
                  <a:cubicBezTo>
                    <a:pt x="6475" y="396"/>
                    <a:pt x="6687" y="426"/>
                    <a:pt x="6779" y="517"/>
                  </a:cubicBezTo>
                  <a:cubicBezTo>
                    <a:pt x="6870" y="578"/>
                    <a:pt x="6779" y="730"/>
                    <a:pt x="6596" y="852"/>
                  </a:cubicBezTo>
                  <a:cubicBezTo>
                    <a:pt x="6414" y="973"/>
                    <a:pt x="6232" y="1064"/>
                    <a:pt x="6049" y="1156"/>
                  </a:cubicBezTo>
                  <a:cubicBezTo>
                    <a:pt x="5229" y="1460"/>
                    <a:pt x="4317" y="1490"/>
                    <a:pt x="3557" y="1672"/>
                  </a:cubicBezTo>
                  <a:cubicBezTo>
                    <a:pt x="3192" y="1764"/>
                    <a:pt x="2827" y="1916"/>
                    <a:pt x="2493" y="2098"/>
                  </a:cubicBezTo>
                  <a:cubicBezTo>
                    <a:pt x="2219" y="2280"/>
                    <a:pt x="1946" y="2493"/>
                    <a:pt x="1703" y="2706"/>
                  </a:cubicBezTo>
                  <a:cubicBezTo>
                    <a:pt x="1396" y="2984"/>
                    <a:pt x="988" y="3135"/>
                    <a:pt x="594" y="3135"/>
                  </a:cubicBezTo>
                  <a:cubicBezTo>
                    <a:pt x="558" y="3135"/>
                    <a:pt x="522" y="3134"/>
                    <a:pt x="487" y="3131"/>
                  </a:cubicBezTo>
                  <a:cubicBezTo>
                    <a:pt x="304" y="3071"/>
                    <a:pt x="152" y="3010"/>
                    <a:pt x="0" y="2919"/>
                  </a:cubicBezTo>
                  <a:lnTo>
                    <a:pt x="0" y="2919"/>
                  </a:lnTo>
                  <a:cubicBezTo>
                    <a:pt x="0" y="2919"/>
                    <a:pt x="92" y="3131"/>
                    <a:pt x="456" y="3223"/>
                  </a:cubicBezTo>
                  <a:cubicBezTo>
                    <a:pt x="551" y="3240"/>
                    <a:pt x="646" y="3249"/>
                    <a:pt x="740" y="3249"/>
                  </a:cubicBezTo>
                  <a:cubicBezTo>
                    <a:pt x="1129" y="3249"/>
                    <a:pt x="1506" y="3103"/>
                    <a:pt x="1824" y="2858"/>
                  </a:cubicBezTo>
                  <a:cubicBezTo>
                    <a:pt x="2067" y="2675"/>
                    <a:pt x="2311" y="2463"/>
                    <a:pt x="2614" y="2280"/>
                  </a:cubicBezTo>
                  <a:cubicBezTo>
                    <a:pt x="2918" y="2128"/>
                    <a:pt x="3253" y="1976"/>
                    <a:pt x="3618" y="1916"/>
                  </a:cubicBezTo>
                  <a:cubicBezTo>
                    <a:pt x="4377" y="1733"/>
                    <a:pt x="5259" y="1733"/>
                    <a:pt x="6140" y="1399"/>
                  </a:cubicBezTo>
                  <a:cubicBezTo>
                    <a:pt x="6353" y="1308"/>
                    <a:pt x="6566" y="1186"/>
                    <a:pt x="6748" y="1064"/>
                  </a:cubicBezTo>
                  <a:cubicBezTo>
                    <a:pt x="6870" y="973"/>
                    <a:pt x="6961" y="882"/>
                    <a:pt x="7022" y="761"/>
                  </a:cubicBezTo>
                  <a:cubicBezTo>
                    <a:pt x="7113" y="639"/>
                    <a:pt x="7083" y="457"/>
                    <a:pt x="6961" y="335"/>
                  </a:cubicBezTo>
                  <a:cubicBezTo>
                    <a:pt x="6802" y="203"/>
                    <a:pt x="6597" y="116"/>
                    <a:pt x="6386" y="116"/>
                  </a:cubicBezTo>
                  <a:cubicBezTo>
                    <a:pt x="6355" y="116"/>
                    <a:pt x="6324" y="118"/>
                    <a:pt x="6292" y="122"/>
                  </a:cubicBezTo>
                  <a:lnTo>
                    <a:pt x="5684" y="92"/>
                  </a:lnTo>
                  <a:lnTo>
                    <a:pt x="3587" y="31"/>
                  </a:lnTo>
                  <a:cubicBezTo>
                    <a:pt x="3010" y="1"/>
                    <a:pt x="2523" y="1"/>
                    <a:pt x="218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1577751" y="2425004"/>
              <a:ext cx="111177" cy="27379"/>
            </a:xfrm>
            <a:custGeom>
              <a:avLst/>
              <a:gdLst/>
              <a:ahLst/>
              <a:cxnLst/>
              <a:rect l="l" t="t" r="r" b="b"/>
              <a:pathLst>
                <a:path w="5563" h="1370" extrusionOk="0">
                  <a:moveTo>
                    <a:pt x="1317" y="0"/>
                  </a:moveTo>
                  <a:cubicBezTo>
                    <a:pt x="1099" y="0"/>
                    <a:pt x="878" y="48"/>
                    <a:pt x="669" y="143"/>
                  </a:cubicBezTo>
                  <a:cubicBezTo>
                    <a:pt x="456" y="265"/>
                    <a:pt x="274" y="417"/>
                    <a:pt x="122" y="599"/>
                  </a:cubicBezTo>
                  <a:cubicBezTo>
                    <a:pt x="61" y="690"/>
                    <a:pt x="31" y="751"/>
                    <a:pt x="0" y="842"/>
                  </a:cubicBezTo>
                  <a:cubicBezTo>
                    <a:pt x="183" y="599"/>
                    <a:pt x="426" y="417"/>
                    <a:pt x="699" y="265"/>
                  </a:cubicBezTo>
                  <a:cubicBezTo>
                    <a:pt x="883" y="191"/>
                    <a:pt x="1079" y="151"/>
                    <a:pt x="1271" y="151"/>
                  </a:cubicBezTo>
                  <a:cubicBezTo>
                    <a:pt x="1397" y="151"/>
                    <a:pt x="1522" y="168"/>
                    <a:pt x="1642" y="204"/>
                  </a:cubicBezTo>
                  <a:cubicBezTo>
                    <a:pt x="2037" y="295"/>
                    <a:pt x="2432" y="477"/>
                    <a:pt x="2766" y="690"/>
                  </a:cubicBezTo>
                  <a:cubicBezTo>
                    <a:pt x="3131" y="903"/>
                    <a:pt x="3496" y="1085"/>
                    <a:pt x="3891" y="1237"/>
                  </a:cubicBezTo>
                  <a:cubicBezTo>
                    <a:pt x="4146" y="1330"/>
                    <a:pt x="4419" y="1370"/>
                    <a:pt x="4683" y="1370"/>
                  </a:cubicBezTo>
                  <a:cubicBezTo>
                    <a:pt x="4765" y="1370"/>
                    <a:pt x="4845" y="1366"/>
                    <a:pt x="4924" y="1359"/>
                  </a:cubicBezTo>
                  <a:cubicBezTo>
                    <a:pt x="5168" y="1298"/>
                    <a:pt x="5380" y="1146"/>
                    <a:pt x="5502" y="933"/>
                  </a:cubicBezTo>
                  <a:cubicBezTo>
                    <a:pt x="5532" y="842"/>
                    <a:pt x="5563" y="751"/>
                    <a:pt x="5563" y="660"/>
                  </a:cubicBezTo>
                  <a:lnTo>
                    <a:pt x="5563" y="660"/>
                  </a:lnTo>
                  <a:cubicBezTo>
                    <a:pt x="5563" y="660"/>
                    <a:pt x="5502" y="751"/>
                    <a:pt x="5441" y="903"/>
                  </a:cubicBezTo>
                  <a:cubicBezTo>
                    <a:pt x="5319" y="1085"/>
                    <a:pt x="5137" y="1207"/>
                    <a:pt x="4924" y="1237"/>
                  </a:cubicBezTo>
                  <a:cubicBezTo>
                    <a:pt x="4867" y="1242"/>
                    <a:pt x="4810" y="1245"/>
                    <a:pt x="4752" y="1245"/>
                  </a:cubicBezTo>
                  <a:cubicBezTo>
                    <a:pt x="4476" y="1245"/>
                    <a:pt x="4203" y="1186"/>
                    <a:pt x="3952" y="1085"/>
                  </a:cubicBezTo>
                  <a:cubicBezTo>
                    <a:pt x="3587" y="933"/>
                    <a:pt x="3222" y="751"/>
                    <a:pt x="2857" y="538"/>
                  </a:cubicBezTo>
                  <a:cubicBezTo>
                    <a:pt x="2523" y="295"/>
                    <a:pt x="2128" y="143"/>
                    <a:pt x="1702" y="52"/>
                  </a:cubicBezTo>
                  <a:cubicBezTo>
                    <a:pt x="1577" y="18"/>
                    <a:pt x="1447" y="0"/>
                    <a:pt x="13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1545555" y="2316087"/>
              <a:ext cx="63193" cy="102683"/>
            </a:xfrm>
            <a:custGeom>
              <a:avLst/>
              <a:gdLst/>
              <a:ahLst/>
              <a:cxnLst/>
              <a:rect l="l" t="t" r="r" b="b"/>
              <a:pathLst>
                <a:path w="3162" h="5138" extrusionOk="0">
                  <a:moveTo>
                    <a:pt x="3161" y="0"/>
                  </a:moveTo>
                  <a:lnTo>
                    <a:pt x="3161" y="0"/>
                  </a:lnTo>
                  <a:cubicBezTo>
                    <a:pt x="3009" y="243"/>
                    <a:pt x="2827" y="487"/>
                    <a:pt x="2705" y="760"/>
                  </a:cubicBezTo>
                  <a:cubicBezTo>
                    <a:pt x="2402" y="1277"/>
                    <a:pt x="2006" y="1885"/>
                    <a:pt x="1611" y="2584"/>
                  </a:cubicBezTo>
                  <a:cubicBezTo>
                    <a:pt x="1186" y="3252"/>
                    <a:pt x="791" y="3860"/>
                    <a:pt x="456" y="4377"/>
                  </a:cubicBezTo>
                  <a:cubicBezTo>
                    <a:pt x="304" y="4620"/>
                    <a:pt x="152" y="4863"/>
                    <a:pt x="0" y="5137"/>
                  </a:cubicBezTo>
                  <a:cubicBezTo>
                    <a:pt x="213" y="4924"/>
                    <a:pt x="395" y="4681"/>
                    <a:pt x="578" y="4438"/>
                  </a:cubicBezTo>
                  <a:cubicBezTo>
                    <a:pt x="882" y="4012"/>
                    <a:pt x="1307" y="3374"/>
                    <a:pt x="1733" y="2675"/>
                  </a:cubicBezTo>
                  <a:cubicBezTo>
                    <a:pt x="2158" y="1945"/>
                    <a:pt x="2554" y="1307"/>
                    <a:pt x="2797" y="821"/>
                  </a:cubicBezTo>
                  <a:cubicBezTo>
                    <a:pt x="2949" y="547"/>
                    <a:pt x="3070" y="274"/>
                    <a:pt x="316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1584426" y="2468890"/>
              <a:ext cx="55898" cy="54939"/>
            </a:xfrm>
            <a:custGeom>
              <a:avLst/>
              <a:gdLst/>
              <a:ahLst/>
              <a:cxnLst/>
              <a:rect l="l" t="t" r="r" b="b"/>
              <a:pathLst>
                <a:path w="2797" h="2749" extrusionOk="0">
                  <a:moveTo>
                    <a:pt x="183" y="0"/>
                  </a:moveTo>
                  <a:cubicBezTo>
                    <a:pt x="122" y="0"/>
                    <a:pt x="61" y="14"/>
                    <a:pt x="1" y="14"/>
                  </a:cubicBezTo>
                  <a:cubicBezTo>
                    <a:pt x="1" y="14"/>
                    <a:pt x="92" y="44"/>
                    <a:pt x="274" y="75"/>
                  </a:cubicBezTo>
                  <a:cubicBezTo>
                    <a:pt x="517" y="105"/>
                    <a:pt x="730" y="227"/>
                    <a:pt x="852" y="409"/>
                  </a:cubicBezTo>
                  <a:cubicBezTo>
                    <a:pt x="943" y="531"/>
                    <a:pt x="943" y="713"/>
                    <a:pt x="852" y="835"/>
                  </a:cubicBezTo>
                  <a:cubicBezTo>
                    <a:pt x="760" y="1017"/>
                    <a:pt x="669" y="1169"/>
                    <a:pt x="517" y="1321"/>
                  </a:cubicBezTo>
                  <a:cubicBezTo>
                    <a:pt x="365" y="1473"/>
                    <a:pt x="274" y="1716"/>
                    <a:pt x="244" y="1959"/>
                  </a:cubicBezTo>
                  <a:cubicBezTo>
                    <a:pt x="274" y="2202"/>
                    <a:pt x="426" y="2446"/>
                    <a:pt x="639" y="2597"/>
                  </a:cubicBezTo>
                  <a:cubicBezTo>
                    <a:pt x="784" y="2701"/>
                    <a:pt x="958" y="2748"/>
                    <a:pt x="1141" y="2748"/>
                  </a:cubicBezTo>
                  <a:cubicBezTo>
                    <a:pt x="1226" y="2748"/>
                    <a:pt x="1312" y="2738"/>
                    <a:pt x="1399" y="2719"/>
                  </a:cubicBezTo>
                  <a:cubicBezTo>
                    <a:pt x="1642" y="2658"/>
                    <a:pt x="1824" y="2537"/>
                    <a:pt x="2007" y="2354"/>
                  </a:cubicBezTo>
                  <a:cubicBezTo>
                    <a:pt x="2250" y="2081"/>
                    <a:pt x="2432" y="1746"/>
                    <a:pt x="2584" y="1382"/>
                  </a:cubicBezTo>
                  <a:cubicBezTo>
                    <a:pt x="2675" y="1169"/>
                    <a:pt x="2767" y="895"/>
                    <a:pt x="2767" y="652"/>
                  </a:cubicBezTo>
                  <a:cubicBezTo>
                    <a:pt x="2797" y="561"/>
                    <a:pt x="2767" y="470"/>
                    <a:pt x="2736" y="379"/>
                  </a:cubicBezTo>
                  <a:cubicBezTo>
                    <a:pt x="2706" y="379"/>
                    <a:pt x="2736" y="470"/>
                    <a:pt x="2706" y="652"/>
                  </a:cubicBezTo>
                  <a:cubicBezTo>
                    <a:pt x="2645" y="895"/>
                    <a:pt x="2584" y="1108"/>
                    <a:pt x="2463" y="1351"/>
                  </a:cubicBezTo>
                  <a:cubicBezTo>
                    <a:pt x="2311" y="1655"/>
                    <a:pt x="2128" y="1990"/>
                    <a:pt x="1885" y="2263"/>
                  </a:cubicBezTo>
                  <a:cubicBezTo>
                    <a:pt x="1694" y="2454"/>
                    <a:pt x="1442" y="2561"/>
                    <a:pt x="1184" y="2561"/>
                  </a:cubicBezTo>
                  <a:cubicBezTo>
                    <a:pt x="1031" y="2561"/>
                    <a:pt x="877" y="2524"/>
                    <a:pt x="730" y="2446"/>
                  </a:cubicBezTo>
                  <a:cubicBezTo>
                    <a:pt x="548" y="2354"/>
                    <a:pt x="457" y="2142"/>
                    <a:pt x="426" y="1929"/>
                  </a:cubicBezTo>
                  <a:cubicBezTo>
                    <a:pt x="426" y="1746"/>
                    <a:pt x="517" y="1564"/>
                    <a:pt x="669" y="1412"/>
                  </a:cubicBezTo>
                  <a:cubicBezTo>
                    <a:pt x="791" y="1260"/>
                    <a:pt x="912" y="1078"/>
                    <a:pt x="1004" y="895"/>
                  </a:cubicBezTo>
                  <a:cubicBezTo>
                    <a:pt x="1095" y="713"/>
                    <a:pt x="1064" y="500"/>
                    <a:pt x="973" y="348"/>
                  </a:cubicBezTo>
                  <a:cubicBezTo>
                    <a:pt x="821" y="135"/>
                    <a:pt x="548" y="14"/>
                    <a:pt x="274" y="14"/>
                  </a:cubicBezTo>
                  <a:cubicBezTo>
                    <a:pt x="244" y="4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1609327" y="2472807"/>
              <a:ext cx="50442" cy="70567"/>
            </a:xfrm>
            <a:custGeom>
              <a:avLst/>
              <a:gdLst/>
              <a:ahLst/>
              <a:cxnLst/>
              <a:rect l="l" t="t" r="r" b="b"/>
              <a:pathLst>
                <a:path w="2524" h="3531" extrusionOk="0">
                  <a:moveTo>
                    <a:pt x="1460" y="0"/>
                  </a:moveTo>
                  <a:cubicBezTo>
                    <a:pt x="1703" y="183"/>
                    <a:pt x="1885" y="395"/>
                    <a:pt x="2068" y="669"/>
                  </a:cubicBezTo>
                  <a:cubicBezTo>
                    <a:pt x="2463" y="1277"/>
                    <a:pt x="2463" y="2037"/>
                    <a:pt x="2068" y="2645"/>
                  </a:cubicBezTo>
                  <a:cubicBezTo>
                    <a:pt x="1885" y="2979"/>
                    <a:pt x="1551" y="3222"/>
                    <a:pt x="1186" y="3344"/>
                  </a:cubicBezTo>
                  <a:cubicBezTo>
                    <a:pt x="1095" y="3371"/>
                    <a:pt x="1004" y="3385"/>
                    <a:pt x="914" y="3385"/>
                  </a:cubicBezTo>
                  <a:cubicBezTo>
                    <a:pt x="705" y="3385"/>
                    <a:pt x="505" y="3310"/>
                    <a:pt x="335" y="3161"/>
                  </a:cubicBezTo>
                  <a:cubicBezTo>
                    <a:pt x="183" y="3009"/>
                    <a:pt x="122" y="2827"/>
                    <a:pt x="122" y="2614"/>
                  </a:cubicBezTo>
                  <a:cubicBezTo>
                    <a:pt x="122" y="2462"/>
                    <a:pt x="153" y="2371"/>
                    <a:pt x="153" y="2371"/>
                  </a:cubicBezTo>
                  <a:lnTo>
                    <a:pt x="153" y="2371"/>
                  </a:lnTo>
                  <a:cubicBezTo>
                    <a:pt x="153" y="2371"/>
                    <a:pt x="92" y="2432"/>
                    <a:pt x="31" y="2584"/>
                  </a:cubicBezTo>
                  <a:cubicBezTo>
                    <a:pt x="1" y="2827"/>
                    <a:pt x="62" y="3070"/>
                    <a:pt x="244" y="3253"/>
                  </a:cubicBezTo>
                  <a:cubicBezTo>
                    <a:pt x="425" y="3434"/>
                    <a:pt x="690" y="3530"/>
                    <a:pt x="952" y="3530"/>
                  </a:cubicBezTo>
                  <a:cubicBezTo>
                    <a:pt x="1042" y="3530"/>
                    <a:pt x="1131" y="3519"/>
                    <a:pt x="1217" y="3496"/>
                  </a:cubicBezTo>
                  <a:cubicBezTo>
                    <a:pt x="1642" y="3405"/>
                    <a:pt x="1977" y="3131"/>
                    <a:pt x="2220" y="2736"/>
                  </a:cubicBezTo>
                  <a:cubicBezTo>
                    <a:pt x="2432" y="2371"/>
                    <a:pt x="2524" y="1976"/>
                    <a:pt x="2493" y="1550"/>
                  </a:cubicBezTo>
                  <a:cubicBezTo>
                    <a:pt x="2493" y="1186"/>
                    <a:pt x="2372" y="882"/>
                    <a:pt x="2159" y="578"/>
                  </a:cubicBezTo>
                  <a:cubicBezTo>
                    <a:pt x="2037" y="395"/>
                    <a:pt x="1885" y="243"/>
                    <a:pt x="1703" y="91"/>
                  </a:cubicBezTo>
                  <a:cubicBezTo>
                    <a:pt x="1612" y="61"/>
                    <a:pt x="1551" y="0"/>
                    <a:pt x="146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1497572" y="2484338"/>
              <a:ext cx="31596" cy="54199"/>
            </a:xfrm>
            <a:custGeom>
              <a:avLst/>
              <a:gdLst/>
              <a:ahLst/>
              <a:cxnLst/>
              <a:rect l="l" t="t" r="r" b="b"/>
              <a:pathLst>
                <a:path w="1581" h="2712" extrusionOk="0">
                  <a:moveTo>
                    <a:pt x="669" y="1"/>
                  </a:moveTo>
                  <a:lnTo>
                    <a:pt x="669" y="1"/>
                  </a:lnTo>
                  <a:cubicBezTo>
                    <a:pt x="608" y="669"/>
                    <a:pt x="486" y="1338"/>
                    <a:pt x="274" y="1976"/>
                  </a:cubicBezTo>
                  <a:cubicBezTo>
                    <a:pt x="213" y="2189"/>
                    <a:pt x="152" y="2372"/>
                    <a:pt x="61" y="2524"/>
                  </a:cubicBezTo>
                  <a:lnTo>
                    <a:pt x="0" y="2706"/>
                  </a:lnTo>
                  <a:lnTo>
                    <a:pt x="182" y="2645"/>
                  </a:lnTo>
                  <a:cubicBezTo>
                    <a:pt x="360" y="2574"/>
                    <a:pt x="559" y="2544"/>
                    <a:pt x="755" y="2544"/>
                  </a:cubicBezTo>
                  <a:cubicBezTo>
                    <a:pt x="893" y="2544"/>
                    <a:pt x="1029" y="2559"/>
                    <a:pt x="1155" y="2584"/>
                  </a:cubicBezTo>
                  <a:cubicBezTo>
                    <a:pt x="1391" y="2637"/>
                    <a:pt x="1537" y="2712"/>
                    <a:pt x="1572" y="2712"/>
                  </a:cubicBezTo>
                  <a:cubicBezTo>
                    <a:pt x="1578" y="2712"/>
                    <a:pt x="1581" y="2710"/>
                    <a:pt x="1581" y="2706"/>
                  </a:cubicBezTo>
                  <a:cubicBezTo>
                    <a:pt x="1489" y="2584"/>
                    <a:pt x="1368" y="2524"/>
                    <a:pt x="1216" y="2493"/>
                  </a:cubicBezTo>
                  <a:cubicBezTo>
                    <a:pt x="1033" y="2432"/>
                    <a:pt x="851" y="2402"/>
                    <a:pt x="669" y="2402"/>
                  </a:cubicBezTo>
                  <a:cubicBezTo>
                    <a:pt x="552" y="2402"/>
                    <a:pt x="436" y="2414"/>
                    <a:pt x="320" y="2439"/>
                  </a:cubicBezTo>
                  <a:lnTo>
                    <a:pt x="320" y="2439"/>
                  </a:lnTo>
                  <a:cubicBezTo>
                    <a:pt x="372" y="2304"/>
                    <a:pt x="414" y="2163"/>
                    <a:pt x="456" y="2037"/>
                  </a:cubicBezTo>
                  <a:cubicBezTo>
                    <a:pt x="730" y="1399"/>
                    <a:pt x="790" y="669"/>
                    <a:pt x="66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1608727" y="2410834"/>
              <a:ext cx="17027" cy="22603"/>
            </a:xfrm>
            <a:custGeom>
              <a:avLst/>
              <a:gdLst/>
              <a:ahLst/>
              <a:cxnLst/>
              <a:rect l="l" t="t" r="r" b="b"/>
              <a:pathLst>
                <a:path w="852" h="1131" extrusionOk="0">
                  <a:moveTo>
                    <a:pt x="61" y="1"/>
                  </a:moveTo>
                  <a:cubicBezTo>
                    <a:pt x="31" y="1"/>
                    <a:pt x="0" y="366"/>
                    <a:pt x="244" y="700"/>
                  </a:cubicBezTo>
                  <a:cubicBezTo>
                    <a:pt x="458" y="1022"/>
                    <a:pt x="744" y="1131"/>
                    <a:pt x="829" y="1131"/>
                  </a:cubicBezTo>
                  <a:cubicBezTo>
                    <a:pt x="840" y="1131"/>
                    <a:pt x="848" y="1129"/>
                    <a:pt x="852" y="1126"/>
                  </a:cubicBezTo>
                  <a:cubicBezTo>
                    <a:pt x="852" y="1065"/>
                    <a:pt x="608" y="913"/>
                    <a:pt x="396" y="609"/>
                  </a:cubicBezTo>
                  <a:cubicBezTo>
                    <a:pt x="183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678719" y="2532941"/>
              <a:ext cx="837092" cy="568913"/>
            </a:xfrm>
            <a:custGeom>
              <a:avLst/>
              <a:gdLst/>
              <a:ahLst/>
              <a:cxnLst/>
              <a:rect l="l" t="t" r="r" b="b"/>
              <a:pathLst>
                <a:path w="41886" h="28467" extrusionOk="0">
                  <a:moveTo>
                    <a:pt x="35807" y="0"/>
                  </a:moveTo>
                  <a:lnTo>
                    <a:pt x="33162" y="2675"/>
                  </a:lnTo>
                  <a:lnTo>
                    <a:pt x="31187" y="3526"/>
                  </a:lnTo>
                  <a:lnTo>
                    <a:pt x="20761" y="14286"/>
                  </a:lnTo>
                  <a:lnTo>
                    <a:pt x="6505" y="183"/>
                  </a:lnTo>
                  <a:lnTo>
                    <a:pt x="1" y="14256"/>
                  </a:lnTo>
                  <a:lnTo>
                    <a:pt x="10973" y="25016"/>
                  </a:lnTo>
                  <a:cubicBezTo>
                    <a:pt x="13252" y="27248"/>
                    <a:pt x="16314" y="28467"/>
                    <a:pt x="19438" y="28467"/>
                  </a:cubicBezTo>
                  <a:cubicBezTo>
                    <a:pt x="20397" y="28467"/>
                    <a:pt x="21361" y="28352"/>
                    <a:pt x="22311" y="28116"/>
                  </a:cubicBezTo>
                  <a:cubicBezTo>
                    <a:pt x="24986" y="27448"/>
                    <a:pt x="27326" y="25897"/>
                    <a:pt x="28998" y="23709"/>
                  </a:cubicBezTo>
                  <a:lnTo>
                    <a:pt x="41886" y="6870"/>
                  </a:lnTo>
                  <a:lnTo>
                    <a:pt x="3580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093002" y="2818441"/>
              <a:ext cx="30997" cy="163417"/>
            </a:xfrm>
            <a:custGeom>
              <a:avLst/>
              <a:gdLst/>
              <a:ahLst/>
              <a:cxnLst/>
              <a:rect l="l" t="t" r="r" b="b"/>
              <a:pathLst>
                <a:path w="1551" h="8177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1"/>
                    <a:pt x="183" y="456"/>
                    <a:pt x="426" y="1155"/>
                  </a:cubicBezTo>
                  <a:cubicBezTo>
                    <a:pt x="730" y="2098"/>
                    <a:pt x="973" y="3040"/>
                    <a:pt x="1125" y="4013"/>
                  </a:cubicBezTo>
                  <a:cubicBezTo>
                    <a:pt x="1277" y="4985"/>
                    <a:pt x="1368" y="5958"/>
                    <a:pt x="1368" y="6961"/>
                  </a:cubicBezTo>
                  <a:cubicBezTo>
                    <a:pt x="1368" y="7356"/>
                    <a:pt x="1368" y="7782"/>
                    <a:pt x="1399" y="8177"/>
                  </a:cubicBezTo>
                  <a:cubicBezTo>
                    <a:pt x="1429" y="8086"/>
                    <a:pt x="1459" y="7964"/>
                    <a:pt x="1459" y="7842"/>
                  </a:cubicBezTo>
                  <a:cubicBezTo>
                    <a:pt x="1490" y="7630"/>
                    <a:pt x="1520" y="7326"/>
                    <a:pt x="1520" y="6961"/>
                  </a:cubicBezTo>
                  <a:cubicBezTo>
                    <a:pt x="1551" y="5958"/>
                    <a:pt x="1490" y="4955"/>
                    <a:pt x="1338" y="3982"/>
                  </a:cubicBezTo>
                  <a:cubicBezTo>
                    <a:pt x="1186" y="3009"/>
                    <a:pt x="912" y="2037"/>
                    <a:pt x="548" y="1125"/>
                  </a:cubicBezTo>
                  <a:cubicBezTo>
                    <a:pt x="426" y="760"/>
                    <a:pt x="304" y="456"/>
                    <a:pt x="213" y="274"/>
                  </a:cubicBezTo>
                  <a:cubicBezTo>
                    <a:pt x="152" y="183"/>
                    <a:pt x="122" y="9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895573" y="2628907"/>
              <a:ext cx="191976" cy="470207"/>
            </a:xfrm>
            <a:custGeom>
              <a:avLst/>
              <a:gdLst/>
              <a:ahLst/>
              <a:cxnLst/>
              <a:rect l="l" t="t" r="r" b="b"/>
              <a:pathLst>
                <a:path w="9606" h="23528" extrusionOk="0">
                  <a:moveTo>
                    <a:pt x="1" y="1"/>
                  </a:moveTo>
                  <a:lnTo>
                    <a:pt x="4439" y="22919"/>
                  </a:lnTo>
                  <a:lnTo>
                    <a:pt x="6718" y="23527"/>
                  </a:lnTo>
                  <a:cubicBezTo>
                    <a:pt x="7813" y="23466"/>
                    <a:pt x="8907" y="22220"/>
                    <a:pt x="9272" y="21187"/>
                  </a:cubicBezTo>
                  <a:cubicBezTo>
                    <a:pt x="9606" y="20123"/>
                    <a:pt x="9606" y="18998"/>
                    <a:pt x="9241" y="17934"/>
                  </a:cubicBezTo>
                  <a:cubicBezTo>
                    <a:pt x="8208" y="14408"/>
                    <a:pt x="5533" y="11156"/>
                    <a:pt x="4074" y="7782"/>
                  </a:cubicBezTo>
                  <a:cubicBezTo>
                    <a:pt x="2797" y="4925"/>
                    <a:pt x="2250" y="2159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1342671" y="2599150"/>
              <a:ext cx="116652" cy="145811"/>
            </a:xfrm>
            <a:custGeom>
              <a:avLst/>
              <a:gdLst/>
              <a:ahLst/>
              <a:cxnLst/>
              <a:rect l="l" t="t" r="r" b="b"/>
              <a:pathLst>
                <a:path w="5837" h="7296" extrusionOk="0">
                  <a:moveTo>
                    <a:pt x="62" y="0"/>
                  </a:moveTo>
                  <a:cubicBezTo>
                    <a:pt x="62" y="0"/>
                    <a:pt x="61" y="0"/>
                    <a:pt x="61" y="1"/>
                  </a:cubicBezTo>
                  <a:cubicBezTo>
                    <a:pt x="0" y="31"/>
                    <a:pt x="1246" y="1703"/>
                    <a:pt x="2857" y="3709"/>
                  </a:cubicBezTo>
                  <a:cubicBezTo>
                    <a:pt x="4423" y="5696"/>
                    <a:pt x="5721" y="7296"/>
                    <a:pt x="5774" y="7296"/>
                  </a:cubicBezTo>
                  <a:cubicBezTo>
                    <a:pt x="5775" y="7296"/>
                    <a:pt x="5775" y="7296"/>
                    <a:pt x="5775" y="7295"/>
                  </a:cubicBezTo>
                  <a:cubicBezTo>
                    <a:pt x="5836" y="7265"/>
                    <a:pt x="4590" y="5593"/>
                    <a:pt x="3009" y="3587"/>
                  </a:cubicBezTo>
                  <a:cubicBezTo>
                    <a:pt x="1443" y="1600"/>
                    <a:pt x="116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1258835" y="3232722"/>
              <a:ext cx="291002" cy="331072"/>
            </a:xfrm>
            <a:custGeom>
              <a:avLst/>
              <a:gdLst/>
              <a:ahLst/>
              <a:cxnLst/>
              <a:rect l="l" t="t" r="r" b="b"/>
              <a:pathLst>
                <a:path w="14561" h="16566" extrusionOk="0">
                  <a:moveTo>
                    <a:pt x="14560" y="0"/>
                  </a:moveTo>
                  <a:lnTo>
                    <a:pt x="4165" y="3891"/>
                  </a:lnTo>
                  <a:lnTo>
                    <a:pt x="0" y="16566"/>
                  </a:lnTo>
                  <a:lnTo>
                    <a:pt x="10973" y="11581"/>
                  </a:lnTo>
                  <a:lnTo>
                    <a:pt x="1456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412044" y="2389591"/>
              <a:ext cx="606865" cy="1283577"/>
            </a:xfrm>
            <a:custGeom>
              <a:avLst/>
              <a:gdLst/>
              <a:ahLst/>
              <a:cxnLst/>
              <a:rect l="l" t="t" r="r" b="b"/>
              <a:pathLst>
                <a:path w="30366" h="64227" extrusionOk="0">
                  <a:moveTo>
                    <a:pt x="9150" y="0"/>
                  </a:moveTo>
                  <a:cubicBezTo>
                    <a:pt x="9155" y="12"/>
                    <a:pt x="9160" y="24"/>
                    <a:pt x="9166" y="36"/>
                  </a:cubicBezTo>
                  <a:lnTo>
                    <a:pt x="9166" y="36"/>
                  </a:lnTo>
                  <a:lnTo>
                    <a:pt x="9180" y="0"/>
                  </a:lnTo>
                  <a:close/>
                  <a:moveTo>
                    <a:pt x="9166" y="36"/>
                  </a:moveTo>
                  <a:lnTo>
                    <a:pt x="7569" y="3891"/>
                  </a:lnTo>
                  <a:cubicBezTo>
                    <a:pt x="7569" y="3891"/>
                    <a:pt x="5472" y="8328"/>
                    <a:pt x="3132" y="11368"/>
                  </a:cubicBezTo>
                  <a:cubicBezTo>
                    <a:pt x="609" y="14651"/>
                    <a:pt x="1" y="25289"/>
                    <a:pt x="1" y="25289"/>
                  </a:cubicBezTo>
                  <a:lnTo>
                    <a:pt x="2402" y="57934"/>
                  </a:lnTo>
                  <a:lnTo>
                    <a:pt x="1581" y="59545"/>
                  </a:lnTo>
                  <a:cubicBezTo>
                    <a:pt x="1217" y="60274"/>
                    <a:pt x="1399" y="62919"/>
                    <a:pt x="2220" y="62949"/>
                  </a:cubicBezTo>
                  <a:lnTo>
                    <a:pt x="29302" y="64226"/>
                  </a:lnTo>
                  <a:cubicBezTo>
                    <a:pt x="29307" y="64226"/>
                    <a:pt x="29311" y="64226"/>
                    <a:pt x="29315" y="64226"/>
                  </a:cubicBezTo>
                  <a:cubicBezTo>
                    <a:pt x="29946" y="64226"/>
                    <a:pt x="30366" y="61942"/>
                    <a:pt x="30336" y="61308"/>
                  </a:cubicBezTo>
                  <a:lnTo>
                    <a:pt x="28147" y="21854"/>
                  </a:lnTo>
                  <a:lnTo>
                    <a:pt x="23770" y="11094"/>
                  </a:lnTo>
                  <a:lnTo>
                    <a:pt x="22372" y="8967"/>
                  </a:lnTo>
                  <a:lnTo>
                    <a:pt x="22342" y="6322"/>
                  </a:lnTo>
                  <a:lnTo>
                    <a:pt x="12919" y="3404"/>
                  </a:lnTo>
                  <a:cubicBezTo>
                    <a:pt x="11229" y="2891"/>
                    <a:pt x="9869" y="1630"/>
                    <a:pt x="9166" y="36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470978" y="3342657"/>
              <a:ext cx="544911" cy="225311"/>
            </a:xfrm>
            <a:custGeom>
              <a:avLst/>
              <a:gdLst/>
              <a:ahLst/>
              <a:cxnLst/>
              <a:rect l="l" t="t" r="r" b="b"/>
              <a:pathLst>
                <a:path w="27266" h="11274" extrusionOk="0">
                  <a:moveTo>
                    <a:pt x="1246" y="1"/>
                  </a:moveTo>
                  <a:lnTo>
                    <a:pt x="0" y="2554"/>
                  </a:lnTo>
                  <a:cubicBezTo>
                    <a:pt x="4104" y="5168"/>
                    <a:pt x="8238" y="7812"/>
                    <a:pt x="12827" y="9515"/>
                  </a:cubicBezTo>
                  <a:cubicBezTo>
                    <a:pt x="15722" y="10615"/>
                    <a:pt x="18862" y="11273"/>
                    <a:pt x="21974" y="11273"/>
                  </a:cubicBezTo>
                  <a:cubicBezTo>
                    <a:pt x="23764" y="11273"/>
                    <a:pt x="25545" y="11056"/>
                    <a:pt x="27265" y="10578"/>
                  </a:cubicBezTo>
                  <a:lnTo>
                    <a:pt x="27113" y="717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410225" y="2633583"/>
              <a:ext cx="796402" cy="901683"/>
            </a:xfrm>
            <a:custGeom>
              <a:avLst/>
              <a:gdLst/>
              <a:ahLst/>
              <a:cxnLst/>
              <a:rect l="l" t="t" r="r" b="b"/>
              <a:pathLst>
                <a:path w="39850" h="45118" extrusionOk="0">
                  <a:moveTo>
                    <a:pt x="10125" y="1"/>
                  </a:moveTo>
                  <a:cubicBezTo>
                    <a:pt x="8724" y="1"/>
                    <a:pt x="2856" y="494"/>
                    <a:pt x="1520" y="8642"/>
                  </a:cubicBezTo>
                  <a:cubicBezTo>
                    <a:pt x="1" y="17913"/>
                    <a:pt x="2432" y="37944"/>
                    <a:pt x="3162" y="38126"/>
                  </a:cubicBezTo>
                  <a:cubicBezTo>
                    <a:pt x="3162" y="38126"/>
                    <a:pt x="16414" y="43780"/>
                    <a:pt x="30184" y="45117"/>
                  </a:cubicBezTo>
                  <a:lnTo>
                    <a:pt x="39849" y="43354"/>
                  </a:lnTo>
                  <a:lnTo>
                    <a:pt x="38694" y="34144"/>
                  </a:lnTo>
                  <a:lnTo>
                    <a:pt x="31582" y="34539"/>
                  </a:lnTo>
                  <a:cubicBezTo>
                    <a:pt x="31582" y="34539"/>
                    <a:pt x="31278" y="32746"/>
                    <a:pt x="28603" y="32017"/>
                  </a:cubicBezTo>
                  <a:cubicBezTo>
                    <a:pt x="24743" y="30922"/>
                    <a:pt x="16962" y="29129"/>
                    <a:pt x="16962" y="29129"/>
                  </a:cubicBezTo>
                  <a:cubicBezTo>
                    <a:pt x="16962" y="29129"/>
                    <a:pt x="17296" y="19919"/>
                    <a:pt x="17387" y="17214"/>
                  </a:cubicBezTo>
                  <a:cubicBezTo>
                    <a:pt x="17448" y="14509"/>
                    <a:pt x="18390" y="2776"/>
                    <a:pt x="12220" y="557"/>
                  </a:cubicBezTo>
                  <a:lnTo>
                    <a:pt x="10426" y="10"/>
                  </a:lnTo>
                  <a:cubicBezTo>
                    <a:pt x="10426" y="10"/>
                    <a:pt x="10318" y="1"/>
                    <a:pt x="101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887080" y="2611300"/>
              <a:ext cx="109957" cy="584381"/>
            </a:xfrm>
            <a:custGeom>
              <a:avLst/>
              <a:gdLst/>
              <a:ahLst/>
              <a:cxnLst/>
              <a:rect l="l" t="t" r="r" b="b"/>
              <a:pathLst>
                <a:path w="5502" h="29241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92"/>
                    <a:pt x="61" y="183"/>
                    <a:pt x="122" y="274"/>
                  </a:cubicBezTo>
                  <a:lnTo>
                    <a:pt x="426" y="1095"/>
                  </a:lnTo>
                  <a:cubicBezTo>
                    <a:pt x="730" y="1824"/>
                    <a:pt x="1125" y="2827"/>
                    <a:pt x="1642" y="4104"/>
                  </a:cubicBezTo>
                  <a:cubicBezTo>
                    <a:pt x="2158" y="5380"/>
                    <a:pt x="2766" y="6870"/>
                    <a:pt x="3435" y="8542"/>
                  </a:cubicBezTo>
                  <a:lnTo>
                    <a:pt x="3952" y="9818"/>
                  </a:lnTo>
                  <a:cubicBezTo>
                    <a:pt x="4165" y="10244"/>
                    <a:pt x="4286" y="10700"/>
                    <a:pt x="4408" y="11186"/>
                  </a:cubicBezTo>
                  <a:cubicBezTo>
                    <a:pt x="4499" y="11672"/>
                    <a:pt x="4529" y="12159"/>
                    <a:pt x="4560" y="12645"/>
                  </a:cubicBezTo>
                  <a:cubicBezTo>
                    <a:pt x="4590" y="13162"/>
                    <a:pt x="4620" y="13678"/>
                    <a:pt x="4651" y="14195"/>
                  </a:cubicBezTo>
                  <a:cubicBezTo>
                    <a:pt x="4894" y="18329"/>
                    <a:pt x="5107" y="22098"/>
                    <a:pt x="5259" y="24834"/>
                  </a:cubicBezTo>
                  <a:cubicBezTo>
                    <a:pt x="5320" y="26171"/>
                    <a:pt x="5380" y="27265"/>
                    <a:pt x="5411" y="28056"/>
                  </a:cubicBezTo>
                  <a:cubicBezTo>
                    <a:pt x="5441" y="28420"/>
                    <a:pt x="5472" y="28724"/>
                    <a:pt x="5472" y="28937"/>
                  </a:cubicBezTo>
                  <a:cubicBezTo>
                    <a:pt x="5472" y="29028"/>
                    <a:pt x="5472" y="29150"/>
                    <a:pt x="5502" y="29241"/>
                  </a:cubicBezTo>
                  <a:cubicBezTo>
                    <a:pt x="5502" y="29150"/>
                    <a:pt x="5502" y="29028"/>
                    <a:pt x="5502" y="28937"/>
                  </a:cubicBezTo>
                  <a:lnTo>
                    <a:pt x="5502" y="28056"/>
                  </a:lnTo>
                  <a:cubicBezTo>
                    <a:pt x="5472" y="27296"/>
                    <a:pt x="5441" y="26171"/>
                    <a:pt x="5380" y="24834"/>
                  </a:cubicBezTo>
                  <a:cubicBezTo>
                    <a:pt x="5289" y="22098"/>
                    <a:pt x="5076" y="18329"/>
                    <a:pt x="4833" y="14195"/>
                  </a:cubicBezTo>
                  <a:cubicBezTo>
                    <a:pt x="4803" y="13648"/>
                    <a:pt x="4772" y="13131"/>
                    <a:pt x="4742" y="12645"/>
                  </a:cubicBezTo>
                  <a:cubicBezTo>
                    <a:pt x="4742" y="12128"/>
                    <a:pt x="4681" y="11642"/>
                    <a:pt x="4590" y="11156"/>
                  </a:cubicBezTo>
                  <a:cubicBezTo>
                    <a:pt x="4468" y="10669"/>
                    <a:pt x="4317" y="10213"/>
                    <a:pt x="4134" y="9757"/>
                  </a:cubicBezTo>
                  <a:cubicBezTo>
                    <a:pt x="3952" y="9332"/>
                    <a:pt x="3769" y="8906"/>
                    <a:pt x="3587" y="8481"/>
                  </a:cubicBezTo>
                  <a:cubicBezTo>
                    <a:pt x="2888" y="6809"/>
                    <a:pt x="2280" y="5320"/>
                    <a:pt x="1763" y="4043"/>
                  </a:cubicBezTo>
                  <a:lnTo>
                    <a:pt x="487" y="1064"/>
                  </a:lnTo>
                  <a:lnTo>
                    <a:pt x="152" y="274"/>
                  </a:lnTo>
                  <a:cubicBezTo>
                    <a:pt x="92" y="183"/>
                    <a:pt x="6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563308" y="2463074"/>
              <a:ext cx="294019" cy="156143"/>
            </a:xfrm>
            <a:custGeom>
              <a:avLst/>
              <a:gdLst/>
              <a:ahLst/>
              <a:cxnLst/>
              <a:rect l="l" t="t" r="r" b="b"/>
              <a:pathLst>
                <a:path w="14712" h="7813" extrusionOk="0">
                  <a:moveTo>
                    <a:pt x="0" y="1"/>
                  </a:moveTo>
                  <a:cubicBezTo>
                    <a:pt x="31" y="62"/>
                    <a:pt x="61" y="122"/>
                    <a:pt x="92" y="183"/>
                  </a:cubicBezTo>
                  <a:cubicBezTo>
                    <a:pt x="183" y="366"/>
                    <a:pt x="304" y="518"/>
                    <a:pt x="426" y="700"/>
                  </a:cubicBezTo>
                  <a:cubicBezTo>
                    <a:pt x="851" y="1278"/>
                    <a:pt x="1368" y="1825"/>
                    <a:pt x="1946" y="2281"/>
                  </a:cubicBezTo>
                  <a:cubicBezTo>
                    <a:pt x="2797" y="2949"/>
                    <a:pt x="3739" y="3496"/>
                    <a:pt x="4742" y="3952"/>
                  </a:cubicBezTo>
                  <a:cubicBezTo>
                    <a:pt x="5836" y="4469"/>
                    <a:pt x="7113" y="4925"/>
                    <a:pt x="8420" y="5472"/>
                  </a:cubicBezTo>
                  <a:cubicBezTo>
                    <a:pt x="9879" y="6019"/>
                    <a:pt x="11247" y="6779"/>
                    <a:pt x="12493" y="7752"/>
                  </a:cubicBezTo>
                  <a:lnTo>
                    <a:pt x="12584" y="7813"/>
                  </a:lnTo>
                  <a:lnTo>
                    <a:pt x="12615" y="7721"/>
                  </a:lnTo>
                  <a:cubicBezTo>
                    <a:pt x="13314" y="6566"/>
                    <a:pt x="13861" y="5351"/>
                    <a:pt x="14286" y="4104"/>
                  </a:cubicBezTo>
                  <a:cubicBezTo>
                    <a:pt x="14438" y="3618"/>
                    <a:pt x="14560" y="3253"/>
                    <a:pt x="14621" y="3010"/>
                  </a:cubicBezTo>
                  <a:cubicBezTo>
                    <a:pt x="14651" y="2888"/>
                    <a:pt x="14682" y="2767"/>
                    <a:pt x="14712" y="2615"/>
                  </a:cubicBezTo>
                  <a:lnTo>
                    <a:pt x="14712" y="2615"/>
                  </a:lnTo>
                  <a:cubicBezTo>
                    <a:pt x="14651" y="2737"/>
                    <a:pt x="14621" y="2888"/>
                    <a:pt x="14590" y="3010"/>
                  </a:cubicBezTo>
                  <a:cubicBezTo>
                    <a:pt x="14499" y="3253"/>
                    <a:pt x="14378" y="3618"/>
                    <a:pt x="14226" y="4074"/>
                  </a:cubicBezTo>
                  <a:cubicBezTo>
                    <a:pt x="13751" y="5289"/>
                    <a:pt x="13190" y="6447"/>
                    <a:pt x="12543" y="7574"/>
                  </a:cubicBezTo>
                  <a:lnTo>
                    <a:pt x="12543" y="7574"/>
                  </a:lnTo>
                  <a:cubicBezTo>
                    <a:pt x="11316" y="6627"/>
                    <a:pt x="9972" y="5857"/>
                    <a:pt x="8511" y="5320"/>
                  </a:cubicBezTo>
                  <a:cubicBezTo>
                    <a:pt x="7204" y="4743"/>
                    <a:pt x="5928" y="4317"/>
                    <a:pt x="4833" y="3800"/>
                  </a:cubicBezTo>
                  <a:cubicBezTo>
                    <a:pt x="3830" y="3344"/>
                    <a:pt x="2888" y="2797"/>
                    <a:pt x="2037" y="2159"/>
                  </a:cubicBezTo>
                  <a:cubicBezTo>
                    <a:pt x="1459" y="1733"/>
                    <a:pt x="943" y="1217"/>
                    <a:pt x="487" y="639"/>
                  </a:cubicBezTo>
                  <a:cubicBezTo>
                    <a:pt x="152" y="244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427232" y="2633783"/>
              <a:ext cx="780614" cy="902682"/>
            </a:xfrm>
            <a:custGeom>
              <a:avLst/>
              <a:gdLst/>
              <a:ahLst/>
              <a:cxnLst/>
              <a:rect l="l" t="t" r="r" b="b"/>
              <a:pathLst>
                <a:path w="39060" h="45168" extrusionOk="0">
                  <a:moveTo>
                    <a:pt x="8785" y="0"/>
                  </a:moveTo>
                  <a:cubicBezTo>
                    <a:pt x="7995" y="61"/>
                    <a:pt x="7205" y="213"/>
                    <a:pt x="6475" y="486"/>
                  </a:cubicBezTo>
                  <a:cubicBezTo>
                    <a:pt x="5259" y="912"/>
                    <a:pt x="4195" y="1641"/>
                    <a:pt x="3314" y="2584"/>
                  </a:cubicBezTo>
                  <a:cubicBezTo>
                    <a:pt x="2159" y="3860"/>
                    <a:pt x="1308" y="5410"/>
                    <a:pt x="882" y="7082"/>
                  </a:cubicBezTo>
                  <a:cubicBezTo>
                    <a:pt x="396" y="9149"/>
                    <a:pt x="153" y="11246"/>
                    <a:pt x="92" y="13344"/>
                  </a:cubicBezTo>
                  <a:cubicBezTo>
                    <a:pt x="1" y="15623"/>
                    <a:pt x="31" y="18116"/>
                    <a:pt x="122" y="20730"/>
                  </a:cubicBezTo>
                  <a:cubicBezTo>
                    <a:pt x="244" y="23374"/>
                    <a:pt x="426" y="26140"/>
                    <a:pt x="730" y="29058"/>
                  </a:cubicBezTo>
                  <a:cubicBezTo>
                    <a:pt x="852" y="30517"/>
                    <a:pt x="1034" y="32007"/>
                    <a:pt x="1217" y="33526"/>
                  </a:cubicBezTo>
                  <a:cubicBezTo>
                    <a:pt x="1338" y="34286"/>
                    <a:pt x="1429" y="35046"/>
                    <a:pt x="1581" y="35806"/>
                  </a:cubicBezTo>
                  <a:cubicBezTo>
                    <a:pt x="1642" y="36232"/>
                    <a:pt x="1703" y="36596"/>
                    <a:pt x="1794" y="36991"/>
                  </a:cubicBezTo>
                  <a:cubicBezTo>
                    <a:pt x="1825" y="37174"/>
                    <a:pt x="1885" y="37356"/>
                    <a:pt x="1916" y="37569"/>
                  </a:cubicBezTo>
                  <a:cubicBezTo>
                    <a:pt x="1946" y="37660"/>
                    <a:pt x="1977" y="37751"/>
                    <a:pt x="2007" y="37843"/>
                  </a:cubicBezTo>
                  <a:cubicBezTo>
                    <a:pt x="2037" y="37903"/>
                    <a:pt x="2068" y="37964"/>
                    <a:pt x="2098" y="37995"/>
                  </a:cubicBezTo>
                  <a:cubicBezTo>
                    <a:pt x="2098" y="38025"/>
                    <a:pt x="2098" y="38055"/>
                    <a:pt x="2128" y="38086"/>
                  </a:cubicBezTo>
                  <a:cubicBezTo>
                    <a:pt x="2128" y="38086"/>
                    <a:pt x="2159" y="38116"/>
                    <a:pt x="2159" y="38116"/>
                  </a:cubicBezTo>
                  <a:cubicBezTo>
                    <a:pt x="2189" y="38147"/>
                    <a:pt x="2220" y="38147"/>
                    <a:pt x="2250" y="38177"/>
                  </a:cubicBezTo>
                  <a:cubicBezTo>
                    <a:pt x="6414" y="39849"/>
                    <a:pt x="10670" y="41277"/>
                    <a:pt x="15016" y="42463"/>
                  </a:cubicBezTo>
                  <a:cubicBezTo>
                    <a:pt x="17266" y="43071"/>
                    <a:pt x="19606" y="43618"/>
                    <a:pt x="21977" y="44074"/>
                  </a:cubicBezTo>
                  <a:cubicBezTo>
                    <a:pt x="24378" y="44560"/>
                    <a:pt x="26810" y="44894"/>
                    <a:pt x="29272" y="45168"/>
                  </a:cubicBezTo>
                  <a:lnTo>
                    <a:pt x="29302" y="45168"/>
                  </a:lnTo>
                  <a:lnTo>
                    <a:pt x="30001" y="45046"/>
                  </a:lnTo>
                  <a:lnTo>
                    <a:pt x="38968" y="43405"/>
                  </a:lnTo>
                  <a:lnTo>
                    <a:pt x="39059" y="43405"/>
                  </a:lnTo>
                  <a:lnTo>
                    <a:pt x="39059" y="43314"/>
                  </a:lnTo>
                  <a:cubicBezTo>
                    <a:pt x="38695" y="40153"/>
                    <a:pt x="38299" y="37052"/>
                    <a:pt x="37935" y="34104"/>
                  </a:cubicBezTo>
                  <a:lnTo>
                    <a:pt x="37935" y="34043"/>
                  </a:lnTo>
                  <a:lnTo>
                    <a:pt x="37843" y="34043"/>
                  </a:lnTo>
                  <a:lnTo>
                    <a:pt x="30789" y="34405"/>
                  </a:lnTo>
                  <a:lnTo>
                    <a:pt x="30789" y="34405"/>
                  </a:lnTo>
                  <a:cubicBezTo>
                    <a:pt x="30115" y="33130"/>
                    <a:pt x="28945" y="32183"/>
                    <a:pt x="27539" y="31824"/>
                  </a:cubicBezTo>
                  <a:cubicBezTo>
                    <a:pt x="26202" y="31459"/>
                    <a:pt x="24864" y="31125"/>
                    <a:pt x="23557" y="30821"/>
                  </a:cubicBezTo>
                  <a:cubicBezTo>
                    <a:pt x="20997" y="30189"/>
                    <a:pt x="18526" y="29586"/>
                    <a:pt x="16174" y="29042"/>
                  </a:cubicBezTo>
                  <a:lnTo>
                    <a:pt x="16174" y="29042"/>
                  </a:lnTo>
                  <a:cubicBezTo>
                    <a:pt x="16325" y="24422"/>
                    <a:pt x="16446" y="20253"/>
                    <a:pt x="16597" y="16535"/>
                  </a:cubicBezTo>
                  <a:cubicBezTo>
                    <a:pt x="16749" y="12827"/>
                    <a:pt x="16627" y="9575"/>
                    <a:pt x="15989" y="6991"/>
                  </a:cubicBezTo>
                  <a:cubicBezTo>
                    <a:pt x="15746" y="5836"/>
                    <a:pt x="15351" y="4711"/>
                    <a:pt x="14803" y="3648"/>
                  </a:cubicBezTo>
                  <a:cubicBezTo>
                    <a:pt x="14378" y="2888"/>
                    <a:pt x="13861" y="2189"/>
                    <a:pt x="13193" y="1611"/>
                  </a:cubicBezTo>
                  <a:cubicBezTo>
                    <a:pt x="12949" y="1398"/>
                    <a:pt x="12706" y="1216"/>
                    <a:pt x="12433" y="1064"/>
                  </a:cubicBezTo>
                  <a:cubicBezTo>
                    <a:pt x="12220" y="912"/>
                    <a:pt x="12007" y="821"/>
                    <a:pt x="11855" y="730"/>
                  </a:cubicBezTo>
                  <a:cubicBezTo>
                    <a:pt x="11521" y="608"/>
                    <a:pt x="11338" y="547"/>
                    <a:pt x="11338" y="547"/>
                  </a:cubicBezTo>
                  <a:lnTo>
                    <a:pt x="11338" y="547"/>
                  </a:lnTo>
                  <a:cubicBezTo>
                    <a:pt x="11338" y="547"/>
                    <a:pt x="11490" y="608"/>
                    <a:pt x="11825" y="760"/>
                  </a:cubicBezTo>
                  <a:cubicBezTo>
                    <a:pt x="11977" y="851"/>
                    <a:pt x="12189" y="942"/>
                    <a:pt x="12402" y="1094"/>
                  </a:cubicBezTo>
                  <a:cubicBezTo>
                    <a:pt x="12676" y="1246"/>
                    <a:pt x="12919" y="1429"/>
                    <a:pt x="13162" y="1641"/>
                  </a:cubicBezTo>
                  <a:cubicBezTo>
                    <a:pt x="13770" y="2249"/>
                    <a:pt x="14317" y="2918"/>
                    <a:pt x="14712" y="3708"/>
                  </a:cubicBezTo>
                  <a:cubicBezTo>
                    <a:pt x="15259" y="4742"/>
                    <a:pt x="15655" y="5866"/>
                    <a:pt x="15898" y="7021"/>
                  </a:cubicBezTo>
                  <a:cubicBezTo>
                    <a:pt x="16506" y="9605"/>
                    <a:pt x="16597" y="12827"/>
                    <a:pt x="16475" y="16566"/>
                  </a:cubicBezTo>
                  <a:cubicBezTo>
                    <a:pt x="16323" y="20274"/>
                    <a:pt x="16171" y="24499"/>
                    <a:pt x="16019" y="29119"/>
                  </a:cubicBezTo>
                  <a:lnTo>
                    <a:pt x="16019" y="29180"/>
                  </a:lnTo>
                  <a:lnTo>
                    <a:pt x="16080" y="29180"/>
                  </a:lnTo>
                  <a:cubicBezTo>
                    <a:pt x="18421" y="29727"/>
                    <a:pt x="20913" y="30335"/>
                    <a:pt x="23527" y="30973"/>
                  </a:cubicBezTo>
                  <a:cubicBezTo>
                    <a:pt x="24834" y="31308"/>
                    <a:pt x="26141" y="31611"/>
                    <a:pt x="27478" y="32007"/>
                  </a:cubicBezTo>
                  <a:cubicBezTo>
                    <a:pt x="28846" y="32341"/>
                    <a:pt x="30001" y="33283"/>
                    <a:pt x="30640" y="34529"/>
                  </a:cubicBezTo>
                  <a:lnTo>
                    <a:pt x="30670" y="34590"/>
                  </a:lnTo>
                  <a:lnTo>
                    <a:pt x="30731" y="34590"/>
                  </a:lnTo>
                  <a:lnTo>
                    <a:pt x="37764" y="34230"/>
                  </a:lnTo>
                  <a:lnTo>
                    <a:pt x="37764" y="34230"/>
                  </a:lnTo>
                  <a:cubicBezTo>
                    <a:pt x="38123" y="37097"/>
                    <a:pt x="38510" y="40139"/>
                    <a:pt x="38868" y="43241"/>
                  </a:cubicBezTo>
                  <a:lnTo>
                    <a:pt x="38868" y="43241"/>
                  </a:lnTo>
                  <a:lnTo>
                    <a:pt x="29971" y="44864"/>
                  </a:lnTo>
                  <a:lnTo>
                    <a:pt x="29313" y="44984"/>
                  </a:lnTo>
                  <a:lnTo>
                    <a:pt x="29313" y="44984"/>
                  </a:lnTo>
                  <a:cubicBezTo>
                    <a:pt x="26857" y="44740"/>
                    <a:pt x="24402" y="44376"/>
                    <a:pt x="22038" y="43891"/>
                  </a:cubicBezTo>
                  <a:cubicBezTo>
                    <a:pt x="19667" y="43435"/>
                    <a:pt x="17357" y="42888"/>
                    <a:pt x="15107" y="42280"/>
                  </a:cubicBezTo>
                  <a:cubicBezTo>
                    <a:pt x="10761" y="41095"/>
                    <a:pt x="6505" y="39666"/>
                    <a:pt x="2341" y="37964"/>
                  </a:cubicBezTo>
                  <a:lnTo>
                    <a:pt x="2311" y="38025"/>
                  </a:lnTo>
                  <a:cubicBezTo>
                    <a:pt x="2311" y="37995"/>
                    <a:pt x="2311" y="37964"/>
                    <a:pt x="2311" y="37964"/>
                  </a:cubicBezTo>
                  <a:cubicBezTo>
                    <a:pt x="2311" y="37934"/>
                    <a:pt x="2280" y="37934"/>
                    <a:pt x="2280" y="37903"/>
                  </a:cubicBezTo>
                  <a:cubicBezTo>
                    <a:pt x="2250" y="37873"/>
                    <a:pt x="2250" y="37873"/>
                    <a:pt x="2220" y="37782"/>
                  </a:cubicBezTo>
                  <a:cubicBezTo>
                    <a:pt x="2189" y="37691"/>
                    <a:pt x="2159" y="37599"/>
                    <a:pt x="2128" y="37508"/>
                  </a:cubicBezTo>
                  <a:cubicBezTo>
                    <a:pt x="2098" y="37326"/>
                    <a:pt x="2037" y="37143"/>
                    <a:pt x="2007" y="36931"/>
                  </a:cubicBezTo>
                  <a:cubicBezTo>
                    <a:pt x="1916" y="36566"/>
                    <a:pt x="1855" y="36171"/>
                    <a:pt x="1794" y="35806"/>
                  </a:cubicBezTo>
                  <a:cubicBezTo>
                    <a:pt x="1642" y="35046"/>
                    <a:pt x="1551" y="34286"/>
                    <a:pt x="1429" y="33526"/>
                  </a:cubicBezTo>
                  <a:cubicBezTo>
                    <a:pt x="1217" y="32007"/>
                    <a:pt x="1065" y="30517"/>
                    <a:pt x="913" y="29058"/>
                  </a:cubicBezTo>
                  <a:cubicBezTo>
                    <a:pt x="639" y="26140"/>
                    <a:pt x="426" y="23344"/>
                    <a:pt x="335" y="20730"/>
                  </a:cubicBezTo>
                  <a:cubicBezTo>
                    <a:pt x="214" y="18116"/>
                    <a:pt x="183" y="15623"/>
                    <a:pt x="274" y="13344"/>
                  </a:cubicBezTo>
                  <a:cubicBezTo>
                    <a:pt x="305" y="11246"/>
                    <a:pt x="578" y="9149"/>
                    <a:pt x="1034" y="7113"/>
                  </a:cubicBezTo>
                  <a:cubicBezTo>
                    <a:pt x="1460" y="5441"/>
                    <a:pt x="2250" y="3921"/>
                    <a:pt x="3405" y="2644"/>
                  </a:cubicBezTo>
                  <a:cubicBezTo>
                    <a:pt x="4256" y="1702"/>
                    <a:pt x="5320" y="973"/>
                    <a:pt x="6505" y="547"/>
                  </a:cubicBezTo>
                  <a:cubicBezTo>
                    <a:pt x="7235" y="274"/>
                    <a:pt x="7995" y="91"/>
                    <a:pt x="8785" y="30"/>
                  </a:cubicBezTo>
                  <a:cubicBezTo>
                    <a:pt x="9059" y="0"/>
                    <a:pt x="9271" y="0"/>
                    <a:pt x="9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1029830" y="3342657"/>
              <a:ext cx="14589" cy="172550"/>
            </a:xfrm>
            <a:custGeom>
              <a:avLst/>
              <a:gdLst/>
              <a:ahLst/>
              <a:cxnLst/>
              <a:rect l="l" t="t" r="r" b="b"/>
              <a:pathLst>
                <a:path w="730" h="8634" extrusionOk="0">
                  <a:moveTo>
                    <a:pt x="669" y="1"/>
                  </a:moveTo>
                  <a:cubicBezTo>
                    <a:pt x="608" y="1"/>
                    <a:pt x="456" y="1946"/>
                    <a:pt x="274" y="4317"/>
                  </a:cubicBezTo>
                  <a:cubicBezTo>
                    <a:pt x="92" y="6688"/>
                    <a:pt x="0" y="8633"/>
                    <a:pt x="61" y="8633"/>
                  </a:cubicBezTo>
                  <a:cubicBezTo>
                    <a:pt x="152" y="8633"/>
                    <a:pt x="304" y="6718"/>
                    <a:pt x="456" y="4317"/>
                  </a:cubicBezTo>
                  <a:cubicBezTo>
                    <a:pt x="639" y="1946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81291" y="3537048"/>
              <a:ext cx="364506" cy="51042"/>
            </a:xfrm>
            <a:custGeom>
              <a:avLst/>
              <a:gdLst/>
              <a:ahLst/>
              <a:cxnLst/>
              <a:rect l="l" t="t" r="r" b="b"/>
              <a:pathLst>
                <a:path w="18239" h="2554" extrusionOk="0">
                  <a:moveTo>
                    <a:pt x="1" y="0"/>
                  </a:moveTo>
                  <a:cubicBezTo>
                    <a:pt x="31" y="61"/>
                    <a:pt x="92" y="61"/>
                    <a:pt x="153" y="91"/>
                  </a:cubicBezTo>
                  <a:lnTo>
                    <a:pt x="670" y="304"/>
                  </a:lnTo>
                  <a:cubicBezTo>
                    <a:pt x="1095" y="487"/>
                    <a:pt x="1734" y="730"/>
                    <a:pt x="2524" y="973"/>
                  </a:cubicBezTo>
                  <a:cubicBezTo>
                    <a:pt x="3345" y="1216"/>
                    <a:pt x="4287" y="1520"/>
                    <a:pt x="5381" y="1733"/>
                  </a:cubicBezTo>
                  <a:cubicBezTo>
                    <a:pt x="6475" y="1946"/>
                    <a:pt x="7691" y="2189"/>
                    <a:pt x="8968" y="2341"/>
                  </a:cubicBezTo>
                  <a:cubicBezTo>
                    <a:pt x="10244" y="2462"/>
                    <a:pt x="11460" y="2554"/>
                    <a:pt x="12585" y="2554"/>
                  </a:cubicBezTo>
                  <a:cubicBezTo>
                    <a:pt x="13679" y="2554"/>
                    <a:pt x="14682" y="2523"/>
                    <a:pt x="15533" y="2462"/>
                  </a:cubicBezTo>
                  <a:cubicBezTo>
                    <a:pt x="16384" y="2402"/>
                    <a:pt x="17053" y="2310"/>
                    <a:pt x="17509" y="2219"/>
                  </a:cubicBezTo>
                  <a:lnTo>
                    <a:pt x="18056" y="2158"/>
                  </a:lnTo>
                  <a:cubicBezTo>
                    <a:pt x="18117" y="2128"/>
                    <a:pt x="18178" y="2128"/>
                    <a:pt x="18238" y="2098"/>
                  </a:cubicBezTo>
                  <a:lnTo>
                    <a:pt x="18056" y="2098"/>
                  </a:lnTo>
                  <a:lnTo>
                    <a:pt x="17509" y="2158"/>
                  </a:lnTo>
                  <a:cubicBezTo>
                    <a:pt x="17053" y="2219"/>
                    <a:pt x="16354" y="2250"/>
                    <a:pt x="15533" y="2310"/>
                  </a:cubicBezTo>
                  <a:cubicBezTo>
                    <a:pt x="14910" y="2355"/>
                    <a:pt x="14206" y="2383"/>
                    <a:pt x="13444" y="2383"/>
                  </a:cubicBezTo>
                  <a:cubicBezTo>
                    <a:pt x="13165" y="2383"/>
                    <a:pt x="12878" y="2379"/>
                    <a:pt x="12585" y="2371"/>
                  </a:cubicBezTo>
                  <a:cubicBezTo>
                    <a:pt x="11491" y="2341"/>
                    <a:pt x="10275" y="2280"/>
                    <a:pt x="8998" y="2128"/>
                  </a:cubicBezTo>
                  <a:cubicBezTo>
                    <a:pt x="7722" y="1976"/>
                    <a:pt x="6506" y="1794"/>
                    <a:pt x="5442" y="1550"/>
                  </a:cubicBezTo>
                  <a:cubicBezTo>
                    <a:pt x="4348" y="1307"/>
                    <a:pt x="3405" y="1034"/>
                    <a:pt x="2585" y="821"/>
                  </a:cubicBezTo>
                  <a:cubicBezTo>
                    <a:pt x="1764" y="608"/>
                    <a:pt x="1126" y="395"/>
                    <a:pt x="670" y="243"/>
                  </a:cubicBezTo>
                  <a:lnTo>
                    <a:pt x="183" y="61"/>
                  </a:lnTo>
                  <a:cubicBezTo>
                    <a:pt x="123" y="31"/>
                    <a:pt x="62" y="3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185951" y="3242714"/>
              <a:ext cx="329253" cy="233005"/>
            </a:xfrm>
            <a:custGeom>
              <a:avLst/>
              <a:gdLst/>
              <a:ahLst/>
              <a:cxnLst/>
              <a:rect l="l" t="t" r="r" b="b"/>
              <a:pathLst>
                <a:path w="16475" h="11659" extrusionOk="0">
                  <a:moveTo>
                    <a:pt x="12229" y="0"/>
                  </a:moveTo>
                  <a:cubicBezTo>
                    <a:pt x="12177" y="0"/>
                    <a:pt x="12123" y="6"/>
                    <a:pt x="12067" y="17"/>
                  </a:cubicBezTo>
                  <a:lnTo>
                    <a:pt x="7447" y="716"/>
                  </a:lnTo>
                  <a:cubicBezTo>
                    <a:pt x="5927" y="959"/>
                    <a:pt x="4499" y="1567"/>
                    <a:pt x="3252" y="2479"/>
                  </a:cubicBezTo>
                  <a:cubicBezTo>
                    <a:pt x="2111" y="3320"/>
                    <a:pt x="167" y="4607"/>
                    <a:pt x="5" y="4607"/>
                  </a:cubicBezTo>
                  <a:cubicBezTo>
                    <a:pt x="3" y="4607"/>
                    <a:pt x="1" y="4607"/>
                    <a:pt x="0" y="4607"/>
                  </a:cubicBezTo>
                  <a:lnTo>
                    <a:pt x="0" y="4607"/>
                  </a:lnTo>
                  <a:lnTo>
                    <a:pt x="790" y="11658"/>
                  </a:lnTo>
                  <a:lnTo>
                    <a:pt x="2097" y="11324"/>
                  </a:lnTo>
                  <a:lnTo>
                    <a:pt x="4499" y="11537"/>
                  </a:lnTo>
                  <a:cubicBezTo>
                    <a:pt x="4732" y="11554"/>
                    <a:pt x="4965" y="11563"/>
                    <a:pt x="5196" y="11563"/>
                  </a:cubicBezTo>
                  <a:cubicBezTo>
                    <a:pt x="6595" y="11563"/>
                    <a:pt x="7958" y="11246"/>
                    <a:pt x="9210" y="10594"/>
                  </a:cubicBezTo>
                  <a:cubicBezTo>
                    <a:pt x="10091" y="10139"/>
                    <a:pt x="10942" y="9683"/>
                    <a:pt x="11034" y="9531"/>
                  </a:cubicBezTo>
                  <a:cubicBezTo>
                    <a:pt x="11246" y="8953"/>
                    <a:pt x="11429" y="8376"/>
                    <a:pt x="11581" y="7768"/>
                  </a:cubicBezTo>
                  <a:cubicBezTo>
                    <a:pt x="11581" y="7768"/>
                    <a:pt x="12493" y="7221"/>
                    <a:pt x="12523" y="6825"/>
                  </a:cubicBezTo>
                  <a:cubicBezTo>
                    <a:pt x="12523" y="6461"/>
                    <a:pt x="12493" y="6096"/>
                    <a:pt x="12432" y="5731"/>
                  </a:cubicBezTo>
                  <a:cubicBezTo>
                    <a:pt x="12432" y="5731"/>
                    <a:pt x="14772" y="4333"/>
                    <a:pt x="15380" y="3877"/>
                  </a:cubicBezTo>
                  <a:cubicBezTo>
                    <a:pt x="16474" y="2996"/>
                    <a:pt x="16474" y="2418"/>
                    <a:pt x="16231" y="2023"/>
                  </a:cubicBezTo>
                  <a:cubicBezTo>
                    <a:pt x="16083" y="1830"/>
                    <a:pt x="15898" y="1745"/>
                    <a:pt x="15698" y="1745"/>
                  </a:cubicBezTo>
                  <a:cubicBezTo>
                    <a:pt x="15489" y="1745"/>
                    <a:pt x="15263" y="1837"/>
                    <a:pt x="15046" y="1993"/>
                  </a:cubicBezTo>
                  <a:lnTo>
                    <a:pt x="13708" y="2874"/>
                  </a:lnTo>
                  <a:cubicBezTo>
                    <a:pt x="13344" y="3087"/>
                    <a:pt x="12949" y="3269"/>
                    <a:pt x="12523" y="3391"/>
                  </a:cubicBezTo>
                  <a:lnTo>
                    <a:pt x="11946" y="3482"/>
                  </a:lnTo>
                  <a:cubicBezTo>
                    <a:pt x="11679" y="3532"/>
                    <a:pt x="11411" y="3557"/>
                    <a:pt x="11144" y="3557"/>
                  </a:cubicBezTo>
                  <a:cubicBezTo>
                    <a:pt x="10285" y="3557"/>
                    <a:pt x="9442" y="3300"/>
                    <a:pt x="8724" y="2813"/>
                  </a:cubicBezTo>
                  <a:lnTo>
                    <a:pt x="8511" y="2631"/>
                  </a:lnTo>
                  <a:cubicBezTo>
                    <a:pt x="8511" y="2631"/>
                    <a:pt x="12189" y="1810"/>
                    <a:pt x="12736" y="1324"/>
                  </a:cubicBezTo>
                  <a:cubicBezTo>
                    <a:pt x="13271" y="845"/>
                    <a:pt x="12892" y="0"/>
                    <a:pt x="1222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1379722" y="3355987"/>
              <a:ext cx="57117" cy="28599"/>
            </a:xfrm>
            <a:custGeom>
              <a:avLst/>
              <a:gdLst/>
              <a:ahLst/>
              <a:cxnLst/>
              <a:rect l="l" t="t" r="r" b="b"/>
              <a:pathLst>
                <a:path w="2858" h="1431" extrusionOk="0">
                  <a:moveTo>
                    <a:pt x="2852" y="1"/>
                  </a:moveTo>
                  <a:cubicBezTo>
                    <a:pt x="2785" y="1"/>
                    <a:pt x="2221" y="382"/>
                    <a:pt x="1459" y="762"/>
                  </a:cubicBezTo>
                  <a:cubicBezTo>
                    <a:pt x="669" y="1127"/>
                    <a:pt x="0" y="1370"/>
                    <a:pt x="31" y="1431"/>
                  </a:cubicBezTo>
                  <a:cubicBezTo>
                    <a:pt x="547" y="1309"/>
                    <a:pt x="1064" y="1127"/>
                    <a:pt x="1520" y="884"/>
                  </a:cubicBezTo>
                  <a:cubicBezTo>
                    <a:pt x="2006" y="671"/>
                    <a:pt x="2462" y="367"/>
                    <a:pt x="2857" y="2"/>
                  </a:cubicBezTo>
                  <a:cubicBezTo>
                    <a:pt x="2856" y="1"/>
                    <a:pt x="2855" y="1"/>
                    <a:pt x="2852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1390035" y="3396116"/>
              <a:ext cx="29798" cy="15209"/>
            </a:xfrm>
            <a:custGeom>
              <a:avLst/>
              <a:gdLst/>
              <a:ahLst/>
              <a:cxnLst/>
              <a:rect l="l" t="t" r="r" b="b"/>
              <a:pathLst>
                <a:path w="1491" h="761" extrusionOk="0">
                  <a:moveTo>
                    <a:pt x="1490" y="1"/>
                  </a:moveTo>
                  <a:cubicBezTo>
                    <a:pt x="1247" y="122"/>
                    <a:pt x="974" y="244"/>
                    <a:pt x="730" y="396"/>
                  </a:cubicBezTo>
                  <a:cubicBezTo>
                    <a:pt x="487" y="487"/>
                    <a:pt x="244" y="608"/>
                    <a:pt x="1" y="760"/>
                  </a:cubicBezTo>
                  <a:cubicBezTo>
                    <a:pt x="275" y="760"/>
                    <a:pt x="578" y="669"/>
                    <a:pt x="822" y="517"/>
                  </a:cubicBezTo>
                  <a:cubicBezTo>
                    <a:pt x="1095" y="426"/>
                    <a:pt x="1338" y="244"/>
                    <a:pt x="14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1342051" y="3287380"/>
              <a:ext cx="87494" cy="27599"/>
            </a:xfrm>
            <a:custGeom>
              <a:avLst/>
              <a:gdLst/>
              <a:ahLst/>
              <a:cxnLst/>
              <a:rect l="l" t="t" r="r" b="b"/>
              <a:pathLst>
                <a:path w="4378" h="1381" extrusionOk="0">
                  <a:moveTo>
                    <a:pt x="1" y="1"/>
                  </a:moveTo>
                  <a:cubicBezTo>
                    <a:pt x="153" y="153"/>
                    <a:pt x="335" y="274"/>
                    <a:pt x="548" y="396"/>
                  </a:cubicBezTo>
                  <a:cubicBezTo>
                    <a:pt x="1034" y="669"/>
                    <a:pt x="1520" y="913"/>
                    <a:pt x="2037" y="1095"/>
                  </a:cubicBezTo>
                  <a:cubicBezTo>
                    <a:pt x="2584" y="1277"/>
                    <a:pt x="3131" y="1369"/>
                    <a:pt x="3679" y="1369"/>
                  </a:cubicBezTo>
                  <a:cubicBezTo>
                    <a:pt x="3744" y="1377"/>
                    <a:pt x="3807" y="1380"/>
                    <a:pt x="3869" y="1380"/>
                  </a:cubicBezTo>
                  <a:cubicBezTo>
                    <a:pt x="4038" y="1380"/>
                    <a:pt x="4200" y="1352"/>
                    <a:pt x="4378" y="1308"/>
                  </a:cubicBezTo>
                  <a:cubicBezTo>
                    <a:pt x="3587" y="1277"/>
                    <a:pt x="2828" y="1186"/>
                    <a:pt x="2098" y="973"/>
                  </a:cubicBezTo>
                  <a:cubicBezTo>
                    <a:pt x="1581" y="761"/>
                    <a:pt x="1065" y="548"/>
                    <a:pt x="609" y="305"/>
                  </a:cubicBezTo>
                  <a:cubicBezTo>
                    <a:pt x="396" y="18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584571" y="2491033"/>
              <a:ext cx="273974" cy="157462"/>
            </a:xfrm>
            <a:custGeom>
              <a:avLst/>
              <a:gdLst/>
              <a:ahLst/>
              <a:cxnLst/>
              <a:rect l="l" t="t" r="r" b="b"/>
              <a:pathLst>
                <a:path w="13709" h="7879" extrusionOk="0">
                  <a:moveTo>
                    <a:pt x="0" y="0"/>
                  </a:moveTo>
                  <a:cubicBezTo>
                    <a:pt x="1034" y="1763"/>
                    <a:pt x="2614" y="3070"/>
                    <a:pt x="4286" y="4225"/>
                  </a:cubicBezTo>
                  <a:cubicBezTo>
                    <a:pt x="5988" y="5319"/>
                    <a:pt x="7782" y="6292"/>
                    <a:pt x="9605" y="7113"/>
                  </a:cubicBezTo>
                  <a:cubicBezTo>
                    <a:pt x="10398" y="7509"/>
                    <a:pt x="11217" y="7879"/>
                    <a:pt x="12086" y="7879"/>
                  </a:cubicBezTo>
                  <a:cubicBezTo>
                    <a:pt x="12151" y="7879"/>
                    <a:pt x="12215" y="7877"/>
                    <a:pt x="12280" y="7873"/>
                  </a:cubicBezTo>
                  <a:cubicBezTo>
                    <a:pt x="12523" y="7873"/>
                    <a:pt x="12766" y="7781"/>
                    <a:pt x="12979" y="7629"/>
                  </a:cubicBezTo>
                  <a:cubicBezTo>
                    <a:pt x="13222" y="7356"/>
                    <a:pt x="13344" y="7021"/>
                    <a:pt x="13344" y="6657"/>
                  </a:cubicBezTo>
                  <a:cubicBezTo>
                    <a:pt x="13618" y="4863"/>
                    <a:pt x="13709" y="3040"/>
                    <a:pt x="13618" y="1216"/>
                  </a:cubicBezTo>
                  <a:lnTo>
                    <a:pt x="13618" y="1216"/>
                  </a:lnTo>
                  <a:cubicBezTo>
                    <a:pt x="13162" y="3040"/>
                    <a:pt x="12432" y="4742"/>
                    <a:pt x="11459" y="6322"/>
                  </a:cubicBezTo>
                  <a:cubicBezTo>
                    <a:pt x="11459" y="6322"/>
                    <a:pt x="10000" y="5076"/>
                    <a:pt x="5471" y="3222"/>
                  </a:cubicBezTo>
                  <a:cubicBezTo>
                    <a:pt x="852" y="136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496441" y="4321853"/>
              <a:ext cx="6694211" cy="8250"/>
            </a:xfrm>
            <a:custGeom>
              <a:avLst/>
              <a:gdLst/>
              <a:ahLst/>
              <a:cxnLst/>
              <a:rect l="l" t="t" r="r" b="b"/>
              <a:pathLst>
                <a:path w="258364" h="183" extrusionOk="0">
                  <a:moveTo>
                    <a:pt x="129182" y="0"/>
                  </a:moveTo>
                  <a:cubicBezTo>
                    <a:pt x="57813" y="0"/>
                    <a:pt x="0" y="31"/>
                    <a:pt x="0" y="91"/>
                  </a:cubicBezTo>
                  <a:cubicBezTo>
                    <a:pt x="0" y="182"/>
                    <a:pt x="57813" y="182"/>
                    <a:pt x="129182" y="182"/>
                  </a:cubicBezTo>
                  <a:cubicBezTo>
                    <a:pt x="200521" y="182"/>
                    <a:pt x="258364" y="152"/>
                    <a:pt x="258364" y="91"/>
                  </a:cubicBezTo>
                  <a:cubicBezTo>
                    <a:pt x="258364" y="31"/>
                    <a:pt x="200521" y="0"/>
                    <a:pt x="1291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533849" y="2152757"/>
              <a:ext cx="70287" cy="107240"/>
            </a:xfrm>
            <a:custGeom>
              <a:avLst/>
              <a:gdLst/>
              <a:ahLst/>
              <a:cxnLst/>
              <a:rect l="l" t="t" r="r" b="b"/>
              <a:pathLst>
                <a:path w="3517" h="5366" extrusionOk="0">
                  <a:moveTo>
                    <a:pt x="2263" y="0"/>
                  </a:moveTo>
                  <a:cubicBezTo>
                    <a:pt x="1268" y="0"/>
                    <a:pt x="39" y="436"/>
                    <a:pt x="21" y="2530"/>
                  </a:cubicBezTo>
                  <a:cubicBezTo>
                    <a:pt x="0" y="4927"/>
                    <a:pt x="1651" y="5366"/>
                    <a:pt x="2691" y="5366"/>
                  </a:cubicBezTo>
                  <a:cubicBezTo>
                    <a:pt x="3168" y="5366"/>
                    <a:pt x="3516" y="5273"/>
                    <a:pt x="3516" y="5235"/>
                  </a:cubicBezTo>
                  <a:cubicBezTo>
                    <a:pt x="3516" y="5144"/>
                    <a:pt x="3516" y="220"/>
                    <a:pt x="3516" y="220"/>
                  </a:cubicBezTo>
                  <a:cubicBezTo>
                    <a:pt x="3492" y="196"/>
                    <a:pt x="2930" y="0"/>
                    <a:pt x="2263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551875" y="2175140"/>
              <a:ext cx="31596" cy="61214"/>
            </a:xfrm>
            <a:custGeom>
              <a:avLst/>
              <a:gdLst/>
              <a:ahLst/>
              <a:cxnLst/>
              <a:rect l="l" t="t" r="r" b="b"/>
              <a:pathLst>
                <a:path w="1581" h="3063" extrusionOk="0">
                  <a:moveTo>
                    <a:pt x="973" y="0"/>
                  </a:moveTo>
                  <a:cubicBezTo>
                    <a:pt x="943" y="0"/>
                    <a:pt x="912" y="4"/>
                    <a:pt x="882" y="12"/>
                  </a:cubicBezTo>
                  <a:cubicBezTo>
                    <a:pt x="578" y="73"/>
                    <a:pt x="335" y="255"/>
                    <a:pt x="244" y="559"/>
                  </a:cubicBezTo>
                  <a:cubicBezTo>
                    <a:pt x="92" y="833"/>
                    <a:pt x="0" y="1167"/>
                    <a:pt x="0" y="1532"/>
                  </a:cubicBezTo>
                  <a:cubicBezTo>
                    <a:pt x="0" y="2231"/>
                    <a:pt x="396" y="2899"/>
                    <a:pt x="882" y="3051"/>
                  </a:cubicBezTo>
                  <a:cubicBezTo>
                    <a:pt x="927" y="3059"/>
                    <a:pt x="975" y="3063"/>
                    <a:pt x="1023" y="3063"/>
                  </a:cubicBezTo>
                  <a:cubicBezTo>
                    <a:pt x="1167" y="3063"/>
                    <a:pt x="1315" y="3029"/>
                    <a:pt x="1429" y="2960"/>
                  </a:cubicBezTo>
                  <a:cubicBezTo>
                    <a:pt x="1551" y="2869"/>
                    <a:pt x="1581" y="2778"/>
                    <a:pt x="1551" y="2778"/>
                  </a:cubicBezTo>
                  <a:cubicBezTo>
                    <a:pt x="1551" y="2778"/>
                    <a:pt x="1490" y="2839"/>
                    <a:pt x="1399" y="2869"/>
                  </a:cubicBezTo>
                  <a:cubicBezTo>
                    <a:pt x="1323" y="2899"/>
                    <a:pt x="1247" y="2915"/>
                    <a:pt x="1171" y="2915"/>
                  </a:cubicBezTo>
                  <a:cubicBezTo>
                    <a:pt x="1095" y="2915"/>
                    <a:pt x="1019" y="2899"/>
                    <a:pt x="943" y="2869"/>
                  </a:cubicBezTo>
                  <a:cubicBezTo>
                    <a:pt x="548" y="2747"/>
                    <a:pt x="274" y="2140"/>
                    <a:pt x="244" y="1501"/>
                  </a:cubicBezTo>
                  <a:cubicBezTo>
                    <a:pt x="244" y="1228"/>
                    <a:pt x="304" y="924"/>
                    <a:pt x="426" y="650"/>
                  </a:cubicBezTo>
                  <a:cubicBezTo>
                    <a:pt x="487" y="407"/>
                    <a:pt x="669" y="255"/>
                    <a:pt x="882" y="194"/>
                  </a:cubicBezTo>
                  <a:cubicBezTo>
                    <a:pt x="915" y="181"/>
                    <a:pt x="948" y="175"/>
                    <a:pt x="981" y="175"/>
                  </a:cubicBezTo>
                  <a:cubicBezTo>
                    <a:pt x="1096" y="175"/>
                    <a:pt x="1199" y="251"/>
                    <a:pt x="1247" y="346"/>
                  </a:cubicBezTo>
                  <a:cubicBezTo>
                    <a:pt x="1307" y="437"/>
                    <a:pt x="1277" y="529"/>
                    <a:pt x="1307" y="529"/>
                  </a:cubicBezTo>
                  <a:cubicBezTo>
                    <a:pt x="1307" y="529"/>
                    <a:pt x="1368" y="468"/>
                    <a:pt x="1338" y="316"/>
                  </a:cubicBezTo>
                  <a:cubicBezTo>
                    <a:pt x="1338" y="225"/>
                    <a:pt x="1277" y="164"/>
                    <a:pt x="1216" y="103"/>
                  </a:cubicBezTo>
                  <a:cubicBezTo>
                    <a:pt x="1148" y="35"/>
                    <a:pt x="1062" y="0"/>
                    <a:pt x="97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0" name="Google Shape;990;p15"/>
          <p:cNvSpPr txBox="1">
            <a:spLocks noGrp="1"/>
          </p:cNvSpPr>
          <p:nvPr>
            <p:ph type="subTitle" idx="1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991" name="Google Shape;991;p15"/>
          <p:cNvSpPr txBox="1">
            <a:spLocks noGrp="1"/>
          </p:cNvSpPr>
          <p:nvPr>
            <p:ph type="title"/>
          </p:nvPr>
        </p:nvSpPr>
        <p:spPr>
          <a:xfrm>
            <a:off x="4882925" y="2181600"/>
            <a:ext cx="33666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992" name="Google Shape;992;p15"/>
          <p:cNvSpPr txBox="1">
            <a:spLocks noGrp="1"/>
          </p:cNvSpPr>
          <p:nvPr>
            <p:ph type="title" idx="2" hasCustomPrompt="1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_1_1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16"/>
          <p:cNvGrpSpPr/>
          <p:nvPr/>
        </p:nvGrpSpPr>
        <p:grpSpPr>
          <a:xfrm>
            <a:off x="2431400" y="688404"/>
            <a:ext cx="5912502" cy="3982448"/>
            <a:chOff x="-871313" y="427498"/>
            <a:chExt cx="7122638" cy="4797552"/>
          </a:xfrm>
        </p:grpSpPr>
        <p:sp>
          <p:nvSpPr>
            <p:cNvPr id="995" name="Google Shape;995;p16"/>
            <p:cNvSpPr/>
            <p:nvPr/>
          </p:nvSpPr>
          <p:spPr>
            <a:xfrm>
              <a:off x="3722804" y="437538"/>
              <a:ext cx="592911" cy="547840"/>
            </a:xfrm>
            <a:custGeom>
              <a:avLst/>
              <a:gdLst/>
              <a:ahLst/>
              <a:cxnLst/>
              <a:rect l="l" t="t" r="r" b="b"/>
              <a:pathLst>
                <a:path w="35493" h="32795" extrusionOk="0">
                  <a:moveTo>
                    <a:pt x="16446" y="0"/>
                  </a:moveTo>
                  <a:cubicBezTo>
                    <a:pt x="9441" y="500"/>
                    <a:pt x="3537" y="5437"/>
                    <a:pt x="1769" y="12242"/>
                  </a:cubicBezTo>
                  <a:cubicBezTo>
                    <a:pt x="1" y="19047"/>
                    <a:pt x="2769" y="26219"/>
                    <a:pt x="8640" y="30088"/>
                  </a:cubicBezTo>
                  <a:cubicBezTo>
                    <a:pt x="11385" y="31897"/>
                    <a:pt x="14531" y="32795"/>
                    <a:pt x="17668" y="32795"/>
                  </a:cubicBezTo>
                  <a:cubicBezTo>
                    <a:pt x="21242" y="32795"/>
                    <a:pt x="24805" y="31630"/>
                    <a:pt x="27754" y="29321"/>
                  </a:cubicBezTo>
                  <a:cubicBezTo>
                    <a:pt x="33325" y="24985"/>
                    <a:pt x="35493" y="17613"/>
                    <a:pt x="33158" y="10975"/>
                  </a:cubicBezTo>
                  <a:lnTo>
                    <a:pt x="33158" y="10975"/>
                  </a:lnTo>
                  <a:lnTo>
                    <a:pt x="17680" y="16345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4054386" y="427498"/>
              <a:ext cx="201730" cy="212889"/>
            </a:xfrm>
            <a:custGeom>
              <a:avLst/>
              <a:gdLst/>
              <a:ahLst/>
              <a:cxnLst/>
              <a:rect l="l" t="t" r="r" b="b"/>
              <a:pathLst>
                <a:path w="12076" h="12744" extrusionOk="0">
                  <a:moveTo>
                    <a:pt x="0" y="1"/>
                  </a:moveTo>
                  <a:lnTo>
                    <a:pt x="367" y="12743"/>
                  </a:lnTo>
                  <a:lnTo>
                    <a:pt x="12076" y="8206"/>
                  </a:lnTo>
                  <a:cubicBezTo>
                    <a:pt x="12076" y="8206"/>
                    <a:pt x="9007" y="1602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5729250" y="4513900"/>
              <a:ext cx="245200" cy="147625"/>
            </a:xfrm>
            <a:custGeom>
              <a:avLst/>
              <a:gdLst/>
              <a:ahLst/>
              <a:cxnLst/>
              <a:rect l="l" t="t" r="r" b="b"/>
              <a:pathLst>
                <a:path w="9808" h="5905" extrusionOk="0">
                  <a:moveTo>
                    <a:pt x="5169" y="1"/>
                  </a:moveTo>
                  <a:cubicBezTo>
                    <a:pt x="4051" y="1"/>
                    <a:pt x="2930" y="246"/>
                    <a:pt x="1902" y="725"/>
                  </a:cubicBezTo>
                  <a:cubicBezTo>
                    <a:pt x="1035" y="1192"/>
                    <a:pt x="401" y="2026"/>
                    <a:pt x="234" y="2994"/>
                  </a:cubicBezTo>
                  <a:cubicBezTo>
                    <a:pt x="1" y="3661"/>
                    <a:pt x="101" y="4428"/>
                    <a:pt x="435" y="5062"/>
                  </a:cubicBezTo>
                  <a:cubicBezTo>
                    <a:pt x="711" y="5586"/>
                    <a:pt x="1261" y="5905"/>
                    <a:pt x="1858" y="5905"/>
                  </a:cubicBezTo>
                  <a:cubicBezTo>
                    <a:pt x="1983" y="5905"/>
                    <a:pt x="2109" y="5891"/>
                    <a:pt x="2236" y="5862"/>
                  </a:cubicBezTo>
                  <a:cubicBezTo>
                    <a:pt x="2936" y="5662"/>
                    <a:pt x="3303" y="4928"/>
                    <a:pt x="3904" y="4495"/>
                  </a:cubicBezTo>
                  <a:cubicBezTo>
                    <a:pt x="4526" y="4018"/>
                    <a:pt x="5315" y="3928"/>
                    <a:pt x="6128" y="3928"/>
                  </a:cubicBezTo>
                  <a:cubicBezTo>
                    <a:pt x="6623" y="3928"/>
                    <a:pt x="7127" y="3961"/>
                    <a:pt x="7606" y="3961"/>
                  </a:cubicBezTo>
                  <a:cubicBezTo>
                    <a:pt x="7697" y="3972"/>
                    <a:pt x="7786" y="3978"/>
                    <a:pt x="7874" y="3978"/>
                  </a:cubicBezTo>
                  <a:cubicBezTo>
                    <a:pt x="8308" y="3978"/>
                    <a:pt x="8719" y="3843"/>
                    <a:pt x="9108" y="3594"/>
                  </a:cubicBezTo>
                  <a:cubicBezTo>
                    <a:pt x="9808" y="3027"/>
                    <a:pt x="9708" y="1859"/>
                    <a:pt x="9108" y="1226"/>
                  </a:cubicBezTo>
                  <a:cubicBezTo>
                    <a:pt x="8507" y="559"/>
                    <a:pt x="7606" y="292"/>
                    <a:pt x="6706" y="158"/>
                  </a:cubicBezTo>
                  <a:cubicBezTo>
                    <a:pt x="6200" y="53"/>
                    <a:pt x="5685" y="1"/>
                    <a:pt x="51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5671725" y="4038775"/>
              <a:ext cx="179325" cy="351875"/>
            </a:xfrm>
            <a:custGeom>
              <a:avLst/>
              <a:gdLst/>
              <a:ahLst/>
              <a:cxnLst/>
              <a:rect l="l" t="t" r="r" b="b"/>
              <a:pathLst>
                <a:path w="7173" h="14075" extrusionOk="0">
                  <a:moveTo>
                    <a:pt x="4054" y="1"/>
                  </a:moveTo>
                  <a:cubicBezTo>
                    <a:pt x="3905" y="1"/>
                    <a:pt x="3754" y="17"/>
                    <a:pt x="3603" y="50"/>
                  </a:cubicBezTo>
                  <a:cubicBezTo>
                    <a:pt x="2702" y="283"/>
                    <a:pt x="2169" y="1150"/>
                    <a:pt x="1768" y="1951"/>
                  </a:cubicBezTo>
                  <a:cubicBezTo>
                    <a:pt x="601" y="4353"/>
                    <a:pt x="0" y="7021"/>
                    <a:pt x="0" y="9690"/>
                  </a:cubicBezTo>
                  <a:cubicBezTo>
                    <a:pt x="0" y="10924"/>
                    <a:pt x="134" y="12225"/>
                    <a:pt x="834" y="13259"/>
                  </a:cubicBezTo>
                  <a:cubicBezTo>
                    <a:pt x="1242" y="13849"/>
                    <a:pt x="1822" y="14075"/>
                    <a:pt x="2408" y="14075"/>
                  </a:cubicBezTo>
                  <a:cubicBezTo>
                    <a:pt x="3115" y="14075"/>
                    <a:pt x="3832" y="13745"/>
                    <a:pt x="4270" y="13326"/>
                  </a:cubicBezTo>
                  <a:cubicBezTo>
                    <a:pt x="5104" y="12592"/>
                    <a:pt x="5438" y="11424"/>
                    <a:pt x="5738" y="10357"/>
                  </a:cubicBezTo>
                  <a:cubicBezTo>
                    <a:pt x="6438" y="7888"/>
                    <a:pt x="7172" y="5287"/>
                    <a:pt x="6638" y="2785"/>
                  </a:cubicBezTo>
                  <a:cubicBezTo>
                    <a:pt x="6505" y="2018"/>
                    <a:pt x="6171" y="1317"/>
                    <a:pt x="5671" y="750"/>
                  </a:cubicBezTo>
                  <a:cubicBezTo>
                    <a:pt x="5242" y="268"/>
                    <a:pt x="4663" y="1"/>
                    <a:pt x="40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5366500" y="4141575"/>
              <a:ext cx="294400" cy="291275"/>
            </a:xfrm>
            <a:custGeom>
              <a:avLst/>
              <a:gdLst/>
              <a:ahLst/>
              <a:cxnLst/>
              <a:rect l="l" t="t" r="r" b="b"/>
              <a:pathLst>
                <a:path w="11776" h="11651" extrusionOk="0">
                  <a:moveTo>
                    <a:pt x="2427" y="1"/>
                  </a:moveTo>
                  <a:cubicBezTo>
                    <a:pt x="2341" y="1"/>
                    <a:pt x="2255" y="3"/>
                    <a:pt x="2169" y="7"/>
                  </a:cubicBezTo>
                  <a:cubicBezTo>
                    <a:pt x="1468" y="40"/>
                    <a:pt x="835" y="441"/>
                    <a:pt x="501" y="1075"/>
                  </a:cubicBezTo>
                  <a:cubicBezTo>
                    <a:pt x="1" y="1975"/>
                    <a:pt x="468" y="3076"/>
                    <a:pt x="968" y="3977"/>
                  </a:cubicBezTo>
                  <a:cubicBezTo>
                    <a:pt x="1835" y="5578"/>
                    <a:pt x="2836" y="7079"/>
                    <a:pt x="3937" y="8513"/>
                  </a:cubicBezTo>
                  <a:cubicBezTo>
                    <a:pt x="4837" y="9681"/>
                    <a:pt x="5871" y="10815"/>
                    <a:pt x="7239" y="11315"/>
                  </a:cubicBezTo>
                  <a:cubicBezTo>
                    <a:pt x="7783" y="11533"/>
                    <a:pt x="8343" y="11651"/>
                    <a:pt x="8864" y="11651"/>
                  </a:cubicBezTo>
                  <a:cubicBezTo>
                    <a:pt x="9621" y="11651"/>
                    <a:pt x="10293" y="11402"/>
                    <a:pt x="10708" y="10848"/>
                  </a:cubicBezTo>
                  <a:lnTo>
                    <a:pt x="10708" y="10848"/>
                  </a:lnTo>
                  <a:lnTo>
                    <a:pt x="10575" y="10982"/>
                  </a:lnTo>
                  <a:cubicBezTo>
                    <a:pt x="11509" y="9781"/>
                    <a:pt x="11776" y="8180"/>
                    <a:pt x="11309" y="6712"/>
                  </a:cubicBezTo>
                  <a:cubicBezTo>
                    <a:pt x="10808" y="5278"/>
                    <a:pt x="9941" y="4010"/>
                    <a:pt x="8774" y="3043"/>
                  </a:cubicBezTo>
                  <a:cubicBezTo>
                    <a:pt x="7439" y="1842"/>
                    <a:pt x="5905" y="941"/>
                    <a:pt x="4237" y="341"/>
                  </a:cubicBezTo>
                  <a:cubicBezTo>
                    <a:pt x="3652" y="107"/>
                    <a:pt x="3041" y="1"/>
                    <a:pt x="242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5690075" y="4558700"/>
              <a:ext cx="167625" cy="293575"/>
            </a:xfrm>
            <a:custGeom>
              <a:avLst/>
              <a:gdLst/>
              <a:ahLst/>
              <a:cxnLst/>
              <a:rect l="l" t="t" r="r" b="b"/>
              <a:pathLst>
                <a:path w="6705" h="11743" extrusionOk="0">
                  <a:moveTo>
                    <a:pt x="6138" y="1"/>
                  </a:moveTo>
                  <a:cubicBezTo>
                    <a:pt x="5571" y="67"/>
                    <a:pt x="5070" y="201"/>
                    <a:pt x="4570" y="434"/>
                  </a:cubicBezTo>
                  <a:cubicBezTo>
                    <a:pt x="3836" y="768"/>
                    <a:pt x="3202" y="1268"/>
                    <a:pt x="2702" y="1902"/>
                  </a:cubicBezTo>
                  <a:cubicBezTo>
                    <a:pt x="2102" y="2669"/>
                    <a:pt x="1601" y="3537"/>
                    <a:pt x="1234" y="4437"/>
                  </a:cubicBezTo>
                  <a:cubicBezTo>
                    <a:pt x="901" y="5338"/>
                    <a:pt x="601" y="6272"/>
                    <a:pt x="400" y="7239"/>
                  </a:cubicBezTo>
                  <a:cubicBezTo>
                    <a:pt x="267" y="8006"/>
                    <a:pt x="167" y="8807"/>
                    <a:pt x="100" y="9608"/>
                  </a:cubicBezTo>
                  <a:cubicBezTo>
                    <a:pt x="67" y="10275"/>
                    <a:pt x="34" y="10808"/>
                    <a:pt x="34" y="11175"/>
                  </a:cubicBezTo>
                  <a:cubicBezTo>
                    <a:pt x="0" y="11376"/>
                    <a:pt x="34" y="11576"/>
                    <a:pt x="34" y="11742"/>
                  </a:cubicBezTo>
                  <a:cubicBezTo>
                    <a:pt x="100" y="11576"/>
                    <a:pt x="134" y="11376"/>
                    <a:pt x="134" y="11175"/>
                  </a:cubicBezTo>
                  <a:cubicBezTo>
                    <a:pt x="167" y="10742"/>
                    <a:pt x="234" y="10208"/>
                    <a:pt x="300" y="9574"/>
                  </a:cubicBezTo>
                  <a:cubicBezTo>
                    <a:pt x="367" y="8807"/>
                    <a:pt x="467" y="8040"/>
                    <a:pt x="634" y="7273"/>
                  </a:cubicBezTo>
                  <a:cubicBezTo>
                    <a:pt x="834" y="6339"/>
                    <a:pt x="1134" y="5405"/>
                    <a:pt x="1468" y="4504"/>
                  </a:cubicBezTo>
                  <a:cubicBezTo>
                    <a:pt x="1835" y="3637"/>
                    <a:pt x="2302" y="2803"/>
                    <a:pt x="2869" y="2036"/>
                  </a:cubicBezTo>
                  <a:cubicBezTo>
                    <a:pt x="3336" y="1435"/>
                    <a:pt x="3936" y="901"/>
                    <a:pt x="4637" y="568"/>
                  </a:cubicBezTo>
                  <a:cubicBezTo>
                    <a:pt x="5104" y="334"/>
                    <a:pt x="5604" y="168"/>
                    <a:pt x="6138" y="101"/>
                  </a:cubicBezTo>
                  <a:cubicBezTo>
                    <a:pt x="6338" y="101"/>
                    <a:pt x="6538" y="67"/>
                    <a:pt x="6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5690900" y="4166750"/>
              <a:ext cx="76750" cy="655500"/>
            </a:xfrm>
            <a:custGeom>
              <a:avLst/>
              <a:gdLst/>
              <a:ahLst/>
              <a:cxnLst/>
              <a:rect l="l" t="t" r="r" b="b"/>
              <a:pathLst>
                <a:path w="3070" h="26220" extrusionOk="0">
                  <a:moveTo>
                    <a:pt x="3069" y="1"/>
                  </a:moveTo>
                  <a:lnTo>
                    <a:pt x="3069" y="1"/>
                  </a:lnTo>
                  <a:cubicBezTo>
                    <a:pt x="3036" y="101"/>
                    <a:pt x="3003" y="168"/>
                    <a:pt x="2969" y="268"/>
                  </a:cubicBezTo>
                  <a:lnTo>
                    <a:pt x="2769" y="1002"/>
                  </a:lnTo>
                  <a:cubicBezTo>
                    <a:pt x="2669" y="1302"/>
                    <a:pt x="2569" y="1702"/>
                    <a:pt x="2436" y="2169"/>
                  </a:cubicBezTo>
                  <a:cubicBezTo>
                    <a:pt x="2336" y="2636"/>
                    <a:pt x="2202" y="3170"/>
                    <a:pt x="2069" y="3737"/>
                  </a:cubicBezTo>
                  <a:cubicBezTo>
                    <a:pt x="1402" y="6806"/>
                    <a:pt x="935" y="9875"/>
                    <a:pt x="601" y="12977"/>
                  </a:cubicBezTo>
                  <a:cubicBezTo>
                    <a:pt x="167" y="16613"/>
                    <a:pt x="34" y="19915"/>
                    <a:pt x="1" y="22317"/>
                  </a:cubicBezTo>
                  <a:cubicBezTo>
                    <a:pt x="1" y="23518"/>
                    <a:pt x="1" y="24485"/>
                    <a:pt x="34" y="25152"/>
                  </a:cubicBezTo>
                  <a:cubicBezTo>
                    <a:pt x="67" y="25486"/>
                    <a:pt x="67" y="25719"/>
                    <a:pt x="101" y="25919"/>
                  </a:cubicBezTo>
                  <a:cubicBezTo>
                    <a:pt x="101" y="26019"/>
                    <a:pt x="101" y="26120"/>
                    <a:pt x="134" y="26220"/>
                  </a:cubicBezTo>
                  <a:cubicBezTo>
                    <a:pt x="134" y="26120"/>
                    <a:pt x="134" y="26019"/>
                    <a:pt x="134" y="25953"/>
                  </a:cubicBezTo>
                  <a:lnTo>
                    <a:pt x="134" y="25186"/>
                  </a:lnTo>
                  <a:cubicBezTo>
                    <a:pt x="134" y="24518"/>
                    <a:pt x="134" y="23551"/>
                    <a:pt x="167" y="22350"/>
                  </a:cubicBezTo>
                  <a:cubicBezTo>
                    <a:pt x="201" y="19948"/>
                    <a:pt x="434" y="17380"/>
                    <a:pt x="834" y="13744"/>
                  </a:cubicBezTo>
                  <a:cubicBezTo>
                    <a:pt x="1201" y="10342"/>
                    <a:pt x="1702" y="6372"/>
                    <a:pt x="2235" y="3770"/>
                  </a:cubicBezTo>
                  <a:cubicBezTo>
                    <a:pt x="2336" y="3203"/>
                    <a:pt x="2469" y="2669"/>
                    <a:pt x="2569" y="2202"/>
                  </a:cubicBezTo>
                  <a:cubicBezTo>
                    <a:pt x="2669" y="1735"/>
                    <a:pt x="2769" y="1335"/>
                    <a:pt x="2836" y="1035"/>
                  </a:cubicBezTo>
                  <a:cubicBezTo>
                    <a:pt x="2936" y="701"/>
                    <a:pt x="2969" y="468"/>
                    <a:pt x="3036" y="268"/>
                  </a:cubicBezTo>
                  <a:cubicBezTo>
                    <a:pt x="3069" y="201"/>
                    <a:pt x="3069" y="101"/>
                    <a:pt x="3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5480750" y="4215950"/>
              <a:ext cx="214350" cy="446175"/>
            </a:xfrm>
            <a:custGeom>
              <a:avLst/>
              <a:gdLst/>
              <a:ahLst/>
              <a:cxnLst/>
              <a:rect l="l" t="t" r="r" b="b"/>
              <a:pathLst>
                <a:path w="8574" h="17847" extrusionOk="0">
                  <a:moveTo>
                    <a:pt x="1" y="1"/>
                  </a:moveTo>
                  <a:lnTo>
                    <a:pt x="1" y="1"/>
                  </a:lnTo>
                  <a:cubicBezTo>
                    <a:pt x="768" y="635"/>
                    <a:pt x="1502" y="1268"/>
                    <a:pt x="2202" y="2002"/>
                  </a:cubicBezTo>
                  <a:cubicBezTo>
                    <a:pt x="3803" y="3770"/>
                    <a:pt x="5104" y="5838"/>
                    <a:pt x="6038" y="8040"/>
                  </a:cubicBezTo>
                  <a:cubicBezTo>
                    <a:pt x="6539" y="9241"/>
                    <a:pt x="7006" y="10508"/>
                    <a:pt x="7372" y="11776"/>
                  </a:cubicBezTo>
                  <a:cubicBezTo>
                    <a:pt x="7706" y="12944"/>
                    <a:pt x="7940" y="14011"/>
                    <a:pt x="8106" y="14912"/>
                  </a:cubicBezTo>
                  <a:cubicBezTo>
                    <a:pt x="8273" y="15812"/>
                    <a:pt x="8373" y="16579"/>
                    <a:pt x="8440" y="17080"/>
                  </a:cubicBezTo>
                  <a:cubicBezTo>
                    <a:pt x="8440" y="17347"/>
                    <a:pt x="8473" y="17614"/>
                    <a:pt x="8540" y="17847"/>
                  </a:cubicBezTo>
                  <a:cubicBezTo>
                    <a:pt x="8573" y="17580"/>
                    <a:pt x="8573" y="17313"/>
                    <a:pt x="8540" y="17046"/>
                  </a:cubicBezTo>
                  <a:cubicBezTo>
                    <a:pt x="8507" y="16546"/>
                    <a:pt x="8440" y="15812"/>
                    <a:pt x="8306" y="14878"/>
                  </a:cubicBezTo>
                  <a:cubicBezTo>
                    <a:pt x="8106" y="13811"/>
                    <a:pt x="7873" y="12743"/>
                    <a:pt x="7606" y="11709"/>
                  </a:cubicBezTo>
                  <a:cubicBezTo>
                    <a:pt x="7239" y="10408"/>
                    <a:pt x="6805" y="9141"/>
                    <a:pt x="6272" y="7940"/>
                  </a:cubicBezTo>
                  <a:cubicBezTo>
                    <a:pt x="5338" y="5705"/>
                    <a:pt x="4003" y="3637"/>
                    <a:pt x="2369" y="1869"/>
                  </a:cubicBezTo>
                  <a:cubicBezTo>
                    <a:pt x="2069" y="1569"/>
                    <a:pt x="1735" y="1268"/>
                    <a:pt x="1435" y="1002"/>
                  </a:cubicBezTo>
                  <a:cubicBezTo>
                    <a:pt x="1268" y="868"/>
                    <a:pt x="1168" y="768"/>
                    <a:pt x="1035" y="668"/>
                  </a:cubicBezTo>
                  <a:lnTo>
                    <a:pt x="668" y="435"/>
                  </a:lnTo>
                  <a:cubicBezTo>
                    <a:pt x="468" y="268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5539950" y="4943975"/>
              <a:ext cx="313600" cy="219350"/>
            </a:xfrm>
            <a:custGeom>
              <a:avLst/>
              <a:gdLst/>
              <a:ahLst/>
              <a:cxnLst/>
              <a:rect l="l" t="t" r="r" b="b"/>
              <a:pathLst>
                <a:path w="12544" h="8774" extrusionOk="0">
                  <a:moveTo>
                    <a:pt x="1" y="1"/>
                  </a:moveTo>
                  <a:lnTo>
                    <a:pt x="635" y="8774"/>
                  </a:lnTo>
                  <a:lnTo>
                    <a:pt x="11909" y="8774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5512450" y="4857250"/>
              <a:ext cx="374450" cy="86750"/>
            </a:xfrm>
            <a:custGeom>
              <a:avLst/>
              <a:gdLst/>
              <a:ahLst/>
              <a:cxnLst/>
              <a:rect l="l" t="t" r="r" b="b"/>
              <a:pathLst>
                <a:path w="14978" h="3470" extrusionOk="0">
                  <a:moveTo>
                    <a:pt x="0" y="1"/>
                  </a:moveTo>
                  <a:lnTo>
                    <a:pt x="0" y="3470"/>
                  </a:lnTo>
                  <a:lnTo>
                    <a:pt x="14978" y="347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5513275" y="5154975"/>
              <a:ext cx="367775" cy="23375"/>
            </a:xfrm>
            <a:custGeom>
              <a:avLst/>
              <a:gdLst/>
              <a:ahLst/>
              <a:cxnLst/>
              <a:rect l="l" t="t" r="r" b="b"/>
              <a:pathLst>
                <a:path w="14711" h="935" extrusionOk="0">
                  <a:moveTo>
                    <a:pt x="0" y="0"/>
                  </a:moveTo>
                  <a:lnTo>
                    <a:pt x="0" y="934"/>
                  </a:lnTo>
                  <a:lnTo>
                    <a:pt x="14711" y="934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5530775" y="5178325"/>
              <a:ext cx="336950" cy="42550"/>
            </a:xfrm>
            <a:custGeom>
              <a:avLst/>
              <a:gdLst/>
              <a:ahLst/>
              <a:cxnLst/>
              <a:rect l="l" t="t" r="r" b="b"/>
              <a:pathLst>
                <a:path w="13478" h="1702" extrusionOk="0">
                  <a:moveTo>
                    <a:pt x="1" y="0"/>
                  </a:moveTo>
                  <a:lnTo>
                    <a:pt x="668" y="1701"/>
                  </a:lnTo>
                  <a:lnTo>
                    <a:pt x="12677" y="1701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5545800" y="4984850"/>
              <a:ext cx="302750" cy="61725"/>
            </a:xfrm>
            <a:custGeom>
              <a:avLst/>
              <a:gdLst/>
              <a:ahLst/>
              <a:cxnLst/>
              <a:rect l="l" t="t" r="r" b="b"/>
              <a:pathLst>
                <a:path w="12110" h="2469" extrusionOk="0">
                  <a:moveTo>
                    <a:pt x="2769" y="0"/>
                  </a:moveTo>
                  <a:lnTo>
                    <a:pt x="2736" y="67"/>
                  </a:lnTo>
                  <a:cubicBezTo>
                    <a:pt x="1988" y="945"/>
                    <a:pt x="1335" y="1696"/>
                    <a:pt x="839" y="2289"/>
                  </a:cubicBezTo>
                  <a:lnTo>
                    <a:pt x="839" y="2289"/>
                  </a:lnTo>
                  <a:lnTo>
                    <a:pt x="234" y="1301"/>
                  </a:lnTo>
                  <a:lnTo>
                    <a:pt x="67" y="1034"/>
                  </a:lnTo>
                  <a:cubicBezTo>
                    <a:pt x="1" y="1001"/>
                    <a:pt x="0" y="968"/>
                    <a:pt x="0" y="968"/>
                  </a:cubicBezTo>
                  <a:lnTo>
                    <a:pt x="0" y="968"/>
                  </a:lnTo>
                  <a:cubicBezTo>
                    <a:pt x="0" y="1001"/>
                    <a:pt x="0" y="1034"/>
                    <a:pt x="34" y="1068"/>
                  </a:cubicBezTo>
                  <a:lnTo>
                    <a:pt x="201" y="1335"/>
                  </a:lnTo>
                  <a:lnTo>
                    <a:pt x="801" y="2369"/>
                  </a:lnTo>
                  <a:lnTo>
                    <a:pt x="834" y="2402"/>
                  </a:lnTo>
                  <a:lnTo>
                    <a:pt x="868" y="2369"/>
                  </a:lnTo>
                  <a:lnTo>
                    <a:pt x="2765" y="177"/>
                  </a:lnTo>
                  <a:lnTo>
                    <a:pt x="4303" y="2402"/>
                  </a:lnTo>
                  <a:lnTo>
                    <a:pt x="4370" y="2469"/>
                  </a:lnTo>
                  <a:lnTo>
                    <a:pt x="4437" y="2402"/>
                  </a:lnTo>
                  <a:lnTo>
                    <a:pt x="6105" y="267"/>
                  </a:lnTo>
                  <a:lnTo>
                    <a:pt x="6133" y="239"/>
                  </a:lnTo>
                  <a:lnTo>
                    <a:pt x="6133" y="239"/>
                  </a:lnTo>
                  <a:lnTo>
                    <a:pt x="7973" y="2402"/>
                  </a:lnTo>
                  <a:lnTo>
                    <a:pt x="8039" y="2469"/>
                  </a:lnTo>
                  <a:lnTo>
                    <a:pt x="8073" y="2402"/>
                  </a:lnTo>
                  <a:lnTo>
                    <a:pt x="9624" y="204"/>
                  </a:lnTo>
                  <a:lnTo>
                    <a:pt x="9624" y="204"/>
                  </a:lnTo>
                  <a:lnTo>
                    <a:pt x="11175" y="2369"/>
                  </a:lnTo>
                  <a:lnTo>
                    <a:pt x="11208" y="2402"/>
                  </a:lnTo>
                  <a:lnTo>
                    <a:pt x="11242" y="2369"/>
                  </a:lnTo>
                  <a:lnTo>
                    <a:pt x="11876" y="1535"/>
                  </a:lnTo>
                  <a:lnTo>
                    <a:pt x="12042" y="1301"/>
                  </a:lnTo>
                  <a:cubicBezTo>
                    <a:pt x="12109" y="1268"/>
                    <a:pt x="12109" y="1234"/>
                    <a:pt x="12109" y="1234"/>
                  </a:cubicBezTo>
                  <a:lnTo>
                    <a:pt x="12109" y="1234"/>
                  </a:lnTo>
                  <a:lnTo>
                    <a:pt x="12042" y="1268"/>
                  </a:lnTo>
                  <a:lnTo>
                    <a:pt x="11876" y="1501"/>
                  </a:lnTo>
                  <a:lnTo>
                    <a:pt x="11212" y="2291"/>
                  </a:lnTo>
                  <a:lnTo>
                    <a:pt x="11212" y="2291"/>
                  </a:lnTo>
                  <a:cubicBezTo>
                    <a:pt x="10815" y="1697"/>
                    <a:pt x="10292" y="946"/>
                    <a:pt x="9674" y="67"/>
                  </a:cubicBezTo>
                  <a:lnTo>
                    <a:pt x="9607" y="0"/>
                  </a:lnTo>
                  <a:lnTo>
                    <a:pt x="9574" y="67"/>
                  </a:lnTo>
                  <a:lnTo>
                    <a:pt x="8019" y="2237"/>
                  </a:lnTo>
                  <a:lnTo>
                    <a:pt x="8019" y="2237"/>
                  </a:lnTo>
                  <a:lnTo>
                    <a:pt x="6205" y="67"/>
                  </a:lnTo>
                  <a:lnTo>
                    <a:pt x="6138" y="0"/>
                  </a:lnTo>
                  <a:lnTo>
                    <a:pt x="6071" y="67"/>
                  </a:lnTo>
                  <a:cubicBezTo>
                    <a:pt x="6038" y="100"/>
                    <a:pt x="6005" y="134"/>
                    <a:pt x="5971" y="200"/>
                  </a:cubicBezTo>
                  <a:lnTo>
                    <a:pt x="4374" y="2214"/>
                  </a:lnTo>
                  <a:lnTo>
                    <a:pt x="4374" y="2214"/>
                  </a:lnTo>
                  <a:lnTo>
                    <a:pt x="2836" y="67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5542450" y="4940650"/>
              <a:ext cx="315250" cy="3350"/>
            </a:xfrm>
            <a:custGeom>
              <a:avLst/>
              <a:gdLst/>
              <a:ahLst/>
              <a:cxnLst/>
              <a:rect l="l" t="t" r="r" b="b"/>
              <a:pathLst>
                <a:path w="12610" h="134" extrusionOk="0">
                  <a:moveTo>
                    <a:pt x="6305" y="0"/>
                  </a:moveTo>
                  <a:cubicBezTo>
                    <a:pt x="2836" y="0"/>
                    <a:pt x="1" y="34"/>
                    <a:pt x="1" y="67"/>
                  </a:cubicBezTo>
                  <a:cubicBezTo>
                    <a:pt x="1" y="100"/>
                    <a:pt x="2836" y="134"/>
                    <a:pt x="6305" y="134"/>
                  </a:cubicBezTo>
                  <a:cubicBezTo>
                    <a:pt x="9775" y="134"/>
                    <a:pt x="12610" y="100"/>
                    <a:pt x="12610" y="67"/>
                  </a:cubicBezTo>
                  <a:cubicBezTo>
                    <a:pt x="12610" y="34"/>
                    <a:pt x="9775" y="0"/>
                    <a:pt x="630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5529125" y="5179150"/>
              <a:ext cx="342775" cy="3350"/>
            </a:xfrm>
            <a:custGeom>
              <a:avLst/>
              <a:gdLst/>
              <a:ahLst/>
              <a:cxnLst/>
              <a:rect l="l" t="t" r="r" b="b"/>
              <a:pathLst>
                <a:path w="13711" h="134" extrusionOk="0">
                  <a:moveTo>
                    <a:pt x="6872" y="0"/>
                  </a:moveTo>
                  <a:cubicBezTo>
                    <a:pt x="3069" y="0"/>
                    <a:pt x="0" y="34"/>
                    <a:pt x="0" y="67"/>
                  </a:cubicBezTo>
                  <a:cubicBezTo>
                    <a:pt x="0" y="101"/>
                    <a:pt x="3069" y="134"/>
                    <a:pt x="6872" y="134"/>
                  </a:cubicBezTo>
                  <a:cubicBezTo>
                    <a:pt x="10641" y="134"/>
                    <a:pt x="13710" y="101"/>
                    <a:pt x="13710" y="67"/>
                  </a:cubicBezTo>
                  <a:cubicBezTo>
                    <a:pt x="13710" y="34"/>
                    <a:pt x="10641" y="0"/>
                    <a:pt x="68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5433225" y="2105050"/>
              <a:ext cx="818100" cy="785000"/>
            </a:xfrm>
            <a:custGeom>
              <a:avLst/>
              <a:gdLst/>
              <a:ahLst/>
              <a:cxnLst/>
              <a:rect l="l" t="t" r="r" b="b"/>
              <a:pathLst>
                <a:path w="32724" h="31400" extrusionOk="0">
                  <a:moveTo>
                    <a:pt x="15733" y="8139"/>
                  </a:moveTo>
                  <a:cubicBezTo>
                    <a:pt x="19535" y="8139"/>
                    <a:pt x="23194" y="11032"/>
                    <a:pt x="23284" y="15488"/>
                  </a:cubicBezTo>
                  <a:cubicBezTo>
                    <a:pt x="23350" y="19657"/>
                    <a:pt x="20048" y="23093"/>
                    <a:pt x="15912" y="23160"/>
                  </a:cubicBezTo>
                  <a:cubicBezTo>
                    <a:pt x="15870" y="23160"/>
                    <a:pt x="15829" y="23161"/>
                    <a:pt x="15787" y="23161"/>
                  </a:cubicBezTo>
                  <a:cubicBezTo>
                    <a:pt x="9164" y="23161"/>
                    <a:pt x="5766" y="15224"/>
                    <a:pt x="10374" y="10451"/>
                  </a:cubicBezTo>
                  <a:cubicBezTo>
                    <a:pt x="11915" y="8855"/>
                    <a:pt x="13841" y="8139"/>
                    <a:pt x="15733" y="8139"/>
                  </a:cubicBezTo>
                  <a:close/>
                  <a:moveTo>
                    <a:pt x="15787" y="0"/>
                  </a:moveTo>
                  <a:cubicBezTo>
                    <a:pt x="13691" y="0"/>
                    <a:pt x="11577" y="419"/>
                    <a:pt x="9574" y="1277"/>
                  </a:cubicBezTo>
                  <a:cubicBezTo>
                    <a:pt x="3770" y="3779"/>
                    <a:pt x="0" y="9517"/>
                    <a:pt x="67" y="15888"/>
                  </a:cubicBezTo>
                  <a:cubicBezTo>
                    <a:pt x="199" y="24499"/>
                    <a:pt x="7237" y="31400"/>
                    <a:pt x="15826" y="31400"/>
                  </a:cubicBezTo>
                  <a:cubicBezTo>
                    <a:pt x="15888" y="31400"/>
                    <a:pt x="15950" y="31400"/>
                    <a:pt x="16012" y="31399"/>
                  </a:cubicBezTo>
                  <a:cubicBezTo>
                    <a:pt x="22383" y="31299"/>
                    <a:pt x="28020" y="27396"/>
                    <a:pt x="30355" y="21492"/>
                  </a:cubicBezTo>
                  <a:cubicBezTo>
                    <a:pt x="32724" y="15588"/>
                    <a:pt x="31289" y="8849"/>
                    <a:pt x="26719" y="4446"/>
                  </a:cubicBezTo>
                  <a:cubicBezTo>
                    <a:pt x="23740" y="1533"/>
                    <a:pt x="19796" y="0"/>
                    <a:pt x="157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5431550" y="2101125"/>
              <a:ext cx="401975" cy="788925"/>
            </a:xfrm>
            <a:custGeom>
              <a:avLst/>
              <a:gdLst/>
              <a:ahLst/>
              <a:cxnLst/>
              <a:rect l="l" t="t" r="r" b="b"/>
              <a:pathLst>
                <a:path w="16079" h="31557" extrusionOk="0">
                  <a:moveTo>
                    <a:pt x="15578" y="0"/>
                  </a:moveTo>
                  <a:cubicBezTo>
                    <a:pt x="6905" y="200"/>
                    <a:pt x="0" y="7339"/>
                    <a:pt x="134" y="16045"/>
                  </a:cubicBezTo>
                  <a:cubicBezTo>
                    <a:pt x="266" y="24656"/>
                    <a:pt x="7304" y="31557"/>
                    <a:pt x="15893" y="31557"/>
                  </a:cubicBezTo>
                  <a:cubicBezTo>
                    <a:pt x="15955" y="31557"/>
                    <a:pt x="16017" y="31557"/>
                    <a:pt x="16079" y="31556"/>
                  </a:cubicBezTo>
                  <a:lnTo>
                    <a:pt x="15945" y="23317"/>
                  </a:lnTo>
                  <a:cubicBezTo>
                    <a:pt x="11842" y="23317"/>
                    <a:pt x="8473" y="20014"/>
                    <a:pt x="8406" y="15911"/>
                  </a:cubicBezTo>
                  <a:cubicBezTo>
                    <a:pt x="8340" y="11775"/>
                    <a:pt x="11575" y="8373"/>
                    <a:pt x="15712" y="8239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5785975" y="2069300"/>
              <a:ext cx="459525" cy="451300"/>
            </a:xfrm>
            <a:custGeom>
              <a:avLst/>
              <a:gdLst/>
              <a:ahLst/>
              <a:cxnLst/>
              <a:rect l="l" t="t" r="r" b="b"/>
              <a:pathLst>
                <a:path w="18381" h="18052" extrusionOk="0">
                  <a:moveTo>
                    <a:pt x="425" y="0"/>
                  </a:moveTo>
                  <a:cubicBezTo>
                    <a:pt x="284" y="0"/>
                    <a:pt x="142" y="2"/>
                    <a:pt x="0" y="5"/>
                  </a:cubicBezTo>
                  <a:lnTo>
                    <a:pt x="167" y="10179"/>
                  </a:lnTo>
                  <a:cubicBezTo>
                    <a:pt x="219" y="10179"/>
                    <a:pt x="270" y="10178"/>
                    <a:pt x="321" y="10178"/>
                  </a:cubicBezTo>
                  <a:cubicBezTo>
                    <a:pt x="5082" y="10178"/>
                    <a:pt x="8707" y="13233"/>
                    <a:pt x="8773" y="18052"/>
                  </a:cubicBezTo>
                  <a:lnTo>
                    <a:pt x="18380" y="17885"/>
                  </a:lnTo>
                  <a:cubicBezTo>
                    <a:pt x="18347" y="7986"/>
                    <a:pt x="10274" y="0"/>
                    <a:pt x="42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1743925" y="3401575"/>
              <a:ext cx="4104625" cy="1818450"/>
            </a:xfrm>
            <a:custGeom>
              <a:avLst/>
              <a:gdLst/>
              <a:ahLst/>
              <a:cxnLst/>
              <a:rect l="l" t="t" r="r" b="b"/>
              <a:pathLst>
                <a:path w="164185" h="72738" extrusionOk="0">
                  <a:moveTo>
                    <a:pt x="85782" y="1"/>
                  </a:moveTo>
                  <a:cubicBezTo>
                    <a:pt x="61459" y="1"/>
                    <a:pt x="32412" y="1832"/>
                    <a:pt x="0" y="7324"/>
                  </a:cubicBezTo>
                  <a:lnTo>
                    <a:pt x="76722" y="72738"/>
                  </a:lnTo>
                  <a:lnTo>
                    <a:pt x="99538" y="72738"/>
                  </a:lnTo>
                  <a:lnTo>
                    <a:pt x="164184" y="7324"/>
                  </a:lnTo>
                  <a:cubicBezTo>
                    <a:pt x="164184" y="7324"/>
                    <a:pt x="134429" y="1"/>
                    <a:pt x="8578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1743925" y="3401575"/>
              <a:ext cx="4104625" cy="1818450"/>
            </a:xfrm>
            <a:custGeom>
              <a:avLst/>
              <a:gdLst/>
              <a:ahLst/>
              <a:cxnLst/>
              <a:rect l="l" t="t" r="r" b="b"/>
              <a:pathLst>
                <a:path w="164185" h="72738" extrusionOk="0">
                  <a:moveTo>
                    <a:pt x="85782" y="1"/>
                  </a:moveTo>
                  <a:cubicBezTo>
                    <a:pt x="61459" y="1"/>
                    <a:pt x="32412" y="1832"/>
                    <a:pt x="0" y="7324"/>
                  </a:cubicBezTo>
                  <a:lnTo>
                    <a:pt x="76722" y="72738"/>
                  </a:lnTo>
                  <a:lnTo>
                    <a:pt x="99538" y="72738"/>
                  </a:lnTo>
                  <a:lnTo>
                    <a:pt x="164184" y="7324"/>
                  </a:lnTo>
                  <a:cubicBezTo>
                    <a:pt x="164184" y="7324"/>
                    <a:pt x="134429" y="1"/>
                    <a:pt x="85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1743925" y="984475"/>
              <a:ext cx="4104625" cy="2606050"/>
            </a:xfrm>
            <a:custGeom>
              <a:avLst/>
              <a:gdLst/>
              <a:ahLst/>
              <a:cxnLst/>
              <a:rect l="l" t="t" r="r" b="b"/>
              <a:pathLst>
                <a:path w="164185" h="104242" extrusionOk="0">
                  <a:moveTo>
                    <a:pt x="0" y="1"/>
                  </a:moveTo>
                  <a:lnTo>
                    <a:pt x="0" y="104242"/>
                  </a:lnTo>
                  <a:cubicBezTo>
                    <a:pt x="0" y="104242"/>
                    <a:pt x="41007" y="96918"/>
                    <a:pt x="89654" y="96918"/>
                  </a:cubicBezTo>
                  <a:cubicBezTo>
                    <a:pt x="113978" y="96918"/>
                    <a:pt x="140211" y="98749"/>
                    <a:pt x="164184" y="104242"/>
                  </a:cubicBezTo>
                  <a:lnTo>
                    <a:pt x="164184" y="1"/>
                  </a:lnTo>
                  <a:cubicBezTo>
                    <a:pt x="135717" y="4810"/>
                    <a:pt x="107603" y="7333"/>
                    <a:pt x="79832" y="7333"/>
                  </a:cubicBezTo>
                  <a:cubicBezTo>
                    <a:pt x="52901" y="7333"/>
                    <a:pt x="26293" y="49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1742250" y="981975"/>
              <a:ext cx="4108800" cy="2612725"/>
            </a:xfrm>
            <a:custGeom>
              <a:avLst/>
              <a:gdLst/>
              <a:ahLst/>
              <a:cxnLst/>
              <a:rect l="l" t="t" r="r" b="b"/>
              <a:pathLst>
                <a:path w="164352" h="104509" extrusionOk="0">
                  <a:moveTo>
                    <a:pt x="164218" y="1"/>
                  </a:moveTo>
                  <a:cubicBezTo>
                    <a:pt x="140334" y="4003"/>
                    <a:pt x="117985" y="6238"/>
                    <a:pt x="97970" y="6972"/>
                  </a:cubicBezTo>
                  <a:cubicBezTo>
                    <a:pt x="91857" y="7237"/>
                    <a:pt x="85968" y="7328"/>
                    <a:pt x="80325" y="7328"/>
                  </a:cubicBezTo>
                  <a:cubicBezTo>
                    <a:pt x="76732" y="7328"/>
                    <a:pt x="73238" y="7291"/>
                    <a:pt x="69850" y="7239"/>
                  </a:cubicBezTo>
                  <a:lnTo>
                    <a:pt x="63412" y="7039"/>
                  </a:lnTo>
                  <a:cubicBezTo>
                    <a:pt x="62378" y="7006"/>
                    <a:pt x="61344" y="6972"/>
                    <a:pt x="60310" y="6939"/>
                  </a:cubicBezTo>
                  <a:lnTo>
                    <a:pt x="57275" y="6772"/>
                  </a:lnTo>
                  <a:lnTo>
                    <a:pt x="51404" y="6472"/>
                  </a:lnTo>
                  <a:cubicBezTo>
                    <a:pt x="49502" y="6339"/>
                    <a:pt x="47634" y="6172"/>
                    <a:pt x="45833" y="6038"/>
                  </a:cubicBezTo>
                  <a:lnTo>
                    <a:pt x="40529" y="5638"/>
                  </a:lnTo>
                  <a:lnTo>
                    <a:pt x="35526" y="5138"/>
                  </a:lnTo>
                  <a:lnTo>
                    <a:pt x="30822" y="4637"/>
                  </a:lnTo>
                  <a:cubicBezTo>
                    <a:pt x="29288" y="4471"/>
                    <a:pt x="27820" y="4270"/>
                    <a:pt x="26419" y="4104"/>
                  </a:cubicBezTo>
                  <a:lnTo>
                    <a:pt x="22350" y="3603"/>
                  </a:lnTo>
                  <a:lnTo>
                    <a:pt x="20415" y="3370"/>
                  </a:lnTo>
                  <a:cubicBezTo>
                    <a:pt x="19781" y="3270"/>
                    <a:pt x="19181" y="3170"/>
                    <a:pt x="18580" y="3103"/>
                  </a:cubicBezTo>
                  <a:lnTo>
                    <a:pt x="12042" y="2102"/>
                  </a:lnTo>
                  <a:cubicBezTo>
                    <a:pt x="10108" y="1869"/>
                    <a:pt x="8373" y="1535"/>
                    <a:pt x="6905" y="1268"/>
                  </a:cubicBezTo>
                  <a:lnTo>
                    <a:pt x="3136" y="634"/>
                  </a:lnTo>
                  <a:lnTo>
                    <a:pt x="67" y="101"/>
                  </a:lnTo>
                  <a:lnTo>
                    <a:pt x="3136" y="668"/>
                  </a:lnTo>
                  <a:lnTo>
                    <a:pt x="6905" y="1335"/>
                  </a:lnTo>
                  <a:cubicBezTo>
                    <a:pt x="8373" y="1602"/>
                    <a:pt x="10074" y="1935"/>
                    <a:pt x="12042" y="2202"/>
                  </a:cubicBezTo>
                  <a:lnTo>
                    <a:pt x="18547" y="3203"/>
                  </a:lnTo>
                  <a:cubicBezTo>
                    <a:pt x="19114" y="3270"/>
                    <a:pt x="19748" y="3370"/>
                    <a:pt x="20382" y="3470"/>
                  </a:cubicBezTo>
                  <a:lnTo>
                    <a:pt x="22283" y="3703"/>
                  </a:lnTo>
                  <a:lnTo>
                    <a:pt x="26386" y="4237"/>
                  </a:lnTo>
                  <a:cubicBezTo>
                    <a:pt x="27787" y="4404"/>
                    <a:pt x="29255" y="4604"/>
                    <a:pt x="30756" y="4771"/>
                  </a:cubicBezTo>
                  <a:lnTo>
                    <a:pt x="35459" y="5271"/>
                  </a:lnTo>
                  <a:lnTo>
                    <a:pt x="40463" y="5771"/>
                  </a:lnTo>
                  <a:lnTo>
                    <a:pt x="45766" y="6172"/>
                  </a:lnTo>
                  <a:cubicBezTo>
                    <a:pt x="47601" y="6305"/>
                    <a:pt x="49469" y="6505"/>
                    <a:pt x="51370" y="6605"/>
                  </a:cubicBezTo>
                  <a:lnTo>
                    <a:pt x="57241" y="6906"/>
                  </a:lnTo>
                  <a:lnTo>
                    <a:pt x="60277" y="7072"/>
                  </a:lnTo>
                  <a:cubicBezTo>
                    <a:pt x="61311" y="7139"/>
                    <a:pt x="62345" y="7172"/>
                    <a:pt x="63379" y="7206"/>
                  </a:cubicBezTo>
                  <a:lnTo>
                    <a:pt x="69784" y="7406"/>
                  </a:lnTo>
                  <a:cubicBezTo>
                    <a:pt x="73371" y="7461"/>
                    <a:pt x="77070" y="7504"/>
                    <a:pt x="80877" y="7504"/>
                  </a:cubicBezTo>
                  <a:cubicBezTo>
                    <a:pt x="86346" y="7504"/>
                    <a:pt x="92037" y="7414"/>
                    <a:pt x="97937" y="7139"/>
                  </a:cubicBezTo>
                  <a:cubicBezTo>
                    <a:pt x="117923" y="6440"/>
                    <a:pt x="140238" y="4210"/>
                    <a:pt x="164118" y="218"/>
                  </a:cubicBezTo>
                  <a:lnTo>
                    <a:pt x="164118" y="218"/>
                  </a:lnTo>
                  <a:lnTo>
                    <a:pt x="164118" y="104212"/>
                  </a:lnTo>
                  <a:lnTo>
                    <a:pt x="164118" y="104212"/>
                  </a:lnTo>
                  <a:cubicBezTo>
                    <a:pt x="156523" y="102525"/>
                    <a:pt x="148929" y="101200"/>
                    <a:pt x="141401" y="100172"/>
                  </a:cubicBezTo>
                  <a:cubicBezTo>
                    <a:pt x="133829" y="99105"/>
                    <a:pt x="126291" y="98404"/>
                    <a:pt x="118852" y="97904"/>
                  </a:cubicBezTo>
                  <a:cubicBezTo>
                    <a:pt x="115149" y="97604"/>
                    <a:pt x="111447" y="97470"/>
                    <a:pt x="107777" y="97304"/>
                  </a:cubicBezTo>
                  <a:lnTo>
                    <a:pt x="102307" y="97103"/>
                  </a:lnTo>
                  <a:cubicBezTo>
                    <a:pt x="100506" y="97037"/>
                    <a:pt x="98704" y="97037"/>
                    <a:pt x="96903" y="97003"/>
                  </a:cubicBezTo>
                  <a:cubicBezTo>
                    <a:pt x="94305" y="96967"/>
                    <a:pt x="91729" y="96949"/>
                    <a:pt x="89171" y="96949"/>
                  </a:cubicBezTo>
                  <a:cubicBezTo>
                    <a:pt x="84601" y="96949"/>
                    <a:pt x="80091" y="97009"/>
                    <a:pt x="75621" y="97137"/>
                  </a:cubicBezTo>
                  <a:cubicBezTo>
                    <a:pt x="68683" y="97337"/>
                    <a:pt x="61845" y="97637"/>
                    <a:pt x="55207" y="98071"/>
                  </a:cubicBezTo>
                  <a:cubicBezTo>
                    <a:pt x="48535" y="98504"/>
                    <a:pt x="42064" y="99038"/>
                    <a:pt x="35726" y="99672"/>
                  </a:cubicBezTo>
                  <a:cubicBezTo>
                    <a:pt x="29388" y="100272"/>
                    <a:pt x="23250" y="100973"/>
                    <a:pt x="17313" y="101740"/>
                  </a:cubicBezTo>
                  <a:cubicBezTo>
                    <a:pt x="11411" y="102503"/>
                    <a:pt x="5674" y="103331"/>
                    <a:pt x="167" y="104258"/>
                  </a:cubicBezTo>
                  <a:lnTo>
                    <a:pt x="167" y="104258"/>
                  </a:lnTo>
                  <a:cubicBezTo>
                    <a:pt x="100" y="40581"/>
                    <a:pt x="67" y="834"/>
                    <a:pt x="67" y="134"/>
                  </a:cubicBezTo>
                  <a:cubicBezTo>
                    <a:pt x="67" y="835"/>
                    <a:pt x="34" y="40630"/>
                    <a:pt x="0" y="104375"/>
                  </a:cubicBezTo>
                  <a:lnTo>
                    <a:pt x="0" y="104475"/>
                  </a:lnTo>
                  <a:lnTo>
                    <a:pt x="101" y="104475"/>
                  </a:lnTo>
                  <a:cubicBezTo>
                    <a:pt x="5638" y="103541"/>
                    <a:pt x="11375" y="102741"/>
                    <a:pt x="17346" y="101940"/>
                  </a:cubicBezTo>
                  <a:cubicBezTo>
                    <a:pt x="23284" y="101173"/>
                    <a:pt x="29421" y="100473"/>
                    <a:pt x="35759" y="99872"/>
                  </a:cubicBezTo>
                  <a:cubicBezTo>
                    <a:pt x="42064" y="99238"/>
                    <a:pt x="48535" y="98705"/>
                    <a:pt x="55207" y="98304"/>
                  </a:cubicBezTo>
                  <a:cubicBezTo>
                    <a:pt x="61878" y="97871"/>
                    <a:pt x="68683" y="97570"/>
                    <a:pt x="75654" y="97370"/>
                  </a:cubicBezTo>
                  <a:cubicBezTo>
                    <a:pt x="80198" y="97217"/>
                    <a:pt x="84812" y="97150"/>
                    <a:pt x="89480" y="97150"/>
                  </a:cubicBezTo>
                  <a:cubicBezTo>
                    <a:pt x="91940" y="97150"/>
                    <a:pt x="94416" y="97169"/>
                    <a:pt x="96903" y="97204"/>
                  </a:cubicBezTo>
                  <a:cubicBezTo>
                    <a:pt x="98704" y="97270"/>
                    <a:pt x="100506" y="97270"/>
                    <a:pt x="102340" y="97337"/>
                  </a:cubicBezTo>
                  <a:lnTo>
                    <a:pt x="107811" y="97504"/>
                  </a:lnTo>
                  <a:cubicBezTo>
                    <a:pt x="111480" y="97704"/>
                    <a:pt x="115149" y="97837"/>
                    <a:pt x="118885" y="98104"/>
                  </a:cubicBezTo>
                  <a:cubicBezTo>
                    <a:pt x="126291" y="98638"/>
                    <a:pt x="133829" y="99338"/>
                    <a:pt x="141401" y="100372"/>
                  </a:cubicBezTo>
                  <a:cubicBezTo>
                    <a:pt x="148973" y="101440"/>
                    <a:pt x="156579" y="102741"/>
                    <a:pt x="164218" y="104475"/>
                  </a:cubicBezTo>
                  <a:lnTo>
                    <a:pt x="164351" y="104509"/>
                  </a:lnTo>
                  <a:lnTo>
                    <a:pt x="164351" y="104375"/>
                  </a:lnTo>
                  <a:lnTo>
                    <a:pt x="164351" y="134"/>
                  </a:lnTo>
                  <a:lnTo>
                    <a:pt x="16435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2146725" y="1368825"/>
              <a:ext cx="3463300" cy="137075"/>
            </a:xfrm>
            <a:custGeom>
              <a:avLst/>
              <a:gdLst/>
              <a:ahLst/>
              <a:cxnLst/>
              <a:rect l="l" t="t" r="r" b="b"/>
              <a:pathLst>
                <a:path w="138532" h="5483" extrusionOk="0">
                  <a:moveTo>
                    <a:pt x="138511" y="1"/>
                  </a:moveTo>
                  <a:cubicBezTo>
                    <a:pt x="137592" y="1"/>
                    <a:pt x="107094" y="5242"/>
                    <a:pt x="69316" y="5275"/>
                  </a:cubicBezTo>
                  <a:cubicBezTo>
                    <a:pt x="68468" y="5280"/>
                    <a:pt x="67623" y="5282"/>
                    <a:pt x="66783" y="5282"/>
                  </a:cubicBezTo>
                  <a:cubicBezTo>
                    <a:pt x="30056" y="5282"/>
                    <a:pt x="772" y="469"/>
                    <a:pt x="47" y="469"/>
                  </a:cubicBezTo>
                  <a:cubicBezTo>
                    <a:pt x="37" y="469"/>
                    <a:pt x="33" y="470"/>
                    <a:pt x="33" y="471"/>
                  </a:cubicBezTo>
                  <a:cubicBezTo>
                    <a:pt x="0" y="471"/>
                    <a:pt x="29588" y="5483"/>
                    <a:pt x="66815" y="5483"/>
                  </a:cubicBezTo>
                  <a:cubicBezTo>
                    <a:pt x="67645" y="5483"/>
                    <a:pt x="68479" y="5480"/>
                    <a:pt x="69316" y="5475"/>
                  </a:cubicBezTo>
                  <a:cubicBezTo>
                    <a:pt x="107593" y="5408"/>
                    <a:pt x="138343" y="4"/>
                    <a:pt x="138531" y="4"/>
                  </a:cubicBezTo>
                  <a:cubicBezTo>
                    <a:pt x="138532" y="4"/>
                    <a:pt x="138532" y="4"/>
                    <a:pt x="138532" y="4"/>
                  </a:cubicBezTo>
                  <a:cubicBezTo>
                    <a:pt x="138532" y="2"/>
                    <a:pt x="138525" y="1"/>
                    <a:pt x="1385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2156700" y="1548975"/>
              <a:ext cx="3443325" cy="111175"/>
            </a:xfrm>
            <a:custGeom>
              <a:avLst/>
              <a:gdLst/>
              <a:ahLst/>
              <a:cxnLst/>
              <a:rect l="l" t="t" r="r" b="b"/>
              <a:pathLst>
                <a:path w="137733" h="4447" extrusionOk="0">
                  <a:moveTo>
                    <a:pt x="137712" y="1"/>
                  </a:moveTo>
                  <a:cubicBezTo>
                    <a:pt x="136801" y="1"/>
                    <a:pt x="106466" y="4207"/>
                    <a:pt x="68883" y="4240"/>
                  </a:cubicBezTo>
                  <a:cubicBezTo>
                    <a:pt x="67989" y="4245"/>
                    <a:pt x="67098" y="4247"/>
                    <a:pt x="66212" y="4247"/>
                  </a:cubicBezTo>
                  <a:cubicBezTo>
                    <a:pt x="29893" y="4247"/>
                    <a:pt x="917" y="401"/>
                    <a:pt x="22" y="401"/>
                  </a:cubicBezTo>
                  <a:cubicBezTo>
                    <a:pt x="8" y="401"/>
                    <a:pt x="0" y="402"/>
                    <a:pt x="1" y="404"/>
                  </a:cubicBezTo>
                  <a:cubicBezTo>
                    <a:pt x="1" y="404"/>
                    <a:pt x="29321" y="4447"/>
                    <a:pt x="66254" y="4447"/>
                  </a:cubicBezTo>
                  <a:cubicBezTo>
                    <a:pt x="67126" y="4447"/>
                    <a:pt x="68003" y="4445"/>
                    <a:pt x="68883" y="4440"/>
                  </a:cubicBezTo>
                  <a:cubicBezTo>
                    <a:pt x="107077" y="4407"/>
                    <a:pt x="137733" y="4"/>
                    <a:pt x="137733" y="4"/>
                  </a:cubicBezTo>
                  <a:cubicBezTo>
                    <a:pt x="137733" y="2"/>
                    <a:pt x="137726" y="1"/>
                    <a:pt x="1377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2165900" y="1729075"/>
              <a:ext cx="3423275" cy="85300"/>
            </a:xfrm>
            <a:custGeom>
              <a:avLst/>
              <a:gdLst/>
              <a:ahLst/>
              <a:cxnLst/>
              <a:rect l="l" t="t" r="r" b="b"/>
              <a:pathLst>
                <a:path w="136931" h="3412" extrusionOk="0">
                  <a:moveTo>
                    <a:pt x="136895" y="1"/>
                  </a:moveTo>
                  <a:cubicBezTo>
                    <a:pt x="135721" y="1"/>
                    <a:pt x="105692" y="3174"/>
                    <a:pt x="68515" y="3207"/>
                  </a:cubicBezTo>
                  <a:cubicBezTo>
                    <a:pt x="67542" y="3211"/>
                    <a:pt x="66573" y="3213"/>
                    <a:pt x="65609" y="3213"/>
                  </a:cubicBezTo>
                  <a:cubicBezTo>
                    <a:pt x="29782" y="3213"/>
                    <a:pt x="1232" y="334"/>
                    <a:pt x="70" y="334"/>
                  </a:cubicBezTo>
                  <a:cubicBezTo>
                    <a:pt x="45" y="334"/>
                    <a:pt x="33" y="336"/>
                    <a:pt x="33" y="338"/>
                  </a:cubicBezTo>
                  <a:cubicBezTo>
                    <a:pt x="1" y="338"/>
                    <a:pt x="29321" y="3411"/>
                    <a:pt x="66201" y="3411"/>
                  </a:cubicBezTo>
                  <a:cubicBezTo>
                    <a:pt x="66969" y="3411"/>
                    <a:pt x="67741" y="3410"/>
                    <a:pt x="68515" y="3407"/>
                  </a:cubicBezTo>
                  <a:cubicBezTo>
                    <a:pt x="106443" y="3374"/>
                    <a:pt x="136931" y="5"/>
                    <a:pt x="136931" y="5"/>
                  </a:cubicBezTo>
                  <a:cubicBezTo>
                    <a:pt x="136931" y="2"/>
                    <a:pt x="136919" y="1"/>
                    <a:pt x="13689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2175075" y="1909175"/>
              <a:ext cx="3403300" cy="59450"/>
            </a:xfrm>
            <a:custGeom>
              <a:avLst/>
              <a:gdLst/>
              <a:ahLst/>
              <a:cxnLst/>
              <a:rect l="l" t="t" r="r" b="b"/>
              <a:pathLst>
                <a:path w="136132" h="2378" extrusionOk="0">
                  <a:moveTo>
                    <a:pt x="136059" y="0"/>
                  </a:moveTo>
                  <a:cubicBezTo>
                    <a:pt x="134425" y="0"/>
                    <a:pt x="104764" y="2142"/>
                    <a:pt x="68115" y="2174"/>
                  </a:cubicBezTo>
                  <a:cubicBezTo>
                    <a:pt x="67250" y="2176"/>
                    <a:pt x="66389" y="2177"/>
                    <a:pt x="65531" y="2177"/>
                  </a:cubicBezTo>
                  <a:cubicBezTo>
                    <a:pt x="29837" y="2177"/>
                    <a:pt x="1364" y="236"/>
                    <a:pt x="78" y="236"/>
                  </a:cubicBezTo>
                  <a:cubicBezTo>
                    <a:pt x="48" y="236"/>
                    <a:pt x="32" y="237"/>
                    <a:pt x="33" y="239"/>
                  </a:cubicBezTo>
                  <a:cubicBezTo>
                    <a:pt x="1" y="272"/>
                    <a:pt x="29021" y="2378"/>
                    <a:pt x="65609" y="2378"/>
                  </a:cubicBezTo>
                  <a:cubicBezTo>
                    <a:pt x="66441" y="2378"/>
                    <a:pt x="67276" y="2376"/>
                    <a:pt x="68115" y="2374"/>
                  </a:cubicBezTo>
                  <a:cubicBezTo>
                    <a:pt x="105842" y="2341"/>
                    <a:pt x="136130" y="6"/>
                    <a:pt x="136130" y="6"/>
                  </a:cubicBezTo>
                  <a:cubicBezTo>
                    <a:pt x="136131" y="2"/>
                    <a:pt x="136107" y="0"/>
                    <a:pt x="136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2185075" y="2089275"/>
              <a:ext cx="3382475" cy="33550"/>
            </a:xfrm>
            <a:custGeom>
              <a:avLst/>
              <a:gdLst/>
              <a:ahLst/>
              <a:cxnLst/>
              <a:rect l="l" t="t" r="r" b="b"/>
              <a:pathLst>
                <a:path w="135299" h="1342" extrusionOk="0">
                  <a:moveTo>
                    <a:pt x="135150" y="1"/>
                  </a:moveTo>
                  <a:cubicBezTo>
                    <a:pt x="132845" y="1"/>
                    <a:pt x="103668" y="1077"/>
                    <a:pt x="67682" y="1141"/>
                  </a:cubicBezTo>
                  <a:cubicBezTo>
                    <a:pt x="66544" y="1143"/>
                    <a:pt x="65413" y="1144"/>
                    <a:pt x="64290" y="1144"/>
                  </a:cubicBezTo>
                  <a:cubicBezTo>
                    <a:pt x="28927" y="1144"/>
                    <a:pt x="934" y="173"/>
                    <a:pt x="23" y="173"/>
                  </a:cubicBezTo>
                  <a:cubicBezTo>
                    <a:pt x="8" y="173"/>
                    <a:pt x="1" y="173"/>
                    <a:pt x="0" y="174"/>
                  </a:cubicBezTo>
                  <a:cubicBezTo>
                    <a:pt x="0" y="207"/>
                    <a:pt x="30188" y="1341"/>
                    <a:pt x="67682" y="1341"/>
                  </a:cubicBezTo>
                  <a:cubicBezTo>
                    <a:pt x="105175" y="1308"/>
                    <a:pt x="135297" y="40"/>
                    <a:pt x="135297" y="7"/>
                  </a:cubicBezTo>
                  <a:cubicBezTo>
                    <a:pt x="135298" y="3"/>
                    <a:pt x="135249" y="1"/>
                    <a:pt x="13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2194325" y="2269025"/>
              <a:ext cx="3363375" cy="7350"/>
            </a:xfrm>
            <a:custGeom>
              <a:avLst/>
              <a:gdLst/>
              <a:ahLst/>
              <a:cxnLst/>
              <a:rect l="l" t="t" r="r" b="b"/>
              <a:pathLst>
                <a:path w="134535" h="294" extrusionOk="0">
                  <a:moveTo>
                    <a:pt x="129975" y="0"/>
                  </a:moveTo>
                  <a:cubicBezTo>
                    <a:pt x="120240" y="0"/>
                    <a:pt x="95938" y="71"/>
                    <a:pt x="67312" y="122"/>
                  </a:cubicBezTo>
                  <a:cubicBezTo>
                    <a:pt x="61700" y="127"/>
                    <a:pt x="56254" y="129"/>
                    <a:pt x="51050" y="129"/>
                  </a:cubicBezTo>
                  <a:cubicBezTo>
                    <a:pt x="30719" y="129"/>
                    <a:pt x="14092" y="99"/>
                    <a:pt x="5780" y="99"/>
                  </a:cubicBezTo>
                  <a:cubicBezTo>
                    <a:pt x="2082" y="99"/>
                    <a:pt x="30" y="105"/>
                    <a:pt x="30" y="122"/>
                  </a:cubicBezTo>
                  <a:cubicBezTo>
                    <a:pt x="0" y="153"/>
                    <a:pt x="24853" y="293"/>
                    <a:pt x="57425" y="293"/>
                  </a:cubicBezTo>
                  <a:cubicBezTo>
                    <a:pt x="60651" y="293"/>
                    <a:pt x="63952" y="292"/>
                    <a:pt x="67312" y="289"/>
                  </a:cubicBezTo>
                  <a:cubicBezTo>
                    <a:pt x="104572" y="289"/>
                    <a:pt x="134526" y="56"/>
                    <a:pt x="134526" y="22"/>
                  </a:cubicBezTo>
                  <a:cubicBezTo>
                    <a:pt x="134534" y="7"/>
                    <a:pt x="132922" y="0"/>
                    <a:pt x="1299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204250" y="2426325"/>
              <a:ext cx="3343250" cy="23500"/>
            </a:xfrm>
            <a:custGeom>
              <a:avLst/>
              <a:gdLst/>
              <a:ahLst/>
              <a:cxnLst/>
              <a:rect l="l" t="t" r="r" b="b"/>
              <a:pathLst>
                <a:path w="133730" h="940" extrusionOk="0">
                  <a:moveTo>
                    <a:pt x="64869" y="0"/>
                  </a:moveTo>
                  <a:cubicBezTo>
                    <a:pt x="28749" y="0"/>
                    <a:pt x="33" y="870"/>
                    <a:pt x="0" y="935"/>
                  </a:cubicBezTo>
                  <a:cubicBezTo>
                    <a:pt x="0" y="938"/>
                    <a:pt x="48" y="939"/>
                    <a:pt x="142" y="939"/>
                  </a:cubicBezTo>
                  <a:cubicBezTo>
                    <a:pt x="2396" y="939"/>
                    <a:pt x="31303" y="200"/>
                    <a:pt x="66881" y="168"/>
                  </a:cubicBezTo>
                  <a:cubicBezTo>
                    <a:pt x="102516" y="168"/>
                    <a:pt x="131396" y="939"/>
                    <a:pt x="133565" y="939"/>
                  </a:cubicBezTo>
                  <a:cubicBezTo>
                    <a:pt x="133652" y="939"/>
                    <a:pt x="133696" y="938"/>
                    <a:pt x="133696" y="935"/>
                  </a:cubicBezTo>
                  <a:cubicBezTo>
                    <a:pt x="133729" y="869"/>
                    <a:pt x="103975" y="1"/>
                    <a:pt x="66881" y="1"/>
                  </a:cubicBezTo>
                  <a:cubicBezTo>
                    <a:pt x="66208" y="1"/>
                    <a:pt x="65537" y="0"/>
                    <a:pt x="648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213425" y="2580575"/>
              <a:ext cx="3324050" cy="49375"/>
            </a:xfrm>
            <a:custGeom>
              <a:avLst/>
              <a:gdLst/>
              <a:ahLst/>
              <a:cxnLst/>
              <a:rect l="l" t="t" r="r" b="b"/>
              <a:pathLst>
                <a:path w="132962" h="1975" extrusionOk="0">
                  <a:moveTo>
                    <a:pt x="64645" y="1"/>
                  </a:moveTo>
                  <a:cubicBezTo>
                    <a:pt x="28626" y="1"/>
                    <a:pt x="1" y="1871"/>
                    <a:pt x="34" y="1904"/>
                  </a:cubicBezTo>
                  <a:cubicBezTo>
                    <a:pt x="33" y="1905"/>
                    <a:pt x="42" y="1906"/>
                    <a:pt x="61" y="1906"/>
                  </a:cubicBezTo>
                  <a:cubicBezTo>
                    <a:pt x="1081" y="1906"/>
                    <a:pt x="30325" y="169"/>
                    <a:pt x="66514" y="169"/>
                  </a:cubicBezTo>
                  <a:cubicBezTo>
                    <a:pt x="102396" y="169"/>
                    <a:pt x="131406" y="1974"/>
                    <a:pt x="132871" y="1974"/>
                  </a:cubicBezTo>
                  <a:cubicBezTo>
                    <a:pt x="132909" y="1974"/>
                    <a:pt x="132928" y="1973"/>
                    <a:pt x="132928" y="1970"/>
                  </a:cubicBezTo>
                  <a:cubicBezTo>
                    <a:pt x="132962" y="1937"/>
                    <a:pt x="103836" y="2"/>
                    <a:pt x="67441" y="2"/>
                  </a:cubicBezTo>
                  <a:cubicBezTo>
                    <a:pt x="67133" y="2"/>
                    <a:pt x="66824" y="2"/>
                    <a:pt x="66514" y="2"/>
                  </a:cubicBezTo>
                  <a:cubicBezTo>
                    <a:pt x="65889" y="1"/>
                    <a:pt x="65266" y="1"/>
                    <a:pt x="6464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223425" y="2734000"/>
              <a:ext cx="3303225" cy="76050"/>
            </a:xfrm>
            <a:custGeom>
              <a:avLst/>
              <a:gdLst/>
              <a:ahLst/>
              <a:cxnLst/>
              <a:rect l="l" t="t" r="r" b="b"/>
              <a:pathLst>
                <a:path w="132129" h="3042" extrusionOk="0">
                  <a:moveTo>
                    <a:pt x="64266" y="1"/>
                  </a:moveTo>
                  <a:cubicBezTo>
                    <a:pt x="28487" y="1"/>
                    <a:pt x="1" y="2872"/>
                    <a:pt x="1" y="2872"/>
                  </a:cubicBezTo>
                  <a:cubicBezTo>
                    <a:pt x="1" y="2875"/>
                    <a:pt x="15" y="2876"/>
                    <a:pt x="45" y="2876"/>
                  </a:cubicBezTo>
                  <a:cubicBezTo>
                    <a:pt x="1306" y="2876"/>
                    <a:pt x="29282" y="201"/>
                    <a:pt x="64224" y="201"/>
                  </a:cubicBezTo>
                  <a:cubicBezTo>
                    <a:pt x="64841" y="201"/>
                    <a:pt x="65460" y="202"/>
                    <a:pt x="66081" y="203"/>
                  </a:cubicBezTo>
                  <a:cubicBezTo>
                    <a:pt x="102093" y="203"/>
                    <a:pt x="131108" y="3041"/>
                    <a:pt x="132070" y="3041"/>
                  </a:cubicBezTo>
                  <a:cubicBezTo>
                    <a:pt x="132087" y="3041"/>
                    <a:pt x="132095" y="3040"/>
                    <a:pt x="132095" y="3039"/>
                  </a:cubicBezTo>
                  <a:cubicBezTo>
                    <a:pt x="132128" y="3005"/>
                    <a:pt x="102707" y="36"/>
                    <a:pt x="66081" y="3"/>
                  </a:cubicBezTo>
                  <a:cubicBezTo>
                    <a:pt x="65474" y="1"/>
                    <a:pt x="64869" y="1"/>
                    <a:pt x="64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2232625" y="2889050"/>
              <a:ext cx="3282350" cy="101150"/>
            </a:xfrm>
            <a:custGeom>
              <a:avLst/>
              <a:gdLst/>
              <a:ahLst/>
              <a:cxnLst/>
              <a:rect l="l" t="t" r="r" b="b"/>
              <a:pathLst>
                <a:path w="131294" h="4046" extrusionOk="0">
                  <a:moveTo>
                    <a:pt x="63474" y="0"/>
                  </a:moveTo>
                  <a:cubicBezTo>
                    <a:pt x="28094" y="0"/>
                    <a:pt x="0" y="3808"/>
                    <a:pt x="33" y="3808"/>
                  </a:cubicBezTo>
                  <a:cubicBezTo>
                    <a:pt x="32" y="3811"/>
                    <a:pt x="40" y="3812"/>
                    <a:pt x="56" y="3812"/>
                  </a:cubicBezTo>
                  <a:cubicBezTo>
                    <a:pt x="970" y="3812"/>
                    <a:pt x="28919" y="169"/>
                    <a:pt x="63882" y="169"/>
                  </a:cubicBezTo>
                  <a:cubicBezTo>
                    <a:pt x="64490" y="169"/>
                    <a:pt x="65101" y="170"/>
                    <a:pt x="65713" y="172"/>
                  </a:cubicBezTo>
                  <a:cubicBezTo>
                    <a:pt x="101471" y="205"/>
                    <a:pt x="130325" y="4045"/>
                    <a:pt x="131269" y="4045"/>
                  </a:cubicBezTo>
                  <a:cubicBezTo>
                    <a:pt x="131285" y="4045"/>
                    <a:pt x="131293" y="4044"/>
                    <a:pt x="131293" y="4042"/>
                  </a:cubicBezTo>
                  <a:cubicBezTo>
                    <a:pt x="109544" y="1340"/>
                    <a:pt x="87629" y="6"/>
                    <a:pt x="65713" y="6"/>
                  </a:cubicBezTo>
                  <a:cubicBezTo>
                    <a:pt x="64964" y="2"/>
                    <a:pt x="64217" y="0"/>
                    <a:pt x="634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2242600" y="3042525"/>
              <a:ext cx="3262350" cy="127775"/>
            </a:xfrm>
            <a:custGeom>
              <a:avLst/>
              <a:gdLst/>
              <a:ahLst/>
              <a:cxnLst/>
              <a:rect l="l" t="t" r="r" b="b"/>
              <a:pathLst>
                <a:path w="130494" h="5111" extrusionOk="0">
                  <a:moveTo>
                    <a:pt x="63483" y="0"/>
                  </a:moveTo>
                  <a:cubicBezTo>
                    <a:pt x="28130" y="0"/>
                    <a:pt x="1" y="4774"/>
                    <a:pt x="1" y="4774"/>
                  </a:cubicBezTo>
                  <a:cubicBezTo>
                    <a:pt x="1" y="4777"/>
                    <a:pt x="9" y="4779"/>
                    <a:pt x="25" y="4779"/>
                  </a:cubicBezTo>
                  <a:cubicBezTo>
                    <a:pt x="951" y="4779"/>
                    <a:pt x="28572" y="199"/>
                    <a:pt x="63133" y="199"/>
                  </a:cubicBezTo>
                  <a:cubicBezTo>
                    <a:pt x="63846" y="199"/>
                    <a:pt x="64562" y="200"/>
                    <a:pt x="65281" y="204"/>
                  </a:cubicBezTo>
                  <a:cubicBezTo>
                    <a:pt x="100967" y="204"/>
                    <a:pt x="129733" y="5111"/>
                    <a:pt x="130479" y="5111"/>
                  </a:cubicBezTo>
                  <a:cubicBezTo>
                    <a:pt x="130489" y="5111"/>
                    <a:pt x="130494" y="5110"/>
                    <a:pt x="130494" y="5108"/>
                  </a:cubicBezTo>
                  <a:cubicBezTo>
                    <a:pt x="108912" y="1739"/>
                    <a:pt x="87130" y="38"/>
                    <a:pt x="65281" y="4"/>
                  </a:cubicBezTo>
                  <a:cubicBezTo>
                    <a:pt x="64679" y="2"/>
                    <a:pt x="64080" y="0"/>
                    <a:pt x="634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2189225" y="1386425"/>
              <a:ext cx="3373275" cy="1518225"/>
            </a:xfrm>
            <a:custGeom>
              <a:avLst/>
              <a:gdLst/>
              <a:ahLst/>
              <a:cxnLst/>
              <a:rect l="l" t="t" r="r" b="b"/>
              <a:pathLst>
                <a:path w="134931" h="60729" extrusionOk="0">
                  <a:moveTo>
                    <a:pt x="134430" y="31390"/>
                  </a:moveTo>
                  <a:lnTo>
                    <a:pt x="134931" y="31657"/>
                  </a:lnTo>
                  <a:cubicBezTo>
                    <a:pt x="134931" y="31657"/>
                    <a:pt x="134764" y="31557"/>
                    <a:pt x="134430" y="31390"/>
                  </a:cubicBezTo>
                  <a:close/>
                  <a:moveTo>
                    <a:pt x="1" y="1"/>
                  </a:moveTo>
                  <a:lnTo>
                    <a:pt x="635" y="201"/>
                  </a:lnTo>
                  <a:lnTo>
                    <a:pt x="1369" y="401"/>
                  </a:lnTo>
                  <a:cubicBezTo>
                    <a:pt x="1669" y="501"/>
                    <a:pt x="2036" y="635"/>
                    <a:pt x="2403" y="768"/>
                  </a:cubicBezTo>
                  <a:cubicBezTo>
                    <a:pt x="4704" y="1669"/>
                    <a:pt x="6806" y="2970"/>
                    <a:pt x="8640" y="4604"/>
                  </a:cubicBezTo>
                  <a:cubicBezTo>
                    <a:pt x="11409" y="7006"/>
                    <a:pt x="13677" y="10008"/>
                    <a:pt x="15245" y="13344"/>
                  </a:cubicBezTo>
                  <a:cubicBezTo>
                    <a:pt x="16112" y="15278"/>
                    <a:pt x="16813" y="17313"/>
                    <a:pt x="17247" y="19415"/>
                  </a:cubicBezTo>
                  <a:cubicBezTo>
                    <a:pt x="17747" y="21683"/>
                    <a:pt x="18080" y="23985"/>
                    <a:pt x="18281" y="26320"/>
                  </a:cubicBezTo>
                  <a:cubicBezTo>
                    <a:pt x="18547" y="28721"/>
                    <a:pt x="18681" y="31290"/>
                    <a:pt x="19014" y="33925"/>
                  </a:cubicBezTo>
                  <a:cubicBezTo>
                    <a:pt x="19348" y="36560"/>
                    <a:pt x="19682" y="39329"/>
                    <a:pt x="20816" y="41998"/>
                  </a:cubicBezTo>
                  <a:cubicBezTo>
                    <a:pt x="21416" y="43399"/>
                    <a:pt x="22217" y="44633"/>
                    <a:pt x="23251" y="45734"/>
                  </a:cubicBezTo>
                  <a:cubicBezTo>
                    <a:pt x="24385" y="46868"/>
                    <a:pt x="25719" y="47735"/>
                    <a:pt x="27220" y="48269"/>
                  </a:cubicBezTo>
                  <a:cubicBezTo>
                    <a:pt x="28117" y="48568"/>
                    <a:pt x="29056" y="48720"/>
                    <a:pt x="29996" y="48720"/>
                  </a:cubicBezTo>
                  <a:cubicBezTo>
                    <a:pt x="30734" y="48720"/>
                    <a:pt x="31472" y="48626"/>
                    <a:pt x="32191" y="48436"/>
                  </a:cubicBezTo>
                  <a:cubicBezTo>
                    <a:pt x="33825" y="48035"/>
                    <a:pt x="35326" y="47235"/>
                    <a:pt x="36627" y="46167"/>
                  </a:cubicBezTo>
                  <a:cubicBezTo>
                    <a:pt x="37895" y="45100"/>
                    <a:pt x="38929" y="43832"/>
                    <a:pt x="39696" y="42398"/>
                  </a:cubicBezTo>
                  <a:cubicBezTo>
                    <a:pt x="40463" y="40997"/>
                    <a:pt x="41064" y="39496"/>
                    <a:pt x="41497" y="37961"/>
                  </a:cubicBezTo>
                  <a:cubicBezTo>
                    <a:pt x="42431" y="34893"/>
                    <a:pt x="43032" y="31690"/>
                    <a:pt x="44766" y="28788"/>
                  </a:cubicBezTo>
                  <a:cubicBezTo>
                    <a:pt x="45633" y="27287"/>
                    <a:pt x="46834" y="26020"/>
                    <a:pt x="48269" y="25052"/>
                  </a:cubicBezTo>
                  <a:lnTo>
                    <a:pt x="48836" y="24685"/>
                  </a:lnTo>
                  <a:lnTo>
                    <a:pt x="49436" y="24352"/>
                  </a:lnTo>
                  <a:lnTo>
                    <a:pt x="49770" y="24185"/>
                  </a:lnTo>
                  <a:lnTo>
                    <a:pt x="50070" y="24051"/>
                  </a:lnTo>
                  <a:cubicBezTo>
                    <a:pt x="50303" y="23951"/>
                    <a:pt x="50504" y="23851"/>
                    <a:pt x="50737" y="23785"/>
                  </a:cubicBezTo>
                  <a:cubicBezTo>
                    <a:pt x="51638" y="23451"/>
                    <a:pt x="52572" y="23184"/>
                    <a:pt x="53539" y="23017"/>
                  </a:cubicBezTo>
                  <a:cubicBezTo>
                    <a:pt x="54506" y="22851"/>
                    <a:pt x="55507" y="22784"/>
                    <a:pt x="56475" y="22784"/>
                  </a:cubicBezTo>
                  <a:cubicBezTo>
                    <a:pt x="56975" y="22784"/>
                    <a:pt x="57475" y="22851"/>
                    <a:pt x="57976" y="22851"/>
                  </a:cubicBezTo>
                  <a:lnTo>
                    <a:pt x="58709" y="22951"/>
                  </a:lnTo>
                  <a:lnTo>
                    <a:pt x="59110" y="23017"/>
                  </a:lnTo>
                  <a:lnTo>
                    <a:pt x="59477" y="23084"/>
                  </a:lnTo>
                  <a:cubicBezTo>
                    <a:pt x="61378" y="23418"/>
                    <a:pt x="63213" y="24252"/>
                    <a:pt x="64747" y="25452"/>
                  </a:cubicBezTo>
                  <a:cubicBezTo>
                    <a:pt x="66048" y="26653"/>
                    <a:pt x="67149" y="28088"/>
                    <a:pt x="67949" y="29689"/>
                  </a:cubicBezTo>
                  <a:cubicBezTo>
                    <a:pt x="68750" y="31223"/>
                    <a:pt x="69417" y="32791"/>
                    <a:pt x="69951" y="34426"/>
                  </a:cubicBezTo>
                  <a:cubicBezTo>
                    <a:pt x="71085" y="37594"/>
                    <a:pt x="71886" y="40830"/>
                    <a:pt x="72820" y="43966"/>
                  </a:cubicBezTo>
                  <a:cubicBezTo>
                    <a:pt x="73720" y="47101"/>
                    <a:pt x="74654" y="50170"/>
                    <a:pt x="76122" y="53039"/>
                  </a:cubicBezTo>
                  <a:cubicBezTo>
                    <a:pt x="76489" y="53773"/>
                    <a:pt x="76922" y="54473"/>
                    <a:pt x="77389" y="55140"/>
                  </a:cubicBezTo>
                  <a:cubicBezTo>
                    <a:pt x="77590" y="55474"/>
                    <a:pt x="77856" y="55774"/>
                    <a:pt x="78123" y="56108"/>
                  </a:cubicBezTo>
                  <a:lnTo>
                    <a:pt x="78524" y="56575"/>
                  </a:lnTo>
                  <a:cubicBezTo>
                    <a:pt x="78657" y="56708"/>
                    <a:pt x="78824" y="56842"/>
                    <a:pt x="78991" y="56975"/>
                  </a:cubicBezTo>
                  <a:cubicBezTo>
                    <a:pt x="80258" y="58109"/>
                    <a:pt x="81726" y="58976"/>
                    <a:pt x="83327" y="59577"/>
                  </a:cubicBezTo>
                  <a:cubicBezTo>
                    <a:pt x="84895" y="60144"/>
                    <a:pt x="86563" y="60544"/>
                    <a:pt x="88231" y="60678"/>
                  </a:cubicBezTo>
                  <a:cubicBezTo>
                    <a:pt x="88661" y="60712"/>
                    <a:pt x="89090" y="60729"/>
                    <a:pt x="89517" y="60729"/>
                  </a:cubicBezTo>
                  <a:cubicBezTo>
                    <a:pt x="90743" y="60729"/>
                    <a:pt x="91955" y="60591"/>
                    <a:pt x="93167" y="60344"/>
                  </a:cubicBezTo>
                  <a:cubicBezTo>
                    <a:pt x="93568" y="60277"/>
                    <a:pt x="93935" y="60177"/>
                    <a:pt x="94335" y="60044"/>
                  </a:cubicBezTo>
                  <a:cubicBezTo>
                    <a:pt x="94702" y="59944"/>
                    <a:pt x="95069" y="59777"/>
                    <a:pt x="95436" y="59644"/>
                  </a:cubicBezTo>
                  <a:cubicBezTo>
                    <a:pt x="96170" y="59377"/>
                    <a:pt x="96837" y="58976"/>
                    <a:pt x="97404" y="58476"/>
                  </a:cubicBezTo>
                  <a:cubicBezTo>
                    <a:pt x="98471" y="57509"/>
                    <a:pt x="99405" y="56375"/>
                    <a:pt x="100139" y="55140"/>
                  </a:cubicBezTo>
                  <a:cubicBezTo>
                    <a:pt x="101507" y="52772"/>
                    <a:pt x="102708" y="50337"/>
                    <a:pt x="103708" y="47802"/>
                  </a:cubicBezTo>
                  <a:cubicBezTo>
                    <a:pt x="104709" y="45400"/>
                    <a:pt x="105676" y="43065"/>
                    <a:pt x="106677" y="40863"/>
                  </a:cubicBezTo>
                  <a:cubicBezTo>
                    <a:pt x="107711" y="38662"/>
                    <a:pt x="108812" y="36560"/>
                    <a:pt x="110313" y="34826"/>
                  </a:cubicBezTo>
                  <a:cubicBezTo>
                    <a:pt x="110713" y="34392"/>
                    <a:pt x="111114" y="33992"/>
                    <a:pt x="111581" y="33658"/>
                  </a:cubicBezTo>
                  <a:cubicBezTo>
                    <a:pt x="112014" y="33325"/>
                    <a:pt x="112481" y="32958"/>
                    <a:pt x="112948" y="32691"/>
                  </a:cubicBezTo>
                  <a:cubicBezTo>
                    <a:pt x="113449" y="32391"/>
                    <a:pt x="113882" y="32091"/>
                    <a:pt x="114383" y="31857"/>
                  </a:cubicBezTo>
                  <a:cubicBezTo>
                    <a:pt x="114883" y="31624"/>
                    <a:pt x="115350" y="31357"/>
                    <a:pt x="115850" y="31123"/>
                  </a:cubicBezTo>
                  <a:cubicBezTo>
                    <a:pt x="117652" y="30356"/>
                    <a:pt x="119553" y="29789"/>
                    <a:pt x="121488" y="29455"/>
                  </a:cubicBezTo>
                  <a:cubicBezTo>
                    <a:pt x="122788" y="29269"/>
                    <a:pt x="124110" y="29168"/>
                    <a:pt x="125420" y="29168"/>
                  </a:cubicBezTo>
                  <a:cubicBezTo>
                    <a:pt x="125756" y="29168"/>
                    <a:pt x="126091" y="29175"/>
                    <a:pt x="126424" y="29188"/>
                  </a:cubicBezTo>
                  <a:cubicBezTo>
                    <a:pt x="128659" y="29255"/>
                    <a:pt x="130828" y="29756"/>
                    <a:pt x="132896" y="30623"/>
                  </a:cubicBezTo>
                  <a:cubicBezTo>
                    <a:pt x="133429" y="30856"/>
                    <a:pt x="133930" y="31090"/>
                    <a:pt x="134430" y="31390"/>
                  </a:cubicBezTo>
                  <a:cubicBezTo>
                    <a:pt x="133963" y="31090"/>
                    <a:pt x="133429" y="30823"/>
                    <a:pt x="132929" y="30623"/>
                  </a:cubicBezTo>
                  <a:cubicBezTo>
                    <a:pt x="130861" y="29722"/>
                    <a:pt x="128659" y="29222"/>
                    <a:pt x="126458" y="29122"/>
                  </a:cubicBezTo>
                  <a:cubicBezTo>
                    <a:pt x="126032" y="29096"/>
                    <a:pt x="125606" y="29084"/>
                    <a:pt x="125180" y="29084"/>
                  </a:cubicBezTo>
                  <a:cubicBezTo>
                    <a:pt x="123940" y="29084"/>
                    <a:pt x="122705" y="29190"/>
                    <a:pt x="121488" y="29389"/>
                  </a:cubicBezTo>
                  <a:cubicBezTo>
                    <a:pt x="119520" y="29689"/>
                    <a:pt x="117618" y="30256"/>
                    <a:pt x="115817" y="31056"/>
                  </a:cubicBezTo>
                  <a:cubicBezTo>
                    <a:pt x="115317" y="31257"/>
                    <a:pt x="114816" y="31490"/>
                    <a:pt x="114349" y="31757"/>
                  </a:cubicBezTo>
                  <a:cubicBezTo>
                    <a:pt x="113849" y="32024"/>
                    <a:pt x="113382" y="32324"/>
                    <a:pt x="112881" y="32591"/>
                  </a:cubicBezTo>
                  <a:cubicBezTo>
                    <a:pt x="112414" y="32891"/>
                    <a:pt x="111947" y="33225"/>
                    <a:pt x="111480" y="33558"/>
                  </a:cubicBezTo>
                  <a:cubicBezTo>
                    <a:pt x="111047" y="33925"/>
                    <a:pt x="110613" y="34325"/>
                    <a:pt x="110246" y="34759"/>
                  </a:cubicBezTo>
                  <a:cubicBezTo>
                    <a:pt x="108712" y="36494"/>
                    <a:pt x="107611" y="38595"/>
                    <a:pt x="106577" y="40830"/>
                  </a:cubicBezTo>
                  <a:cubicBezTo>
                    <a:pt x="105543" y="43032"/>
                    <a:pt x="104609" y="45367"/>
                    <a:pt x="103575" y="47768"/>
                  </a:cubicBezTo>
                  <a:cubicBezTo>
                    <a:pt x="102574" y="50270"/>
                    <a:pt x="101373" y="52705"/>
                    <a:pt x="100006" y="55040"/>
                  </a:cubicBezTo>
                  <a:cubicBezTo>
                    <a:pt x="99272" y="56274"/>
                    <a:pt x="98371" y="57375"/>
                    <a:pt x="97304" y="58343"/>
                  </a:cubicBezTo>
                  <a:cubicBezTo>
                    <a:pt x="96203" y="59343"/>
                    <a:pt x="94668" y="59844"/>
                    <a:pt x="93134" y="60177"/>
                  </a:cubicBezTo>
                  <a:cubicBezTo>
                    <a:pt x="91981" y="60441"/>
                    <a:pt x="90811" y="60567"/>
                    <a:pt x="89637" y="60567"/>
                  </a:cubicBezTo>
                  <a:cubicBezTo>
                    <a:pt x="89180" y="60567"/>
                    <a:pt x="88722" y="60548"/>
                    <a:pt x="88264" y="60511"/>
                  </a:cubicBezTo>
                  <a:cubicBezTo>
                    <a:pt x="86596" y="60377"/>
                    <a:pt x="84962" y="59977"/>
                    <a:pt x="83394" y="59410"/>
                  </a:cubicBezTo>
                  <a:cubicBezTo>
                    <a:pt x="81826" y="58810"/>
                    <a:pt x="80392" y="57942"/>
                    <a:pt x="79124" y="56875"/>
                  </a:cubicBezTo>
                  <a:cubicBezTo>
                    <a:pt x="78957" y="56741"/>
                    <a:pt x="78824" y="56575"/>
                    <a:pt x="78690" y="56441"/>
                  </a:cubicBezTo>
                  <a:lnTo>
                    <a:pt x="78290" y="56008"/>
                  </a:lnTo>
                  <a:cubicBezTo>
                    <a:pt x="78057" y="55674"/>
                    <a:pt x="77756" y="55374"/>
                    <a:pt x="77556" y="55040"/>
                  </a:cubicBezTo>
                  <a:cubicBezTo>
                    <a:pt x="77089" y="54373"/>
                    <a:pt x="76656" y="53706"/>
                    <a:pt x="76289" y="52972"/>
                  </a:cubicBezTo>
                  <a:cubicBezTo>
                    <a:pt x="74854" y="50137"/>
                    <a:pt x="73920" y="47035"/>
                    <a:pt x="73020" y="43899"/>
                  </a:cubicBezTo>
                  <a:cubicBezTo>
                    <a:pt x="72119" y="40763"/>
                    <a:pt x="71285" y="37561"/>
                    <a:pt x="70151" y="34359"/>
                  </a:cubicBezTo>
                  <a:cubicBezTo>
                    <a:pt x="69617" y="32724"/>
                    <a:pt x="68950" y="31157"/>
                    <a:pt x="68150" y="29622"/>
                  </a:cubicBezTo>
                  <a:cubicBezTo>
                    <a:pt x="67349" y="27988"/>
                    <a:pt x="66215" y="26553"/>
                    <a:pt x="64881" y="25319"/>
                  </a:cubicBezTo>
                  <a:cubicBezTo>
                    <a:pt x="63313" y="24085"/>
                    <a:pt x="61478" y="23251"/>
                    <a:pt x="59510" y="22917"/>
                  </a:cubicBezTo>
                  <a:lnTo>
                    <a:pt x="59143" y="22851"/>
                  </a:lnTo>
                  <a:lnTo>
                    <a:pt x="58743" y="22784"/>
                  </a:lnTo>
                  <a:cubicBezTo>
                    <a:pt x="58509" y="22751"/>
                    <a:pt x="58242" y="22717"/>
                    <a:pt x="58009" y="22684"/>
                  </a:cubicBezTo>
                  <a:cubicBezTo>
                    <a:pt x="57475" y="22650"/>
                    <a:pt x="56975" y="22617"/>
                    <a:pt x="56475" y="22617"/>
                  </a:cubicBezTo>
                  <a:cubicBezTo>
                    <a:pt x="56384" y="22616"/>
                    <a:pt x="56293" y="22615"/>
                    <a:pt x="56202" y="22615"/>
                  </a:cubicBezTo>
                  <a:cubicBezTo>
                    <a:pt x="54294" y="22615"/>
                    <a:pt x="52420" y="22949"/>
                    <a:pt x="50637" y="23618"/>
                  </a:cubicBezTo>
                  <a:lnTo>
                    <a:pt x="49970" y="23885"/>
                  </a:lnTo>
                  <a:lnTo>
                    <a:pt x="49636" y="24018"/>
                  </a:lnTo>
                  <a:lnTo>
                    <a:pt x="49336" y="24185"/>
                  </a:lnTo>
                  <a:lnTo>
                    <a:pt x="48702" y="24518"/>
                  </a:lnTo>
                  <a:lnTo>
                    <a:pt x="48135" y="24885"/>
                  </a:lnTo>
                  <a:cubicBezTo>
                    <a:pt x="46668" y="25886"/>
                    <a:pt x="45433" y="27187"/>
                    <a:pt x="44566" y="28721"/>
                  </a:cubicBezTo>
                  <a:cubicBezTo>
                    <a:pt x="42831" y="31657"/>
                    <a:pt x="42231" y="34893"/>
                    <a:pt x="41297" y="37928"/>
                  </a:cubicBezTo>
                  <a:cubicBezTo>
                    <a:pt x="40863" y="39462"/>
                    <a:pt x="40263" y="40930"/>
                    <a:pt x="39529" y="42331"/>
                  </a:cubicBezTo>
                  <a:cubicBezTo>
                    <a:pt x="38762" y="43766"/>
                    <a:pt x="37728" y="45000"/>
                    <a:pt x="36494" y="46034"/>
                  </a:cubicBezTo>
                  <a:cubicBezTo>
                    <a:pt x="35226" y="47101"/>
                    <a:pt x="33725" y="47868"/>
                    <a:pt x="32124" y="48302"/>
                  </a:cubicBezTo>
                  <a:cubicBezTo>
                    <a:pt x="31427" y="48476"/>
                    <a:pt x="30717" y="48562"/>
                    <a:pt x="30009" y="48562"/>
                  </a:cubicBezTo>
                  <a:cubicBezTo>
                    <a:pt x="29089" y="48562"/>
                    <a:pt x="28172" y="48418"/>
                    <a:pt x="27287" y="48135"/>
                  </a:cubicBezTo>
                  <a:cubicBezTo>
                    <a:pt x="25819" y="47602"/>
                    <a:pt x="24485" y="46734"/>
                    <a:pt x="23384" y="45634"/>
                  </a:cubicBezTo>
                  <a:cubicBezTo>
                    <a:pt x="22384" y="44566"/>
                    <a:pt x="21550" y="43299"/>
                    <a:pt x="20983" y="41964"/>
                  </a:cubicBezTo>
                  <a:cubicBezTo>
                    <a:pt x="19848" y="39296"/>
                    <a:pt x="19481" y="36527"/>
                    <a:pt x="19181" y="33925"/>
                  </a:cubicBezTo>
                  <a:cubicBezTo>
                    <a:pt x="18848" y="31290"/>
                    <a:pt x="18681" y="28755"/>
                    <a:pt x="18447" y="26320"/>
                  </a:cubicBezTo>
                  <a:cubicBezTo>
                    <a:pt x="18214" y="23985"/>
                    <a:pt x="17880" y="21683"/>
                    <a:pt x="17380" y="19381"/>
                  </a:cubicBezTo>
                  <a:cubicBezTo>
                    <a:pt x="16913" y="17280"/>
                    <a:pt x="16246" y="15245"/>
                    <a:pt x="15345" y="13310"/>
                  </a:cubicBezTo>
                  <a:cubicBezTo>
                    <a:pt x="13744" y="9941"/>
                    <a:pt x="11476" y="6973"/>
                    <a:pt x="8674" y="4537"/>
                  </a:cubicBezTo>
                  <a:cubicBezTo>
                    <a:pt x="6839" y="2936"/>
                    <a:pt x="4704" y="1635"/>
                    <a:pt x="2436" y="735"/>
                  </a:cubicBezTo>
                  <a:cubicBezTo>
                    <a:pt x="2036" y="601"/>
                    <a:pt x="1669" y="468"/>
                    <a:pt x="1369" y="368"/>
                  </a:cubicBezTo>
                  <a:lnTo>
                    <a:pt x="635" y="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4347450" y="2879075"/>
              <a:ext cx="85900" cy="83550"/>
            </a:xfrm>
            <a:custGeom>
              <a:avLst/>
              <a:gdLst/>
              <a:ahLst/>
              <a:cxnLst/>
              <a:rect l="l" t="t" r="r" b="b"/>
              <a:pathLst>
                <a:path w="3436" h="3342" extrusionOk="0">
                  <a:moveTo>
                    <a:pt x="1650" y="0"/>
                  </a:moveTo>
                  <a:cubicBezTo>
                    <a:pt x="768" y="0"/>
                    <a:pt x="32" y="711"/>
                    <a:pt x="0" y="1605"/>
                  </a:cubicBezTo>
                  <a:cubicBezTo>
                    <a:pt x="0" y="2539"/>
                    <a:pt x="734" y="3307"/>
                    <a:pt x="1668" y="3340"/>
                  </a:cubicBezTo>
                  <a:cubicBezTo>
                    <a:pt x="1689" y="3341"/>
                    <a:pt x="1711" y="3341"/>
                    <a:pt x="1732" y="3341"/>
                  </a:cubicBezTo>
                  <a:cubicBezTo>
                    <a:pt x="2637" y="3341"/>
                    <a:pt x="3371" y="2651"/>
                    <a:pt x="3436" y="1739"/>
                  </a:cubicBezTo>
                  <a:cubicBezTo>
                    <a:pt x="3436" y="805"/>
                    <a:pt x="2702" y="38"/>
                    <a:pt x="1768" y="4"/>
                  </a:cubicBezTo>
                  <a:cubicBezTo>
                    <a:pt x="1729" y="1"/>
                    <a:pt x="1689" y="0"/>
                    <a:pt x="16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552700" y="1912625"/>
              <a:ext cx="84250" cy="82600"/>
            </a:xfrm>
            <a:custGeom>
              <a:avLst/>
              <a:gdLst/>
              <a:ahLst/>
              <a:cxnLst/>
              <a:rect l="l" t="t" r="r" b="b"/>
              <a:pathLst>
                <a:path w="3370" h="3304" extrusionOk="0">
                  <a:moveTo>
                    <a:pt x="1610" y="0"/>
                  </a:moveTo>
                  <a:cubicBezTo>
                    <a:pt x="735" y="0"/>
                    <a:pt x="1" y="722"/>
                    <a:pt x="1" y="1636"/>
                  </a:cubicBezTo>
                  <a:cubicBezTo>
                    <a:pt x="34" y="2536"/>
                    <a:pt x="768" y="3270"/>
                    <a:pt x="1702" y="3304"/>
                  </a:cubicBezTo>
                  <a:cubicBezTo>
                    <a:pt x="2636" y="3304"/>
                    <a:pt x="3370" y="2570"/>
                    <a:pt x="3370" y="1669"/>
                  </a:cubicBezTo>
                  <a:cubicBezTo>
                    <a:pt x="3370" y="735"/>
                    <a:pt x="2603" y="1"/>
                    <a:pt x="1669" y="1"/>
                  </a:cubicBezTo>
                  <a:cubicBezTo>
                    <a:pt x="1649" y="1"/>
                    <a:pt x="1629" y="0"/>
                    <a:pt x="1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5277325" y="2044300"/>
              <a:ext cx="99175" cy="92800"/>
            </a:xfrm>
            <a:custGeom>
              <a:avLst/>
              <a:gdLst/>
              <a:ahLst/>
              <a:cxnLst/>
              <a:rect l="l" t="t" r="r" b="b"/>
              <a:pathLst>
                <a:path w="3967" h="3712" extrusionOk="0">
                  <a:moveTo>
                    <a:pt x="2182" y="1"/>
                  </a:moveTo>
                  <a:cubicBezTo>
                    <a:pt x="2144" y="1"/>
                    <a:pt x="2105" y="2"/>
                    <a:pt x="2067" y="5"/>
                  </a:cubicBezTo>
                  <a:cubicBezTo>
                    <a:pt x="999" y="38"/>
                    <a:pt x="132" y="872"/>
                    <a:pt x="65" y="1939"/>
                  </a:cubicBezTo>
                  <a:cubicBezTo>
                    <a:pt x="1" y="2903"/>
                    <a:pt x="802" y="3711"/>
                    <a:pt x="1784" y="3711"/>
                  </a:cubicBezTo>
                  <a:cubicBezTo>
                    <a:pt x="1822" y="3711"/>
                    <a:pt x="1861" y="3710"/>
                    <a:pt x="1900" y="3707"/>
                  </a:cubicBezTo>
                  <a:cubicBezTo>
                    <a:pt x="2967" y="3674"/>
                    <a:pt x="3834" y="2873"/>
                    <a:pt x="3935" y="1806"/>
                  </a:cubicBezTo>
                  <a:cubicBezTo>
                    <a:pt x="3967" y="811"/>
                    <a:pt x="3165" y="1"/>
                    <a:pt x="21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2898900" y="2550500"/>
              <a:ext cx="106025" cy="88450"/>
            </a:xfrm>
            <a:custGeom>
              <a:avLst/>
              <a:gdLst/>
              <a:ahLst/>
              <a:cxnLst/>
              <a:rect l="l" t="t" r="r" b="b"/>
              <a:pathLst>
                <a:path w="4241" h="3538" extrusionOk="0">
                  <a:moveTo>
                    <a:pt x="2453" y="1"/>
                  </a:moveTo>
                  <a:cubicBezTo>
                    <a:pt x="2414" y="1"/>
                    <a:pt x="2375" y="2"/>
                    <a:pt x="2336" y="5"/>
                  </a:cubicBezTo>
                  <a:cubicBezTo>
                    <a:pt x="735" y="38"/>
                    <a:pt x="1" y="2006"/>
                    <a:pt x="1202" y="3073"/>
                  </a:cubicBezTo>
                  <a:cubicBezTo>
                    <a:pt x="1553" y="3395"/>
                    <a:pt x="1971" y="3538"/>
                    <a:pt x="2381" y="3538"/>
                  </a:cubicBezTo>
                  <a:cubicBezTo>
                    <a:pt x="3333" y="3538"/>
                    <a:pt x="4240" y="2768"/>
                    <a:pt x="4170" y="1672"/>
                  </a:cubicBezTo>
                  <a:cubicBezTo>
                    <a:pt x="4106" y="744"/>
                    <a:pt x="3367" y="1"/>
                    <a:pt x="24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1958225" y="1351950"/>
              <a:ext cx="73425" cy="12300"/>
            </a:xfrm>
            <a:custGeom>
              <a:avLst/>
              <a:gdLst/>
              <a:ahLst/>
              <a:cxnLst/>
              <a:rect l="l" t="t" r="r" b="b"/>
              <a:pathLst>
                <a:path w="2937" h="492" extrusionOk="0">
                  <a:moveTo>
                    <a:pt x="355" y="0"/>
                  </a:moveTo>
                  <a:cubicBezTo>
                    <a:pt x="237" y="0"/>
                    <a:pt x="119" y="4"/>
                    <a:pt x="1" y="12"/>
                  </a:cubicBezTo>
                  <a:cubicBezTo>
                    <a:pt x="501" y="179"/>
                    <a:pt x="968" y="312"/>
                    <a:pt x="1469" y="346"/>
                  </a:cubicBezTo>
                  <a:cubicBezTo>
                    <a:pt x="1851" y="448"/>
                    <a:pt x="2233" y="491"/>
                    <a:pt x="2601" y="491"/>
                  </a:cubicBezTo>
                  <a:cubicBezTo>
                    <a:pt x="2714" y="491"/>
                    <a:pt x="2826" y="487"/>
                    <a:pt x="2936" y="479"/>
                  </a:cubicBezTo>
                  <a:cubicBezTo>
                    <a:pt x="2469" y="312"/>
                    <a:pt x="1969" y="179"/>
                    <a:pt x="1469" y="146"/>
                  </a:cubicBezTo>
                  <a:cubicBezTo>
                    <a:pt x="1112" y="44"/>
                    <a:pt x="736" y="0"/>
                    <a:pt x="35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1969075" y="1535400"/>
              <a:ext cx="73425" cy="10375"/>
            </a:xfrm>
            <a:custGeom>
              <a:avLst/>
              <a:gdLst/>
              <a:ahLst/>
              <a:cxnLst/>
              <a:rect l="l" t="t" r="r" b="b"/>
              <a:pathLst>
                <a:path w="2937" h="415" extrusionOk="0">
                  <a:moveTo>
                    <a:pt x="371" y="0"/>
                  </a:moveTo>
                  <a:cubicBezTo>
                    <a:pt x="249" y="0"/>
                    <a:pt x="126" y="4"/>
                    <a:pt x="1" y="13"/>
                  </a:cubicBezTo>
                  <a:cubicBezTo>
                    <a:pt x="468" y="180"/>
                    <a:pt x="968" y="280"/>
                    <a:pt x="1468" y="313"/>
                  </a:cubicBezTo>
                  <a:cubicBezTo>
                    <a:pt x="1770" y="378"/>
                    <a:pt x="2085" y="414"/>
                    <a:pt x="2406" y="414"/>
                  </a:cubicBezTo>
                  <a:cubicBezTo>
                    <a:pt x="2582" y="414"/>
                    <a:pt x="2759" y="403"/>
                    <a:pt x="2936" y="380"/>
                  </a:cubicBezTo>
                  <a:cubicBezTo>
                    <a:pt x="2436" y="213"/>
                    <a:pt x="1969" y="113"/>
                    <a:pt x="1468" y="113"/>
                  </a:cubicBezTo>
                  <a:cubicBezTo>
                    <a:pt x="1093" y="38"/>
                    <a:pt x="737" y="0"/>
                    <a:pt x="37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1979925" y="1718625"/>
              <a:ext cx="72575" cy="8975"/>
            </a:xfrm>
            <a:custGeom>
              <a:avLst/>
              <a:gdLst/>
              <a:ahLst/>
              <a:cxnLst/>
              <a:rect l="l" t="t" r="r" b="b"/>
              <a:pathLst>
                <a:path w="2903" h="359" extrusionOk="0">
                  <a:moveTo>
                    <a:pt x="607" y="0"/>
                  </a:moveTo>
                  <a:cubicBezTo>
                    <a:pt x="409" y="0"/>
                    <a:pt x="207" y="9"/>
                    <a:pt x="0" y="22"/>
                  </a:cubicBezTo>
                  <a:cubicBezTo>
                    <a:pt x="467" y="189"/>
                    <a:pt x="968" y="289"/>
                    <a:pt x="1468" y="289"/>
                  </a:cubicBezTo>
                  <a:cubicBezTo>
                    <a:pt x="1757" y="331"/>
                    <a:pt x="2058" y="359"/>
                    <a:pt x="2356" y="359"/>
                  </a:cubicBezTo>
                  <a:cubicBezTo>
                    <a:pt x="2541" y="359"/>
                    <a:pt x="2724" y="348"/>
                    <a:pt x="2902" y="323"/>
                  </a:cubicBezTo>
                  <a:cubicBezTo>
                    <a:pt x="2435" y="156"/>
                    <a:pt x="1935" y="89"/>
                    <a:pt x="1435" y="56"/>
                  </a:cubicBezTo>
                  <a:cubicBezTo>
                    <a:pt x="1161" y="17"/>
                    <a:pt x="887" y="0"/>
                    <a:pt x="60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1990750" y="1901600"/>
              <a:ext cx="71750" cy="8150"/>
            </a:xfrm>
            <a:custGeom>
              <a:avLst/>
              <a:gdLst/>
              <a:ahLst/>
              <a:cxnLst/>
              <a:rect l="l" t="t" r="r" b="b"/>
              <a:pathLst>
                <a:path w="2870" h="326" extrusionOk="0">
                  <a:moveTo>
                    <a:pt x="718" y="0"/>
                  </a:moveTo>
                  <a:cubicBezTo>
                    <a:pt x="476" y="0"/>
                    <a:pt x="234" y="25"/>
                    <a:pt x="1" y="75"/>
                  </a:cubicBezTo>
                  <a:cubicBezTo>
                    <a:pt x="468" y="209"/>
                    <a:pt x="968" y="275"/>
                    <a:pt x="1435" y="275"/>
                  </a:cubicBezTo>
                  <a:cubicBezTo>
                    <a:pt x="1669" y="309"/>
                    <a:pt x="1911" y="326"/>
                    <a:pt x="2152" y="326"/>
                  </a:cubicBezTo>
                  <a:cubicBezTo>
                    <a:pt x="2394" y="326"/>
                    <a:pt x="2636" y="309"/>
                    <a:pt x="2870" y="275"/>
                  </a:cubicBezTo>
                  <a:cubicBezTo>
                    <a:pt x="2464" y="160"/>
                    <a:pt x="2058" y="69"/>
                    <a:pt x="1631" y="69"/>
                  </a:cubicBezTo>
                  <a:cubicBezTo>
                    <a:pt x="1566" y="69"/>
                    <a:pt x="1501" y="71"/>
                    <a:pt x="1435" y="75"/>
                  </a:cubicBezTo>
                  <a:cubicBezTo>
                    <a:pt x="1202" y="25"/>
                    <a:pt x="960" y="0"/>
                    <a:pt x="7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2001600" y="2084950"/>
              <a:ext cx="71750" cy="7050"/>
            </a:xfrm>
            <a:custGeom>
              <a:avLst/>
              <a:gdLst/>
              <a:ahLst/>
              <a:cxnLst/>
              <a:rect l="l" t="t" r="r" b="b"/>
              <a:pathLst>
                <a:path w="2870" h="282" extrusionOk="0">
                  <a:moveTo>
                    <a:pt x="772" y="0"/>
                  </a:moveTo>
                  <a:cubicBezTo>
                    <a:pt x="515" y="0"/>
                    <a:pt x="258" y="25"/>
                    <a:pt x="1" y="80"/>
                  </a:cubicBezTo>
                  <a:cubicBezTo>
                    <a:pt x="387" y="190"/>
                    <a:pt x="774" y="255"/>
                    <a:pt x="1180" y="255"/>
                  </a:cubicBezTo>
                  <a:cubicBezTo>
                    <a:pt x="1264" y="255"/>
                    <a:pt x="1349" y="252"/>
                    <a:pt x="1435" y="247"/>
                  </a:cubicBezTo>
                  <a:cubicBezTo>
                    <a:pt x="1600" y="270"/>
                    <a:pt x="1770" y="281"/>
                    <a:pt x="1941" y="281"/>
                  </a:cubicBezTo>
                  <a:cubicBezTo>
                    <a:pt x="2252" y="281"/>
                    <a:pt x="2568" y="245"/>
                    <a:pt x="2869" y="180"/>
                  </a:cubicBezTo>
                  <a:cubicBezTo>
                    <a:pt x="2485" y="98"/>
                    <a:pt x="2078" y="38"/>
                    <a:pt x="1667" y="38"/>
                  </a:cubicBezTo>
                  <a:cubicBezTo>
                    <a:pt x="1579" y="38"/>
                    <a:pt x="1490" y="41"/>
                    <a:pt x="1402" y="47"/>
                  </a:cubicBezTo>
                  <a:cubicBezTo>
                    <a:pt x="1192" y="17"/>
                    <a:pt x="982" y="0"/>
                    <a:pt x="77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2012450" y="2267575"/>
              <a:ext cx="70900" cy="6500"/>
            </a:xfrm>
            <a:custGeom>
              <a:avLst/>
              <a:gdLst/>
              <a:ahLst/>
              <a:cxnLst/>
              <a:rect l="l" t="t" r="r" b="b"/>
              <a:pathLst>
                <a:path w="2836" h="260" extrusionOk="0">
                  <a:moveTo>
                    <a:pt x="1051" y="1"/>
                  </a:moveTo>
                  <a:cubicBezTo>
                    <a:pt x="701" y="1"/>
                    <a:pt x="350" y="38"/>
                    <a:pt x="0" y="114"/>
                  </a:cubicBezTo>
                  <a:cubicBezTo>
                    <a:pt x="384" y="196"/>
                    <a:pt x="769" y="256"/>
                    <a:pt x="1172" y="256"/>
                  </a:cubicBezTo>
                  <a:cubicBezTo>
                    <a:pt x="1258" y="256"/>
                    <a:pt x="1346" y="253"/>
                    <a:pt x="1435" y="247"/>
                  </a:cubicBezTo>
                  <a:cubicBezTo>
                    <a:pt x="1551" y="255"/>
                    <a:pt x="1668" y="259"/>
                    <a:pt x="1785" y="259"/>
                  </a:cubicBezTo>
                  <a:cubicBezTo>
                    <a:pt x="2135" y="259"/>
                    <a:pt x="2485" y="222"/>
                    <a:pt x="2836" y="147"/>
                  </a:cubicBezTo>
                  <a:cubicBezTo>
                    <a:pt x="2479" y="45"/>
                    <a:pt x="2122" y="1"/>
                    <a:pt x="1750" y="1"/>
                  </a:cubicBezTo>
                  <a:cubicBezTo>
                    <a:pt x="1636" y="1"/>
                    <a:pt x="1519" y="6"/>
                    <a:pt x="1401" y="13"/>
                  </a:cubicBezTo>
                  <a:cubicBezTo>
                    <a:pt x="1284" y="5"/>
                    <a:pt x="1168" y="1"/>
                    <a:pt x="105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2023275" y="2450500"/>
              <a:ext cx="70075" cy="6750"/>
            </a:xfrm>
            <a:custGeom>
              <a:avLst/>
              <a:gdLst/>
              <a:ahLst/>
              <a:cxnLst/>
              <a:rect l="l" t="t" r="r" b="b"/>
              <a:pathLst>
                <a:path w="2803" h="270" extrusionOk="0">
                  <a:moveTo>
                    <a:pt x="1898" y="0"/>
                  </a:moveTo>
                  <a:cubicBezTo>
                    <a:pt x="1733" y="0"/>
                    <a:pt x="1567" y="11"/>
                    <a:pt x="1402" y="35"/>
                  </a:cubicBezTo>
                  <a:cubicBezTo>
                    <a:pt x="1284" y="27"/>
                    <a:pt x="1167" y="23"/>
                    <a:pt x="1053" y="23"/>
                  </a:cubicBezTo>
                  <a:cubicBezTo>
                    <a:pt x="683" y="23"/>
                    <a:pt x="332" y="67"/>
                    <a:pt x="1" y="168"/>
                  </a:cubicBezTo>
                  <a:cubicBezTo>
                    <a:pt x="281" y="233"/>
                    <a:pt x="589" y="270"/>
                    <a:pt x="897" y="270"/>
                  </a:cubicBezTo>
                  <a:cubicBezTo>
                    <a:pt x="1067" y="270"/>
                    <a:pt x="1236" y="259"/>
                    <a:pt x="1402" y="235"/>
                  </a:cubicBezTo>
                  <a:cubicBezTo>
                    <a:pt x="1485" y="241"/>
                    <a:pt x="1567" y="244"/>
                    <a:pt x="1650" y="244"/>
                  </a:cubicBezTo>
                  <a:cubicBezTo>
                    <a:pt x="2034" y="244"/>
                    <a:pt x="2419" y="184"/>
                    <a:pt x="2803" y="102"/>
                  </a:cubicBezTo>
                  <a:cubicBezTo>
                    <a:pt x="2501" y="37"/>
                    <a:pt x="2200" y="0"/>
                    <a:pt x="189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2033300" y="2632750"/>
              <a:ext cx="70900" cy="7525"/>
            </a:xfrm>
            <a:custGeom>
              <a:avLst/>
              <a:gdLst/>
              <a:ahLst/>
              <a:cxnLst/>
              <a:rect l="l" t="t" r="r" b="b"/>
              <a:pathLst>
                <a:path w="2836" h="301" extrusionOk="0">
                  <a:moveTo>
                    <a:pt x="2118" y="0"/>
                  </a:moveTo>
                  <a:cubicBezTo>
                    <a:pt x="1876" y="0"/>
                    <a:pt x="1635" y="17"/>
                    <a:pt x="1401" y="50"/>
                  </a:cubicBezTo>
                  <a:cubicBezTo>
                    <a:pt x="934" y="50"/>
                    <a:pt x="467" y="117"/>
                    <a:pt x="0" y="250"/>
                  </a:cubicBezTo>
                  <a:cubicBezTo>
                    <a:pt x="234" y="284"/>
                    <a:pt x="475" y="300"/>
                    <a:pt x="717" y="300"/>
                  </a:cubicBezTo>
                  <a:cubicBezTo>
                    <a:pt x="959" y="300"/>
                    <a:pt x="1201" y="284"/>
                    <a:pt x="1434" y="250"/>
                  </a:cubicBezTo>
                  <a:cubicBezTo>
                    <a:pt x="1901" y="250"/>
                    <a:pt x="2368" y="184"/>
                    <a:pt x="2835" y="50"/>
                  </a:cubicBezTo>
                  <a:cubicBezTo>
                    <a:pt x="2602" y="17"/>
                    <a:pt x="2360" y="0"/>
                    <a:pt x="21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2044125" y="2814625"/>
              <a:ext cx="70075" cy="8775"/>
            </a:xfrm>
            <a:custGeom>
              <a:avLst/>
              <a:gdLst/>
              <a:ahLst/>
              <a:cxnLst/>
              <a:rect l="l" t="t" r="r" b="b"/>
              <a:pathLst>
                <a:path w="2803" h="351" extrusionOk="0">
                  <a:moveTo>
                    <a:pt x="2173" y="1"/>
                  </a:moveTo>
                  <a:cubicBezTo>
                    <a:pt x="1916" y="1"/>
                    <a:pt x="1659" y="25"/>
                    <a:pt x="1402" y="81"/>
                  </a:cubicBezTo>
                  <a:cubicBezTo>
                    <a:pt x="935" y="81"/>
                    <a:pt x="468" y="147"/>
                    <a:pt x="1" y="314"/>
                  </a:cubicBezTo>
                  <a:cubicBezTo>
                    <a:pt x="179" y="339"/>
                    <a:pt x="357" y="350"/>
                    <a:pt x="536" y="350"/>
                  </a:cubicBezTo>
                  <a:cubicBezTo>
                    <a:pt x="824" y="350"/>
                    <a:pt x="1113" y="322"/>
                    <a:pt x="1402" y="281"/>
                  </a:cubicBezTo>
                  <a:cubicBezTo>
                    <a:pt x="1869" y="281"/>
                    <a:pt x="2369" y="181"/>
                    <a:pt x="2803" y="47"/>
                  </a:cubicBezTo>
                  <a:cubicBezTo>
                    <a:pt x="2593" y="17"/>
                    <a:pt x="2383" y="1"/>
                    <a:pt x="217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2054975" y="2996725"/>
              <a:ext cx="69250" cy="10100"/>
            </a:xfrm>
            <a:custGeom>
              <a:avLst/>
              <a:gdLst/>
              <a:ahLst/>
              <a:cxnLst/>
              <a:rect l="l" t="t" r="r" b="b"/>
              <a:pathLst>
                <a:path w="2770" h="404" extrusionOk="0">
                  <a:moveTo>
                    <a:pt x="2274" y="0"/>
                  </a:moveTo>
                  <a:cubicBezTo>
                    <a:pt x="1975" y="0"/>
                    <a:pt x="1681" y="37"/>
                    <a:pt x="1401" y="102"/>
                  </a:cubicBezTo>
                  <a:cubicBezTo>
                    <a:pt x="901" y="102"/>
                    <a:pt x="434" y="202"/>
                    <a:pt x="0" y="369"/>
                  </a:cubicBezTo>
                  <a:cubicBezTo>
                    <a:pt x="166" y="392"/>
                    <a:pt x="331" y="403"/>
                    <a:pt x="497" y="403"/>
                  </a:cubicBezTo>
                  <a:cubicBezTo>
                    <a:pt x="798" y="403"/>
                    <a:pt x="1100" y="366"/>
                    <a:pt x="1401" y="302"/>
                  </a:cubicBezTo>
                  <a:cubicBezTo>
                    <a:pt x="1868" y="269"/>
                    <a:pt x="2335" y="168"/>
                    <a:pt x="2769" y="35"/>
                  </a:cubicBezTo>
                  <a:cubicBezTo>
                    <a:pt x="2604" y="11"/>
                    <a:pt x="2438" y="0"/>
                    <a:pt x="227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2065825" y="3178250"/>
              <a:ext cx="69225" cy="11475"/>
            </a:xfrm>
            <a:custGeom>
              <a:avLst/>
              <a:gdLst/>
              <a:ahLst/>
              <a:cxnLst/>
              <a:rect l="l" t="t" r="r" b="b"/>
              <a:pathLst>
                <a:path w="2769" h="459" extrusionOk="0">
                  <a:moveTo>
                    <a:pt x="2418" y="0"/>
                  </a:moveTo>
                  <a:cubicBezTo>
                    <a:pt x="2068" y="0"/>
                    <a:pt x="1718" y="38"/>
                    <a:pt x="1368" y="113"/>
                  </a:cubicBezTo>
                  <a:cubicBezTo>
                    <a:pt x="901" y="179"/>
                    <a:pt x="434" y="279"/>
                    <a:pt x="0" y="446"/>
                  </a:cubicBezTo>
                  <a:cubicBezTo>
                    <a:pt x="117" y="455"/>
                    <a:pt x="234" y="459"/>
                    <a:pt x="350" y="459"/>
                  </a:cubicBezTo>
                  <a:cubicBezTo>
                    <a:pt x="698" y="459"/>
                    <a:pt x="1042" y="421"/>
                    <a:pt x="1368" y="346"/>
                  </a:cubicBezTo>
                  <a:cubicBezTo>
                    <a:pt x="1868" y="313"/>
                    <a:pt x="2302" y="179"/>
                    <a:pt x="2769" y="13"/>
                  </a:cubicBezTo>
                  <a:cubicBezTo>
                    <a:pt x="2652" y="4"/>
                    <a:pt x="2535" y="0"/>
                    <a:pt x="24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3522675" y="1474825"/>
              <a:ext cx="685525" cy="294400"/>
            </a:xfrm>
            <a:custGeom>
              <a:avLst/>
              <a:gdLst/>
              <a:ahLst/>
              <a:cxnLst/>
              <a:rect l="l" t="t" r="r" b="b"/>
              <a:pathLst>
                <a:path w="27421" h="11776" extrusionOk="0">
                  <a:moveTo>
                    <a:pt x="1" y="1"/>
                  </a:moveTo>
                  <a:lnTo>
                    <a:pt x="1" y="8373"/>
                  </a:lnTo>
                  <a:lnTo>
                    <a:pt x="2036" y="8373"/>
                  </a:lnTo>
                  <a:lnTo>
                    <a:pt x="2036" y="11776"/>
                  </a:lnTo>
                  <a:lnTo>
                    <a:pt x="5638" y="8373"/>
                  </a:lnTo>
                  <a:lnTo>
                    <a:pt x="27421" y="8373"/>
                  </a:lnTo>
                  <a:lnTo>
                    <a:pt x="27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519350" y="1472325"/>
              <a:ext cx="689675" cy="303575"/>
            </a:xfrm>
            <a:custGeom>
              <a:avLst/>
              <a:gdLst/>
              <a:ahLst/>
              <a:cxnLst/>
              <a:rect l="l" t="t" r="r" b="b"/>
              <a:pathLst>
                <a:path w="27587" h="12143" extrusionOk="0">
                  <a:moveTo>
                    <a:pt x="1" y="1"/>
                  </a:moveTo>
                  <a:lnTo>
                    <a:pt x="1" y="101"/>
                  </a:lnTo>
                  <a:lnTo>
                    <a:pt x="1" y="8473"/>
                  </a:lnTo>
                  <a:lnTo>
                    <a:pt x="1" y="8573"/>
                  </a:lnTo>
                  <a:lnTo>
                    <a:pt x="2002" y="8573"/>
                  </a:lnTo>
                  <a:lnTo>
                    <a:pt x="2002" y="12143"/>
                  </a:lnTo>
                  <a:lnTo>
                    <a:pt x="2202" y="11943"/>
                  </a:lnTo>
                  <a:lnTo>
                    <a:pt x="5769" y="8573"/>
                  </a:lnTo>
                  <a:lnTo>
                    <a:pt x="5769" y="8573"/>
                  </a:lnTo>
                  <a:lnTo>
                    <a:pt x="27520" y="8540"/>
                  </a:lnTo>
                  <a:lnTo>
                    <a:pt x="27587" y="8540"/>
                  </a:lnTo>
                  <a:lnTo>
                    <a:pt x="27587" y="8473"/>
                  </a:lnTo>
                  <a:cubicBezTo>
                    <a:pt x="27587" y="5838"/>
                    <a:pt x="27554" y="3737"/>
                    <a:pt x="27554" y="2302"/>
                  </a:cubicBezTo>
                  <a:lnTo>
                    <a:pt x="27554" y="668"/>
                  </a:lnTo>
                  <a:lnTo>
                    <a:pt x="27554" y="234"/>
                  </a:lnTo>
                  <a:lnTo>
                    <a:pt x="27554" y="101"/>
                  </a:lnTo>
                  <a:cubicBezTo>
                    <a:pt x="27520" y="134"/>
                    <a:pt x="27487" y="167"/>
                    <a:pt x="27453" y="201"/>
                  </a:cubicBezTo>
                  <a:lnTo>
                    <a:pt x="27453" y="601"/>
                  </a:lnTo>
                  <a:lnTo>
                    <a:pt x="27453" y="2269"/>
                  </a:lnTo>
                  <a:cubicBezTo>
                    <a:pt x="27453" y="3724"/>
                    <a:pt x="27421" y="5769"/>
                    <a:pt x="27420" y="8340"/>
                  </a:cubicBezTo>
                  <a:lnTo>
                    <a:pt x="27420" y="8340"/>
                  </a:lnTo>
                  <a:lnTo>
                    <a:pt x="5705" y="8307"/>
                  </a:lnTo>
                  <a:lnTo>
                    <a:pt x="5671" y="8307"/>
                  </a:lnTo>
                  <a:lnTo>
                    <a:pt x="5638" y="8340"/>
                  </a:lnTo>
                  <a:lnTo>
                    <a:pt x="2202" y="11585"/>
                  </a:lnTo>
                  <a:lnTo>
                    <a:pt x="2202" y="8307"/>
                  </a:lnTo>
                  <a:lnTo>
                    <a:pt x="201" y="8307"/>
                  </a:lnTo>
                  <a:lnTo>
                    <a:pt x="201" y="134"/>
                  </a:lnTo>
                  <a:lnTo>
                    <a:pt x="201" y="134"/>
                  </a:lnTo>
                  <a:lnTo>
                    <a:pt x="19715" y="101"/>
                  </a:lnTo>
                  <a:lnTo>
                    <a:pt x="25419" y="67"/>
                  </a:lnTo>
                  <a:lnTo>
                    <a:pt x="25485" y="67"/>
                  </a:lnTo>
                  <a:lnTo>
                    <a:pt x="1981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607750" y="1554900"/>
              <a:ext cx="515400" cy="5850"/>
            </a:xfrm>
            <a:custGeom>
              <a:avLst/>
              <a:gdLst/>
              <a:ahLst/>
              <a:cxnLst/>
              <a:rect l="l" t="t" r="r" b="b"/>
              <a:pathLst>
                <a:path w="20616" h="234" extrusionOk="0">
                  <a:moveTo>
                    <a:pt x="10308" y="0"/>
                  </a:moveTo>
                  <a:cubicBezTo>
                    <a:pt x="4637" y="0"/>
                    <a:pt x="0" y="67"/>
                    <a:pt x="0" y="100"/>
                  </a:cubicBezTo>
                  <a:cubicBezTo>
                    <a:pt x="0" y="167"/>
                    <a:pt x="4637" y="234"/>
                    <a:pt x="10308" y="234"/>
                  </a:cubicBezTo>
                  <a:cubicBezTo>
                    <a:pt x="16012" y="234"/>
                    <a:pt x="20615" y="167"/>
                    <a:pt x="20615" y="100"/>
                  </a:cubicBezTo>
                  <a:cubicBezTo>
                    <a:pt x="20615" y="33"/>
                    <a:pt x="16012" y="0"/>
                    <a:pt x="1030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608575" y="1611600"/>
              <a:ext cx="514575" cy="5025"/>
            </a:xfrm>
            <a:custGeom>
              <a:avLst/>
              <a:gdLst/>
              <a:ahLst/>
              <a:cxnLst/>
              <a:rect l="l" t="t" r="r" b="b"/>
              <a:pathLst>
                <a:path w="20583" h="201" extrusionOk="0">
                  <a:moveTo>
                    <a:pt x="10308" y="0"/>
                  </a:moveTo>
                  <a:cubicBezTo>
                    <a:pt x="4604" y="0"/>
                    <a:pt x="1" y="34"/>
                    <a:pt x="1" y="100"/>
                  </a:cubicBezTo>
                  <a:cubicBezTo>
                    <a:pt x="1" y="167"/>
                    <a:pt x="4604" y="200"/>
                    <a:pt x="10275" y="200"/>
                  </a:cubicBezTo>
                  <a:cubicBezTo>
                    <a:pt x="15979" y="200"/>
                    <a:pt x="20582" y="167"/>
                    <a:pt x="20582" y="100"/>
                  </a:cubicBezTo>
                  <a:cubicBezTo>
                    <a:pt x="20582" y="34"/>
                    <a:pt x="16012" y="0"/>
                    <a:pt x="1030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4973725" y="1764200"/>
              <a:ext cx="684675" cy="209350"/>
            </a:xfrm>
            <a:custGeom>
              <a:avLst/>
              <a:gdLst/>
              <a:ahLst/>
              <a:cxnLst/>
              <a:rect l="l" t="t" r="r" b="b"/>
              <a:pathLst>
                <a:path w="27387" h="8374" extrusionOk="0">
                  <a:moveTo>
                    <a:pt x="0" y="1"/>
                  </a:moveTo>
                  <a:lnTo>
                    <a:pt x="0" y="8373"/>
                  </a:lnTo>
                  <a:lnTo>
                    <a:pt x="27387" y="8373"/>
                  </a:lnTo>
                  <a:lnTo>
                    <a:pt x="273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4972050" y="1761700"/>
              <a:ext cx="689700" cy="215175"/>
            </a:xfrm>
            <a:custGeom>
              <a:avLst/>
              <a:gdLst/>
              <a:ahLst/>
              <a:cxnLst/>
              <a:rect l="l" t="t" r="r" b="b"/>
              <a:pathLst>
                <a:path w="27588" h="8607" extrusionOk="0">
                  <a:moveTo>
                    <a:pt x="27454" y="1"/>
                  </a:moveTo>
                  <a:lnTo>
                    <a:pt x="7806" y="67"/>
                  </a:lnTo>
                  <a:lnTo>
                    <a:pt x="2102" y="101"/>
                  </a:lnTo>
                  <a:lnTo>
                    <a:pt x="67" y="101"/>
                  </a:lnTo>
                  <a:cubicBezTo>
                    <a:pt x="101" y="101"/>
                    <a:pt x="167" y="134"/>
                    <a:pt x="201" y="134"/>
                  </a:cubicBezTo>
                  <a:lnTo>
                    <a:pt x="7806" y="134"/>
                  </a:lnTo>
                  <a:lnTo>
                    <a:pt x="27287" y="200"/>
                  </a:lnTo>
                  <a:lnTo>
                    <a:pt x="27287" y="200"/>
                  </a:lnTo>
                  <a:lnTo>
                    <a:pt x="27287" y="8407"/>
                  </a:lnTo>
                  <a:lnTo>
                    <a:pt x="11943" y="8407"/>
                  </a:lnTo>
                  <a:lnTo>
                    <a:pt x="67" y="8440"/>
                  </a:lnTo>
                  <a:lnTo>
                    <a:pt x="67" y="8440"/>
                  </a:lnTo>
                  <a:cubicBezTo>
                    <a:pt x="34" y="5869"/>
                    <a:pt x="34" y="3791"/>
                    <a:pt x="34" y="2369"/>
                  </a:cubicBezTo>
                  <a:lnTo>
                    <a:pt x="34" y="2336"/>
                  </a:lnTo>
                  <a:cubicBezTo>
                    <a:pt x="1" y="3758"/>
                    <a:pt x="1" y="5836"/>
                    <a:pt x="1" y="8440"/>
                  </a:cubicBezTo>
                  <a:lnTo>
                    <a:pt x="1" y="8440"/>
                  </a:lnTo>
                  <a:lnTo>
                    <a:pt x="1" y="8440"/>
                  </a:lnTo>
                  <a:lnTo>
                    <a:pt x="1" y="8440"/>
                  </a:lnTo>
                  <a:cubicBezTo>
                    <a:pt x="1" y="8462"/>
                    <a:pt x="1" y="8484"/>
                    <a:pt x="1" y="8507"/>
                  </a:cubicBezTo>
                  <a:lnTo>
                    <a:pt x="1" y="8573"/>
                  </a:lnTo>
                  <a:lnTo>
                    <a:pt x="67" y="8573"/>
                  </a:lnTo>
                  <a:lnTo>
                    <a:pt x="12009" y="8607"/>
                  </a:lnTo>
                  <a:lnTo>
                    <a:pt x="27454" y="8607"/>
                  </a:lnTo>
                  <a:cubicBezTo>
                    <a:pt x="27455" y="8606"/>
                    <a:pt x="27456" y="8604"/>
                    <a:pt x="27457" y="8603"/>
                  </a:cubicBezTo>
                  <a:cubicBezTo>
                    <a:pt x="27457" y="8603"/>
                    <a:pt x="27480" y="8580"/>
                    <a:pt x="27587" y="8473"/>
                  </a:cubicBezTo>
                  <a:lnTo>
                    <a:pt x="27587" y="134"/>
                  </a:lnTo>
                  <a:lnTo>
                    <a:pt x="2758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5058775" y="1844250"/>
              <a:ext cx="515400" cy="5050"/>
            </a:xfrm>
            <a:custGeom>
              <a:avLst/>
              <a:gdLst/>
              <a:ahLst/>
              <a:cxnLst/>
              <a:rect l="l" t="t" r="r" b="b"/>
              <a:pathLst>
                <a:path w="20616" h="202" extrusionOk="0">
                  <a:moveTo>
                    <a:pt x="10308" y="1"/>
                  </a:moveTo>
                  <a:cubicBezTo>
                    <a:pt x="4604" y="1"/>
                    <a:pt x="1" y="34"/>
                    <a:pt x="1" y="101"/>
                  </a:cubicBezTo>
                  <a:cubicBezTo>
                    <a:pt x="1" y="168"/>
                    <a:pt x="4604" y="201"/>
                    <a:pt x="10308" y="201"/>
                  </a:cubicBezTo>
                  <a:cubicBezTo>
                    <a:pt x="16012" y="201"/>
                    <a:pt x="20616" y="168"/>
                    <a:pt x="20616" y="101"/>
                  </a:cubicBezTo>
                  <a:cubicBezTo>
                    <a:pt x="20616" y="34"/>
                    <a:pt x="16012" y="1"/>
                    <a:pt x="103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5058775" y="1900125"/>
              <a:ext cx="515400" cy="5875"/>
            </a:xfrm>
            <a:custGeom>
              <a:avLst/>
              <a:gdLst/>
              <a:ahLst/>
              <a:cxnLst/>
              <a:rect l="l" t="t" r="r" b="b"/>
              <a:pathLst>
                <a:path w="20616" h="235" extrusionOk="0">
                  <a:moveTo>
                    <a:pt x="10308" y="1"/>
                  </a:moveTo>
                  <a:cubicBezTo>
                    <a:pt x="4604" y="1"/>
                    <a:pt x="1" y="68"/>
                    <a:pt x="1" y="134"/>
                  </a:cubicBezTo>
                  <a:cubicBezTo>
                    <a:pt x="1" y="168"/>
                    <a:pt x="4604" y="234"/>
                    <a:pt x="10308" y="234"/>
                  </a:cubicBezTo>
                  <a:cubicBezTo>
                    <a:pt x="16012" y="234"/>
                    <a:pt x="20616" y="201"/>
                    <a:pt x="20616" y="134"/>
                  </a:cubicBezTo>
                  <a:cubicBezTo>
                    <a:pt x="20616" y="68"/>
                    <a:pt x="16012" y="1"/>
                    <a:pt x="103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-260904" y="5218332"/>
              <a:ext cx="6353667" cy="5030"/>
            </a:xfrm>
            <a:custGeom>
              <a:avLst/>
              <a:gdLst/>
              <a:ahLst/>
              <a:cxnLst/>
              <a:rect l="l" t="t" r="r" b="b"/>
              <a:pathLst>
                <a:path w="183632" h="201" extrusionOk="0">
                  <a:moveTo>
                    <a:pt x="91799" y="0"/>
                  </a:moveTo>
                  <a:cubicBezTo>
                    <a:pt x="41097" y="0"/>
                    <a:pt x="1" y="34"/>
                    <a:pt x="1" y="100"/>
                  </a:cubicBezTo>
                  <a:cubicBezTo>
                    <a:pt x="1" y="167"/>
                    <a:pt x="41097" y="200"/>
                    <a:pt x="91799" y="200"/>
                  </a:cubicBezTo>
                  <a:cubicBezTo>
                    <a:pt x="142502" y="200"/>
                    <a:pt x="183632" y="167"/>
                    <a:pt x="183632" y="100"/>
                  </a:cubicBezTo>
                  <a:cubicBezTo>
                    <a:pt x="183632" y="34"/>
                    <a:pt x="142536" y="0"/>
                    <a:pt x="91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2720450" y="4465450"/>
              <a:ext cx="314425" cy="193350"/>
            </a:xfrm>
            <a:custGeom>
              <a:avLst/>
              <a:gdLst/>
              <a:ahLst/>
              <a:cxnLst/>
              <a:rect l="l" t="t" r="r" b="b"/>
              <a:pathLst>
                <a:path w="12577" h="7734" extrusionOk="0">
                  <a:moveTo>
                    <a:pt x="6443" y="1"/>
                  </a:moveTo>
                  <a:cubicBezTo>
                    <a:pt x="3687" y="1"/>
                    <a:pt x="1000" y="1663"/>
                    <a:pt x="0" y="4598"/>
                  </a:cubicBezTo>
                  <a:lnTo>
                    <a:pt x="801" y="7734"/>
                  </a:lnTo>
                  <a:cubicBezTo>
                    <a:pt x="1101" y="6666"/>
                    <a:pt x="1768" y="5632"/>
                    <a:pt x="2769" y="5198"/>
                  </a:cubicBezTo>
                  <a:cubicBezTo>
                    <a:pt x="3161" y="5034"/>
                    <a:pt x="3586" y="4966"/>
                    <a:pt x="4021" y="4966"/>
                  </a:cubicBezTo>
                  <a:cubicBezTo>
                    <a:pt x="4735" y="4966"/>
                    <a:pt x="5475" y="5150"/>
                    <a:pt x="6138" y="5399"/>
                  </a:cubicBezTo>
                  <a:cubicBezTo>
                    <a:pt x="7239" y="5766"/>
                    <a:pt x="8273" y="6299"/>
                    <a:pt x="9440" y="6366"/>
                  </a:cubicBezTo>
                  <a:cubicBezTo>
                    <a:pt x="9505" y="6370"/>
                    <a:pt x="9571" y="6372"/>
                    <a:pt x="9636" y="6372"/>
                  </a:cubicBezTo>
                  <a:cubicBezTo>
                    <a:pt x="10746" y="6372"/>
                    <a:pt x="11894" y="5838"/>
                    <a:pt x="12209" y="4798"/>
                  </a:cubicBezTo>
                  <a:cubicBezTo>
                    <a:pt x="12576" y="3697"/>
                    <a:pt x="11909" y="2663"/>
                    <a:pt x="11142" y="1896"/>
                  </a:cubicBezTo>
                  <a:cubicBezTo>
                    <a:pt x="9787" y="604"/>
                    <a:pt x="8103" y="1"/>
                    <a:pt x="644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2720450" y="4465450"/>
              <a:ext cx="314425" cy="193350"/>
            </a:xfrm>
            <a:custGeom>
              <a:avLst/>
              <a:gdLst/>
              <a:ahLst/>
              <a:cxnLst/>
              <a:rect l="l" t="t" r="r" b="b"/>
              <a:pathLst>
                <a:path w="12577" h="7734" extrusionOk="0">
                  <a:moveTo>
                    <a:pt x="6443" y="1"/>
                  </a:moveTo>
                  <a:cubicBezTo>
                    <a:pt x="3687" y="1"/>
                    <a:pt x="1000" y="1663"/>
                    <a:pt x="0" y="4598"/>
                  </a:cubicBezTo>
                  <a:lnTo>
                    <a:pt x="801" y="7734"/>
                  </a:lnTo>
                  <a:cubicBezTo>
                    <a:pt x="1101" y="6666"/>
                    <a:pt x="1768" y="5632"/>
                    <a:pt x="2769" y="5198"/>
                  </a:cubicBezTo>
                  <a:cubicBezTo>
                    <a:pt x="3161" y="5034"/>
                    <a:pt x="3586" y="4966"/>
                    <a:pt x="4021" y="4966"/>
                  </a:cubicBezTo>
                  <a:cubicBezTo>
                    <a:pt x="4735" y="4966"/>
                    <a:pt x="5475" y="5150"/>
                    <a:pt x="6138" y="5399"/>
                  </a:cubicBezTo>
                  <a:cubicBezTo>
                    <a:pt x="7239" y="5766"/>
                    <a:pt x="8273" y="6299"/>
                    <a:pt x="9440" y="6366"/>
                  </a:cubicBezTo>
                  <a:cubicBezTo>
                    <a:pt x="9505" y="6370"/>
                    <a:pt x="9571" y="6372"/>
                    <a:pt x="9636" y="6372"/>
                  </a:cubicBezTo>
                  <a:cubicBezTo>
                    <a:pt x="10746" y="6372"/>
                    <a:pt x="11894" y="5838"/>
                    <a:pt x="12209" y="4798"/>
                  </a:cubicBezTo>
                  <a:cubicBezTo>
                    <a:pt x="12576" y="3697"/>
                    <a:pt x="11909" y="2663"/>
                    <a:pt x="11142" y="1896"/>
                  </a:cubicBezTo>
                  <a:cubicBezTo>
                    <a:pt x="9787" y="604"/>
                    <a:pt x="8103" y="1"/>
                    <a:pt x="64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2472775" y="4443825"/>
              <a:ext cx="465350" cy="344450"/>
            </a:xfrm>
            <a:custGeom>
              <a:avLst/>
              <a:gdLst/>
              <a:ahLst/>
              <a:cxnLst/>
              <a:rect l="l" t="t" r="r" b="b"/>
              <a:pathLst>
                <a:path w="18614" h="13778" extrusionOk="0">
                  <a:moveTo>
                    <a:pt x="12556" y="1"/>
                  </a:moveTo>
                  <a:cubicBezTo>
                    <a:pt x="10158" y="1"/>
                    <a:pt x="7758" y="580"/>
                    <a:pt x="5571" y="1727"/>
                  </a:cubicBezTo>
                  <a:cubicBezTo>
                    <a:pt x="3536" y="2828"/>
                    <a:pt x="1702" y="4529"/>
                    <a:pt x="868" y="6664"/>
                  </a:cubicBezTo>
                  <a:cubicBezTo>
                    <a:pt x="34" y="8832"/>
                    <a:pt x="0" y="11634"/>
                    <a:pt x="1668" y="13235"/>
                  </a:cubicBezTo>
                  <a:lnTo>
                    <a:pt x="1635" y="13202"/>
                  </a:lnTo>
                  <a:lnTo>
                    <a:pt x="1635" y="13202"/>
                  </a:lnTo>
                  <a:cubicBezTo>
                    <a:pt x="2606" y="13592"/>
                    <a:pt x="3609" y="13778"/>
                    <a:pt x="4595" y="13778"/>
                  </a:cubicBezTo>
                  <a:cubicBezTo>
                    <a:pt x="7569" y="13778"/>
                    <a:pt x="10389" y="12088"/>
                    <a:pt x="11742" y="9232"/>
                  </a:cubicBezTo>
                  <a:cubicBezTo>
                    <a:pt x="12476" y="7631"/>
                    <a:pt x="12676" y="5763"/>
                    <a:pt x="13610" y="4229"/>
                  </a:cubicBezTo>
                  <a:cubicBezTo>
                    <a:pt x="14677" y="2494"/>
                    <a:pt x="16545" y="1360"/>
                    <a:pt x="18614" y="1293"/>
                  </a:cubicBezTo>
                  <a:cubicBezTo>
                    <a:pt x="16685" y="429"/>
                    <a:pt x="14621" y="1"/>
                    <a:pt x="12556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2423575" y="3840975"/>
              <a:ext cx="306900" cy="693575"/>
            </a:xfrm>
            <a:custGeom>
              <a:avLst/>
              <a:gdLst/>
              <a:ahLst/>
              <a:cxnLst/>
              <a:rect l="l" t="t" r="r" b="b"/>
              <a:pathLst>
                <a:path w="12276" h="27743" extrusionOk="0">
                  <a:moveTo>
                    <a:pt x="4035" y="0"/>
                  </a:moveTo>
                  <a:cubicBezTo>
                    <a:pt x="3159" y="0"/>
                    <a:pt x="2309" y="253"/>
                    <a:pt x="1635" y="823"/>
                  </a:cubicBezTo>
                  <a:cubicBezTo>
                    <a:pt x="334" y="1891"/>
                    <a:pt x="0" y="3825"/>
                    <a:pt x="234" y="5526"/>
                  </a:cubicBezTo>
                  <a:cubicBezTo>
                    <a:pt x="467" y="7228"/>
                    <a:pt x="1134" y="8829"/>
                    <a:pt x="1401" y="10530"/>
                  </a:cubicBezTo>
                  <a:cubicBezTo>
                    <a:pt x="1868" y="13365"/>
                    <a:pt x="1201" y="16267"/>
                    <a:pt x="934" y="19136"/>
                  </a:cubicBezTo>
                  <a:cubicBezTo>
                    <a:pt x="667" y="22005"/>
                    <a:pt x="934" y="25541"/>
                    <a:pt x="2802" y="27742"/>
                  </a:cubicBezTo>
                  <a:lnTo>
                    <a:pt x="2969" y="27709"/>
                  </a:lnTo>
                  <a:cubicBezTo>
                    <a:pt x="7072" y="26441"/>
                    <a:pt x="9907" y="22739"/>
                    <a:pt x="11075" y="18602"/>
                  </a:cubicBezTo>
                  <a:cubicBezTo>
                    <a:pt x="12276" y="14433"/>
                    <a:pt x="11709" y="9963"/>
                    <a:pt x="10241" y="5893"/>
                  </a:cubicBezTo>
                  <a:cubicBezTo>
                    <a:pt x="9607" y="4059"/>
                    <a:pt x="8673" y="2191"/>
                    <a:pt x="7105" y="1023"/>
                  </a:cubicBezTo>
                  <a:cubicBezTo>
                    <a:pt x="6224" y="380"/>
                    <a:pt x="5109" y="0"/>
                    <a:pt x="403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2471100" y="4480325"/>
              <a:ext cx="297750" cy="505375"/>
            </a:xfrm>
            <a:custGeom>
              <a:avLst/>
              <a:gdLst/>
              <a:ahLst/>
              <a:cxnLst/>
              <a:rect l="l" t="t" r="r" b="b"/>
              <a:pathLst>
                <a:path w="11910" h="20215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11842" y="33"/>
                    <a:pt x="11776" y="67"/>
                    <a:pt x="11676" y="100"/>
                  </a:cubicBezTo>
                  <a:lnTo>
                    <a:pt x="11008" y="367"/>
                  </a:lnTo>
                  <a:cubicBezTo>
                    <a:pt x="10742" y="500"/>
                    <a:pt x="10375" y="667"/>
                    <a:pt x="9974" y="901"/>
                  </a:cubicBezTo>
                  <a:cubicBezTo>
                    <a:pt x="9607" y="1134"/>
                    <a:pt x="9140" y="1368"/>
                    <a:pt x="8673" y="1701"/>
                  </a:cubicBezTo>
                  <a:cubicBezTo>
                    <a:pt x="7573" y="2435"/>
                    <a:pt x="6572" y="3269"/>
                    <a:pt x="5638" y="4237"/>
                  </a:cubicBezTo>
                  <a:cubicBezTo>
                    <a:pt x="4504" y="5404"/>
                    <a:pt x="3503" y="6705"/>
                    <a:pt x="2736" y="8139"/>
                  </a:cubicBezTo>
                  <a:cubicBezTo>
                    <a:pt x="1935" y="9574"/>
                    <a:pt x="1335" y="11075"/>
                    <a:pt x="935" y="12676"/>
                  </a:cubicBezTo>
                  <a:cubicBezTo>
                    <a:pt x="634" y="13943"/>
                    <a:pt x="401" y="15244"/>
                    <a:pt x="234" y="16579"/>
                  </a:cubicBezTo>
                  <a:cubicBezTo>
                    <a:pt x="101" y="17679"/>
                    <a:pt x="34" y="18613"/>
                    <a:pt x="34" y="19247"/>
                  </a:cubicBezTo>
                  <a:lnTo>
                    <a:pt x="34" y="19948"/>
                  </a:lnTo>
                  <a:cubicBezTo>
                    <a:pt x="1" y="20048"/>
                    <a:pt x="1" y="20115"/>
                    <a:pt x="34" y="20215"/>
                  </a:cubicBezTo>
                  <a:cubicBezTo>
                    <a:pt x="34" y="20115"/>
                    <a:pt x="67" y="20048"/>
                    <a:pt x="67" y="19948"/>
                  </a:cubicBezTo>
                  <a:cubicBezTo>
                    <a:pt x="67" y="19781"/>
                    <a:pt x="101" y="19547"/>
                    <a:pt x="101" y="19247"/>
                  </a:cubicBezTo>
                  <a:cubicBezTo>
                    <a:pt x="134" y="18613"/>
                    <a:pt x="201" y="17713"/>
                    <a:pt x="368" y="16579"/>
                  </a:cubicBezTo>
                  <a:cubicBezTo>
                    <a:pt x="701" y="14377"/>
                    <a:pt x="1168" y="11208"/>
                    <a:pt x="2869" y="8206"/>
                  </a:cubicBezTo>
                  <a:cubicBezTo>
                    <a:pt x="3670" y="6805"/>
                    <a:pt x="4637" y="5504"/>
                    <a:pt x="5738" y="4337"/>
                  </a:cubicBezTo>
                  <a:cubicBezTo>
                    <a:pt x="6639" y="3369"/>
                    <a:pt x="7673" y="2535"/>
                    <a:pt x="8740" y="1768"/>
                  </a:cubicBezTo>
                  <a:cubicBezTo>
                    <a:pt x="9207" y="1468"/>
                    <a:pt x="9641" y="1201"/>
                    <a:pt x="10041" y="967"/>
                  </a:cubicBezTo>
                  <a:cubicBezTo>
                    <a:pt x="10408" y="767"/>
                    <a:pt x="10775" y="567"/>
                    <a:pt x="11042" y="434"/>
                  </a:cubicBezTo>
                  <a:lnTo>
                    <a:pt x="11709" y="134"/>
                  </a:lnTo>
                  <a:cubicBezTo>
                    <a:pt x="11776" y="100"/>
                    <a:pt x="11842" y="67"/>
                    <a:pt x="119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1981575" y="4318525"/>
              <a:ext cx="310250" cy="207275"/>
            </a:xfrm>
            <a:custGeom>
              <a:avLst/>
              <a:gdLst/>
              <a:ahLst/>
              <a:cxnLst/>
              <a:rect l="l" t="t" r="r" b="b"/>
              <a:pathLst>
                <a:path w="12410" h="8291" extrusionOk="0">
                  <a:moveTo>
                    <a:pt x="11522" y="2975"/>
                  </a:moveTo>
                  <a:lnTo>
                    <a:pt x="12410" y="3303"/>
                  </a:lnTo>
                  <a:cubicBezTo>
                    <a:pt x="12138" y="3122"/>
                    <a:pt x="11835" y="3017"/>
                    <a:pt x="11522" y="2975"/>
                  </a:cubicBezTo>
                  <a:close/>
                  <a:moveTo>
                    <a:pt x="3470" y="1"/>
                  </a:moveTo>
                  <a:cubicBezTo>
                    <a:pt x="1" y="2069"/>
                    <a:pt x="34" y="3970"/>
                    <a:pt x="601" y="5738"/>
                  </a:cubicBezTo>
                  <a:cubicBezTo>
                    <a:pt x="1089" y="7201"/>
                    <a:pt x="2567" y="8290"/>
                    <a:pt x="4052" y="8290"/>
                  </a:cubicBezTo>
                  <a:cubicBezTo>
                    <a:pt x="4395" y="8290"/>
                    <a:pt x="4739" y="8232"/>
                    <a:pt x="5071" y="8107"/>
                  </a:cubicBezTo>
                  <a:cubicBezTo>
                    <a:pt x="6072" y="7706"/>
                    <a:pt x="6772" y="6839"/>
                    <a:pt x="7373" y="6005"/>
                  </a:cubicBezTo>
                  <a:cubicBezTo>
                    <a:pt x="8007" y="5138"/>
                    <a:pt x="8574" y="4204"/>
                    <a:pt x="9441" y="3570"/>
                  </a:cubicBezTo>
                  <a:cubicBezTo>
                    <a:pt x="9940" y="3191"/>
                    <a:pt x="10581" y="2955"/>
                    <a:pt x="11210" y="2955"/>
                  </a:cubicBezTo>
                  <a:cubicBezTo>
                    <a:pt x="11314" y="2955"/>
                    <a:pt x="11419" y="2962"/>
                    <a:pt x="11522" y="2975"/>
                  </a:cubicBezTo>
                  <a:lnTo>
                    <a:pt x="11522" y="2975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1981575" y="4318525"/>
              <a:ext cx="310250" cy="207275"/>
            </a:xfrm>
            <a:custGeom>
              <a:avLst/>
              <a:gdLst/>
              <a:ahLst/>
              <a:cxnLst/>
              <a:rect l="l" t="t" r="r" b="b"/>
              <a:pathLst>
                <a:path w="12410" h="8291" extrusionOk="0">
                  <a:moveTo>
                    <a:pt x="11522" y="2975"/>
                  </a:moveTo>
                  <a:lnTo>
                    <a:pt x="12410" y="3303"/>
                  </a:lnTo>
                  <a:cubicBezTo>
                    <a:pt x="12138" y="3122"/>
                    <a:pt x="11835" y="3017"/>
                    <a:pt x="11522" y="2975"/>
                  </a:cubicBezTo>
                  <a:close/>
                  <a:moveTo>
                    <a:pt x="3470" y="1"/>
                  </a:moveTo>
                  <a:cubicBezTo>
                    <a:pt x="1" y="2069"/>
                    <a:pt x="34" y="3970"/>
                    <a:pt x="601" y="5738"/>
                  </a:cubicBezTo>
                  <a:cubicBezTo>
                    <a:pt x="1089" y="7201"/>
                    <a:pt x="2567" y="8290"/>
                    <a:pt x="4052" y="8290"/>
                  </a:cubicBezTo>
                  <a:cubicBezTo>
                    <a:pt x="4395" y="8290"/>
                    <a:pt x="4739" y="8232"/>
                    <a:pt x="5071" y="8107"/>
                  </a:cubicBezTo>
                  <a:cubicBezTo>
                    <a:pt x="6072" y="7706"/>
                    <a:pt x="6772" y="6839"/>
                    <a:pt x="7373" y="6005"/>
                  </a:cubicBezTo>
                  <a:cubicBezTo>
                    <a:pt x="8007" y="5138"/>
                    <a:pt x="8574" y="4204"/>
                    <a:pt x="9441" y="3570"/>
                  </a:cubicBezTo>
                  <a:cubicBezTo>
                    <a:pt x="9940" y="3191"/>
                    <a:pt x="10581" y="2955"/>
                    <a:pt x="11210" y="2955"/>
                  </a:cubicBezTo>
                  <a:cubicBezTo>
                    <a:pt x="11314" y="2955"/>
                    <a:pt x="11419" y="2962"/>
                    <a:pt x="11522" y="2975"/>
                  </a:cubicBezTo>
                  <a:lnTo>
                    <a:pt x="11522" y="2975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2003275" y="4257975"/>
              <a:ext cx="422825" cy="274550"/>
            </a:xfrm>
            <a:custGeom>
              <a:avLst/>
              <a:gdLst/>
              <a:ahLst/>
              <a:cxnLst/>
              <a:rect l="l" t="t" r="r" b="b"/>
              <a:pathLst>
                <a:path w="16913" h="10982" extrusionOk="0">
                  <a:moveTo>
                    <a:pt x="10817" y="0"/>
                  </a:moveTo>
                  <a:cubicBezTo>
                    <a:pt x="10511" y="0"/>
                    <a:pt x="10206" y="9"/>
                    <a:pt x="9907" y="21"/>
                  </a:cubicBezTo>
                  <a:cubicBezTo>
                    <a:pt x="8006" y="88"/>
                    <a:pt x="6105" y="221"/>
                    <a:pt x="4337" y="888"/>
                  </a:cubicBezTo>
                  <a:cubicBezTo>
                    <a:pt x="2569" y="1522"/>
                    <a:pt x="767" y="2957"/>
                    <a:pt x="0" y="4691"/>
                  </a:cubicBezTo>
                  <a:cubicBezTo>
                    <a:pt x="617" y="3846"/>
                    <a:pt x="1858" y="3408"/>
                    <a:pt x="3030" y="3408"/>
                  </a:cubicBezTo>
                  <a:cubicBezTo>
                    <a:pt x="3570" y="3408"/>
                    <a:pt x="4095" y="3501"/>
                    <a:pt x="4537" y="3690"/>
                  </a:cubicBezTo>
                  <a:cubicBezTo>
                    <a:pt x="5938" y="4324"/>
                    <a:pt x="6972" y="5558"/>
                    <a:pt x="7906" y="6793"/>
                  </a:cubicBezTo>
                  <a:cubicBezTo>
                    <a:pt x="8840" y="7993"/>
                    <a:pt x="9741" y="9294"/>
                    <a:pt x="11008" y="10162"/>
                  </a:cubicBezTo>
                  <a:cubicBezTo>
                    <a:pt x="11748" y="10668"/>
                    <a:pt x="12671" y="10981"/>
                    <a:pt x="13563" y="10981"/>
                  </a:cubicBezTo>
                  <a:cubicBezTo>
                    <a:pt x="14198" y="10981"/>
                    <a:pt x="14817" y="10823"/>
                    <a:pt x="15345" y="10462"/>
                  </a:cubicBezTo>
                  <a:cubicBezTo>
                    <a:pt x="16178" y="9828"/>
                    <a:pt x="16679" y="8927"/>
                    <a:pt x="16812" y="7893"/>
                  </a:cubicBezTo>
                  <a:cubicBezTo>
                    <a:pt x="16912" y="6893"/>
                    <a:pt x="16846" y="5859"/>
                    <a:pt x="16612" y="4891"/>
                  </a:cubicBezTo>
                  <a:cubicBezTo>
                    <a:pt x="16312" y="3457"/>
                    <a:pt x="15812" y="1922"/>
                    <a:pt x="14644" y="1022"/>
                  </a:cubicBezTo>
                  <a:cubicBezTo>
                    <a:pt x="13581" y="177"/>
                    <a:pt x="12184" y="0"/>
                    <a:pt x="1081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2175900" y="4267675"/>
              <a:ext cx="224350" cy="648800"/>
            </a:xfrm>
            <a:custGeom>
              <a:avLst/>
              <a:gdLst/>
              <a:ahLst/>
              <a:cxnLst/>
              <a:rect l="l" t="t" r="r" b="b"/>
              <a:pathLst>
                <a:path w="8974" h="2595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4" y="33"/>
                    <a:pt x="67" y="33"/>
                  </a:cubicBezTo>
                  <a:lnTo>
                    <a:pt x="300" y="133"/>
                  </a:lnTo>
                  <a:lnTo>
                    <a:pt x="634" y="234"/>
                  </a:lnTo>
                  <a:cubicBezTo>
                    <a:pt x="767" y="300"/>
                    <a:pt x="901" y="367"/>
                    <a:pt x="1068" y="467"/>
                  </a:cubicBezTo>
                  <a:cubicBezTo>
                    <a:pt x="2002" y="901"/>
                    <a:pt x="2902" y="1501"/>
                    <a:pt x="3669" y="2202"/>
                  </a:cubicBezTo>
                  <a:cubicBezTo>
                    <a:pt x="4170" y="2702"/>
                    <a:pt x="4670" y="3236"/>
                    <a:pt x="5104" y="3803"/>
                  </a:cubicBezTo>
                  <a:cubicBezTo>
                    <a:pt x="5638" y="4470"/>
                    <a:pt x="6071" y="5170"/>
                    <a:pt x="6471" y="5904"/>
                  </a:cubicBezTo>
                  <a:cubicBezTo>
                    <a:pt x="6872" y="6705"/>
                    <a:pt x="7239" y="7539"/>
                    <a:pt x="7506" y="8406"/>
                  </a:cubicBezTo>
                  <a:cubicBezTo>
                    <a:pt x="7772" y="9373"/>
                    <a:pt x="7973" y="10341"/>
                    <a:pt x="8106" y="11308"/>
                  </a:cubicBezTo>
                  <a:cubicBezTo>
                    <a:pt x="8373" y="13310"/>
                    <a:pt x="8506" y="15244"/>
                    <a:pt x="8606" y="17012"/>
                  </a:cubicBezTo>
                  <a:cubicBezTo>
                    <a:pt x="8706" y="18747"/>
                    <a:pt x="8773" y="20348"/>
                    <a:pt x="8806" y="21649"/>
                  </a:cubicBezTo>
                  <a:cubicBezTo>
                    <a:pt x="8840" y="22983"/>
                    <a:pt x="8907" y="24051"/>
                    <a:pt x="8907" y="24818"/>
                  </a:cubicBezTo>
                  <a:cubicBezTo>
                    <a:pt x="8940" y="25185"/>
                    <a:pt x="8940" y="25452"/>
                    <a:pt x="8940" y="25652"/>
                  </a:cubicBezTo>
                  <a:lnTo>
                    <a:pt x="8940" y="25885"/>
                  </a:lnTo>
                  <a:cubicBezTo>
                    <a:pt x="8940" y="25919"/>
                    <a:pt x="8940" y="25952"/>
                    <a:pt x="8940" y="25952"/>
                  </a:cubicBezTo>
                  <a:cubicBezTo>
                    <a:pt x="8940" y="25952"/>
                    <a:pt x="8973" y="25919"/>
                    <a:pt x="8973" y="25885"/>
                  </a:cubicBezTo>
                  <a:lnTo>
                    <a:pt x="8973" y="24784"/>
                  </a:lnTo>
                  <a:cubicBezTo>
                    <a:pt x="8973" y="24051"/>
                    <a:pt x="8940" y="22983"/>
                    <a:pt x="8907" y="21649"/>
                  </a:cubicBezTo>
                  <a:cubicBezTo>
                    <a:pt x="8873" y="20315"/>
                    <a:pt x="8840" y="18747"/>
                    <a:pt x="8740" y="16979"/>
                  </a:cubicBezTo>
                  <a:cubicBezTo>
                    <a:pt x="8673" y="15211"/>
                    <a:pt x="8540" y="13276"/>
                    <a:pt x="8239" y="11275"/>
                  </a:cubicBezTo>
                  <a:cubicBezTo>
                    <a:pt x="8139" y="10274"/>
                    <a:pt x="7939" y="9307"/>
                    <a:pt x="7672" y="8373"/>
                  </a:cubicBezTo>
                  <a:cubicBezTo>
                    <a:pt x="7372" y="7472"/>
                    <a:pt x="7005" y="6638"/>
                    <a:pt x="6572" y="5804"/>
                  </a:cubicBezTo>
                  <a:cubicBezTo>
                    <a:pt x="6171" y="5070"/>
                    <a:pt x="5738" y="4370"/>
                    <a:pt x="5204" y="3736"/>
                  </a:cubicBezTo>
                  <a:cubicBezTo>
                    <a:pt x="4770" y="3169"/>
                    <a:pt x="4270" y="2602"/>
                    <a:pt x="3736" y="2135"/>
                  </a:cubicBezTo>
                  <a:cubicBezTo>
                    <a:pt x="2936" y="1434"/>
                    <a:pt x="2068" y="834"/>
                    <a:pt x="1101" y="400"/>
                  </a:cubicBezTo>
                  <a:cubicBezTo>
                    <a:pt x="934" y="334"/>
                    <a:pt x="767" y="267"/>
                    <a:pt x="634" y="200"/>
                  </a:cubicBezTo>
                  <a:lnTo>
                    <a:pt x="300" y="100"/>
                  </a:lnTo>
                  <a:lnTo>
                    <a:pt x="10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2413550" y="4005800"/>
              <a:ext cx="141800" cy="949875"/>
            </a:xfrm>
            <a:custGeom>
              <a:avLst/>
              <a:gdLst/>
              <a:ahLst/>
              <a:cxnLst/>
              <a:rect l="l" t="t" r="r" b="b"/>
              <a:pathLst>
                <a:path w="5672" h="37995" extrusionOk="0">
                  <a:moveTo>
                    <a:pt x="5171" y="1"/>
                  </a:moveTo>
                  <a:lnTo>
                    <a:pt x="5171" y="301"/>
                  </a:lnTo>
                  <a:cubicBezTo>
                    <a:pt x="5171" y="568"/>
                    <a:pt x="5205" y="935"/>
                    <a:pt x="5238" y="1435"/>
                  </a:cubicBezTo>
                  <a:cubicBezTo>
                    <a:pt x="5305" y="2403"/>
                    <a:pt x="5405" y="3837"/>
                    <a:pt x="5472" y="5605"/>
                  </a:cubicBezTo>
                  <a:cubicBezTo>
                    <a:pt x="5538" y="7640"/>
                    <a:pt x="5505" y="9708"/>
                    <a:pt x="5371" y="11776"/>
                  </a:cubicBezTo>
                  <a:cubicBezTo>
                    <a:pt x="5171" y="14278"/>
                    <a:pt x="4704" y="16746"/>
                    <a:pt x="3904" y="19148"/>
                  </a:cubicBezTo>
                  <a:cubicBezTo>
                    <a:pt x="3103" y="21716"/>
                    <a:pt x="2136" y="24085"/>
                    <a:pt x="1435" y="26320"/>
                  </a:cubicBezTo>
                  <a:cubicBezTo>
                    <a:pt x="768" y="28254"/>
                    <a:pt x="335" y="30289"/>
                    <a:pt x="134" y="32357"/>
                  </a:cubicBezTo>
                  <a:cubicBezTo>
                    <a:pt x="1" y="33725"/>
                    <a:pt x="68" y="35126"/>
                    <a:pt x="301" y="36527"/>
                  </a:cubicBezTo>
                  <a:cubicBezTo>
                    <a:pt x="401" y="37027"/>
                    <a:pt x="535" y="37528"/>
                    <a:pt x="701" y="37995"/>
                  </a:cubicBezTo>
                  <a:cubicBezTo>
                    <a:pt x="701" y="37961"/>
                    <a:pt x="701" y="37928"/>
                    <a:pt x="701" y="37895"/>
                  </a:cubicBezTo>
                  <a:lnTo>
                    <a:pt x="635" y="37594"/>
                  </a:lnTo>
                  <a:cubicBezTo>
                    <a:pt x="568" y="37361"/>
                    <a:pt x="468" y="36994"/>
                    <a:pt x="401" y="36494"/>
                  </a:cubicBezTo>
                  <a:cubicBezTo>
                    <a:pt x="168" y="35126"/>
                    <a:pt x="134" y="33725"/>
                    <a:pt x="268" y="32357"/>
                  </a:cubicBezTo>
                  <a:cubicBezTo>
                    <a:pt x="468" y="30323"/>
                    <a:pt x="902" y="28288"/>
                    <a:pt x="1535" y="26353"/>
                  </a:cubicBezTo>
                  <a:cubicBezTo>
                    <a:pt x="2269" y="24118"/>
                    <a:pt x="3203" y="21750"/>
                    <a:pt x="4037" y="19181"/>
                  </a:cubicBezTo>
                  <a:cubicBezTo>
                    <a:pt x="4437" y="17947"/>
                    <a:pt x="4771" y="16679"/>
                    <a:pt x="5038" y="15412"/>
                  </a:cubicBezTo>
                  <a:cubicBezTo>
                    <a:pt x="5238" y="14211"/>
                    <a:pt x="5405" y="12977"/>
                    <a:pt x="5505" y="11776"/>
                  </a:cubicBezTo>
                  <a:cubicBezTo>
                    <a:pt x="5638" y="9708"/>
                    <a:pt x="5672" y="7640"/>
                    <a:pt x="5572" y="5605"/>
                  </a:cubicBezTo>
                  <a:cubicBezTo>
                    <a:pt x="5472" y="3837"/>
                    <a:pt x="5371" y="2403"/>
                    <a:pt x="5305" y="1435"/>
                  </a:cubicBezTo>
                  <a:cubicBezTo>
                    <a:pt x="5238" y="935"/>
                    <a:pt x="5205" y="568"/>
                    <a:pt x="5205" y="301"/>
                  </a:cubicBezTo>
                  <a:cubicBezTo>
                    <a:pt x="5171" y="168"/>
                    <a:pt x="5171" y="68"/>
                    <a:pt x="5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2230925" y="4916450"/>
              <a:ext cx="413650" cy="78425"/>
            </a:xfrm>
            <a:custGeom>
              <a:avLst/>
              <a:gdLst/>
              <a:ahLst/>
              <a:cxnLst/>
              <a:rect l="l" t="t" r="r" b="b"/>
              <a:pathLst>
                <a:path w="16546" h="3137" extrusionOk="0">
                  <a:moveTo>
                    <a:pt x="16546" y="1"/>
                  </a:moveTo>
                  <a:lnTo>
                    <a:pt x="1" y="34"/>
                  </a:lnTo>
                  <a:lnTo>
                    <a:pt x="368" y="3137"/>
                  </a:lnTo>
                  <a:lnTo>
                    <a:pt x="16546" y="3103"/>
                  </a:lnTo>
                  <a:lnTo>
                    <a:pt x="1654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2283475" y="4985675"/>
              <a:ext cx="317750" cy="234350"/>
            </a:xfrm>
            <a:custGeom>
              <a:avLst/>
              <a:gdLst/>
              <a:ahLst/>
              <a:cxnLst/>
              <a:rect l="l" t="t" r="r" b="b"/>
              <a:pathLst>
                <a:path w="12710" h="9374" extrusionOk="0">
                  <a:moveTo>
                    <a:pt x="12709" y="1"/>
                  </a:moveTo>
                  <a:lnTo>
                    <a:pt x="0" y="34"/>
                  </a:lnTo>
                  <a:lnTo>
                    <a:pt x="2035" y="9374"/>
                  </a:lnTo>
                  <a:lnTo>
                    <a:pt x="10841" y="9341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2247600" y="4992350"/>
              <a:ext cx="396975" cy="3350"/>
            </a:xfrm>
            <a:custGeom>
              <a:avLst/>
              <a:gdLst/>
              <a:ahLst/>
              <a:cxnLst/>
              <a:rect l="l" t="t" r="r" b="b"/>
              <a:pathLst>
                <a:path w="15879" h="134" extrusionOk="0">
                  <a:moveTo>
                    <a:pt x="7940" y="0"/>
                  </a:moveTo>
                  <a:cubicBezTo>
                    <a:pt x="3537" y="0"/>
                    <a:pt x="1" y="34"/>
                    <a:pt x="1" y="67"/>
                  </a:cubicBezTo>
                  <a:cubicBezTo>
                    <a:pt x="1" y="101"/>
                    <a:pt x="3537" y="134"/>
                    <a:pt x="7940" y="134"/>
                  </a:cubicBezTo>
                  <a:cubicBezTo>
                    <a:pt x="12343" y="134"/>
                    <a:pt x="15879" y="101"/>
                    <a:pt x="15879" y="67"/>
                  </a:cubicBezTo>
                  <a:cubicBezTo>
                    <a:pt x="15879" y="34"/>
                    <a:pt x="12343" y="0"/>
                    <a:pt x="79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2307650" y="5077400"/>
              <a:ext cx="267725" cy="33650"/>
            </a:xfrm>
            <a:custGeom>
              <a:avLst/>
              <a:gdLst/>
              <a:ahLst/>
              <a:cxnLst/>
              <a:rect l="l" t="t" r="r" b="b"/>
              <a:pathLst>
                <a:path w="10709" h="1346" extrusionOk="0">
                  <a:moveTo>
                    <a:pt x="7606" y="1"/>
                  </a:moveTo>
                  <a:cubicBezTo>
                    <a:pt x="6839" y="1"/>
                    <a:pt x="6105" y="134"/>
                    <a:pt x="5404" y="368"/>
                  </a:cubicBezTo>
                  <a:cubicBezTo>
                    <a:pt x="4671" y="635"/>
                    <a:pt x="3970" y="935"/>
                    <a:pt x="3336" y="1102"/>
                  </a:cubicBezTo>
                  <a:cubicBezTo>
                    <a:pt x="2936" y="1191"/>
                    <a:pt x="2536" y="1235"/>
                    <a:pt x="2145" y="1235"/>
                  </a:cubicBezTo>
                  <a:cubicBezTo>
                    <a:pt x="1950" y="1235"/>
                    <a:pt x="1757" y="1224"/>
                    <a:pt x="1568" y="1202"/>
                  </a:cubicBezTo>
                  <a:cubicBezTo>
                    <a:pt x="1168" y="1135"/>
                    <a:pt x="768" y="1035"/>
                    <a:pt x="401" y="868"/>
                  </a:cubicBezTo>
                  <a:cubicBezTo>
                    <a:pt x="134" y="768"/>
                    <a:pt x="1" y="668"/>
                    <a:pt x="1" y="668"/>
                  </a:cubicBezTo>
                  <a:lnTo>
                    <a:pt x="1" y="668"/>
                  </a:lnTo>
                  <a:cubicBezTo>
                    <a:pt x="1" y="668"/>
                    <a:pt x="1" y="701"/>
                    <a:pt x="67" y="735"/>
                  </a:cubicBezTo>
                  <a:cubicBezTo>
                    <a:pt x="167" y="801"/>
                    <a:pt x="267" y="868"/>
                    <a:pt x="368" y="935"/>
                  </a:cubicBezTo>
                  <a:cubicBezTo>
                    <a:pt x="734" y="1102"/>
                    <a:pt x="1101" y="1235"/>
                    <a:pt x="1535" y="1302"/>
                  </a:cubicBezTo>
                  <a:cubicBezTo>
                    <a:pt x="1784" y="1329"/>
                    <a:pt x="2032" y="1346"/>
                    <a:pt x="2281" y="1346"/>
                  </a:cubicBezTo>
                  <a:cubicBezTo>
                    <a:pt x="2633" y="1346"/>
                    <a:pt x="2985" y="1313"/>
                    <a:pt x="3336" y="1235"/>
                  </a:cubicBezTo>
                  <a:cubicBezTo>
                    <a:pt x="4003" y="1068"/>
                    <a:pt x="4704" y="768"/>
                    <a:pt x="5438" y="535"/>
                  </a:cubicBezTo>
                  <a:cubicBezTo>
                    <a:pt x="6105" y="268"/>
                    <a:pt x="6839" y="134"/>
                    <a:pt x="7573" y="134"/>
                  </a:cubicBezTo>
                  <a:cubicBezTo>
                    <a:pt x="8140" y="134"/>
                    <a:pt x="8740" y="268"/>
                    <a:pt x="9307" y="468"/>
                  </a:cubicBezTo>
                  <a:cubicBezTo>
                    <a:pt x="9808" y="701"/>
                    <a:pt x="10275" y="968"/>
                    <a:pt x="10708" y="1302"/>
                  </a:cubicBezTo>
                  <a:cubicBezTo>
                    <a:pt x="10708" y="1302"/>
                    <a:pt x="10708" y="1268"/>
                    <a:pt x="10675" y="1202"/>
                  </a:cubicBezTo>
                  <a:cubicBezTo>
                    <a:pt x="10608" y="1135"/>
                    <a:pt x="10508" y="1068"/>
                    <a:pt x="10441" y="1002"/>
                  </a:cubicBezTo>
                  <a:cubicBezTo>
                    <a:pt x="10108" y="735"/>
                    <a:pt x="9741" y="535"/>
                    <a:pt x="9374" y="368"/>
                  </a:cubicBezTo>
                  <a:cubicBezTo>
                    <a:pt x="8807" y="134"/>
                    <a:pt x="8206" y="1"/>
                    <a:pt x="7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2312650" y="5093250"/>
              <a:ext cx="260225" cy="35275"/>
            </a:xfrm>
            <a:custGeom>
              <a:avLst/>
              <a:gdLst/>
              <a:ahLst/>
              <a:cxnLst/>
              <a:rect l="l" t="t" r="r" b="b"/>
              <a:pathLst>
                <a:path w="10409" h="1411" extrusionOk="0">
                  <a:moveTo>
                    <a:pt x="10303" y="1197"/>
                  </a:moveTo>
                  <a:cubicBezTo>
                    <a:pt x="10305" y="1198"/>
                    <a:pt x="10306" y="1200"/>
                    <a:pt x="10308" y="1202"/>
                  </a:cubicBezTo>
                  <a:cubicBezTo>
                    <a:pt x="10311" y="1203"/>
                    <a:pt x="10315" y="1205"/>
                    <a:pt x="10318" y="1207"/>
                  </a:cubicBezTo>
                  <a:lnTo>
                    <a:pt x="10318" y="1207"/>
                  </a:lnTo>
                  <a:cubicBezTo>
                    <a:pt x="10313" y="1203"/>
                    <a:pt x="10308" y="1200"/>
                    <a:pt x="10303" y="1197"/>
                  </a:cubicBezTo>
                  <a:close/>
                  <a:moveTo>
                    <a:pt x="10318" y="1207"/>
                  </a:moveTo>
                  <a:cubicBezTo>
                    <a:pt x="10348" y="1227"/>
                    <a:pt x="10378" y="1248"/>
                    <a:pt x="10408" y="1268"/>
                  </a:cubicBezTo>
                  <a:cubicBezTo>
                    <a:pt x="10408" y="1268"/>
                    <a:pt x="10378" y="1238"/>
                    <a:pt x="10318" y="1207"/>
                  </a:cubicBezTo>
                  <a:close/>
                  <a:moveTo>
                    <a:pt x="7339" y="1"/>
                  </a:moveTo>
                  <a:cubicBezTo>
                    <a:pt x="6605" y="1"/>
                    <a:pt x="5905" y="134"/>
                    <a:pt x="5238" y="368"/>
                  </a:cubicBezTo>
                  <a:cubicBezTo>
                    <a:pt x="4504" y="601"/>
                    <a:pt x="3837" y="901"/>
                    <a:pt x="3203" y="1068"/>
                  </a:cubicBezTo>
                  <a:cubicBezTo>
                    <a:pt x="2669" y="1235"/>
                    <a:pt x="2102" y="1302"/>
                    <a:pt x="1502" y="1302"/>
                  </a:cubicBezTo>
                  <a:cubicBezTo>
                    <a:pt x="1135" y="1268"/>
                    <a:pt x="735" y="1202"/>
                    <a:pt x="401" y="1035"/>
                  </a:cubicBezTo>
                  <a:cubicBezTo>
                    <a:pt x="170" y="948"/>
                    <a:pt x="39" y="861"/>
                    <a:pt x="8" y="861"/>
                  </a:cubicBezTo>
                  <a:cubicBezTo>
                    <a:pt x="3" y="861"/>
                    <a:pt x="1" y="864"/>
                    <a:pt x="1" y="868"/>
                  </a:cubicBezTo>
                  <a:cubicBezTo>
                    <a:pt x="1" y="868"/>
                    <a:pt x="34" y="868"/>
                    <a:pt x="101" y="935"/>
                  </a:cubicBezTo>
                  <a:cubicBezTo>
                    <a:pt x="168" y="1001"/>
                    <a:pt x="268" y="1068"/>
                    <a:pt x="368" y="1101"/>
                  </a:cubicBezTo>
                  <a:cubicBezTo>
                    <a:pt x="735" y="1268"/>
                    <a:pt x="1102" y="1368"/>
                    <a:pt x="1502" y="1402"/>
                  </a:cubicBezTo>
                  <a:cubicBezTo>
                    <a:pt x="1602" y="1407"/>
                    <a:pt x="1702" y="1410"/>
                    <a:pt x="1802" y="1410"/>
                  </a:cubicBezTo>
                  <a:cubicBezTo>
                    <a:pt x="2301" y="1410"/>
                    <a:pt x="2797" y="1341"/>
                    <a:pt x="3270" y="1202"/>
                  </a:cubicBezTo>
                  <a:cubicBezTo>
                    <a:pt x="3904" y="1035"/>
                    <a:pt x="4571" y="735"/>
                    <a:pt x="5271" y="501"/>
                  </a:cubicBezTo>
                  <a:cubicBezTo>
                    <a:pt x="5938" y="268"/>
                    <a:pt x="6639" y="134"/>
                    <a:pt x="7373" y="134"/>
                  </a:cubicBezTo>
                  <a:cubicBezTo>
                    <a:pt x="7940" y="134"/>
                    <a:pt x="8507" y="268"/>
                    <a:pt x="9041" y="468"/>
                  </a:cubicBezTo>
                  <a:cubicBezTo>
                    <a:pt x="9470" y="682"/>
                    <a:pt x="9900" y="925"/>
                    <a:pt x="10303" y="1197"/>
                  </a:cubicBezTo>
                  <a:lnTo>
                    <a:pt x="10303" y="1197"/>
                  </a:lnTo>
                  <a:cubicBezTo>
                    <a:pt x="10237" y="1130"/>
                    <a:pt x="10140" y="1033"/>
                    <a:pt x="10075" y="968"/>
                  </a:cubicBezTo>
                  <a:cubicBezTo>
                    <a:pt x="9274" y="368"/>
                    <a:pt x="8340" y="34"/>
                    <a:pt x="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2302650" y="5058225"/>
              <a:ext cx="276900" cy="35900"/>
            </a:xfrm>
            <a:custGeom>
              <a:avLst/>
              <a:gdLst/>
              <a:ahLst/>
              <a:cxnLst/>
              <a:rect l="l" t="t" r="r" b="b"/>
              <a:pathLst>
                <a:path w="11076" h="1436" extrusionOk="0">
                  <a:moveTo>
                    <a:pt x="7839" y="1"/>
                  </a:moveTo>
                  <a:cubicBezTo>
                    <a:pt x="7072" y="1"/>
                    <a:pt x="6305" y="101"/>
                    <a:pt x="5604" y="401"/>
                  </a:cubicBezTo>
                  <a:cubicBezTo>
                    <a:pt x="4904" y="668"/>
                    <a:pt x="4170" y="901"/>
                    <a:pt x="3436" y="1135"/>
                  </a:cubicBezTo>
                  <a:cubicBezTo>
                    <a:pt x="3106" y="1190"/>
                    <a:pt x="2775" y="1215"/>
                    <a:pt x="2439" y="1215"/>
                  </a:cubicBezTo>
                  <a:cubicBezTo>
                    <a:pt x="2165" y="1215"/>
                    <a:pt x="1886" y="1198"/>
                    <a:pt x="1602" y="1168"/>
                  </a:cubicBezTo>
                  <a:cubicBezTo>
                    <a:pt x="1201" y="1101"/>
                    <a:pt x="801" y="1001"/>
                    <a:pt x="434" y="835"/>
                  </a:cubicBezTo>
                  <a:cubicBezTo>
                    <a:pt x="134" y="701"/>
                    <a:pt x="1" y="635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4" y="668"/>
                    <a:pt x="101" y="701"/>
                  </a:cubicBezTo>
                  <a:cubicBezTo>
                    <a:pt x="201" y="768"/>
                    <a:pt x="267" y="835"/>
                    <a:pt x="401" y="901"/>
                  </a:cubicBezTo>
                  <a:cubicBezTo>
                    <a:pt x="768" y="1068"/>
                    <a:pt x="1168" y="1202"/>
                    <a:pt x="1602" y="1268"/>
                  </a:cubicBezTo>
                  <a:cubicBezTo>
                    <a:pt x="1902" y="1318"/>
                    <a:pt x="2210" y="1343"/>
                    <a:pt x="2523" y="1343"/>
                  </a:cubicBezTo>
                  <a:cubicBezTo>
                    <a:pt x="2836" y="1343"/>
                    <a:pt x="3153" y="1318"/>
                    <a:pt x="3470" y="1268"/>
                  </a:cubicBezTo>
                  <a:cubicBezTo>
                    <a:pt x="4203" y="1068"/>
                    <a:pt x="4937" y="835"/>
                    <a:pt x="5638" y="568"/>
                  </a:cubicBezTo>
                  <a:cubicBezTo>
                    <a:pt x="6268" y="298"/>
                    <a:pt x="6926" y="162"/>
                    <a:pt x="7610" y="162"/>
                  </a:cubicBezTo>
                  <a:cubicBezTo>
                    <a:pt x="7686" y="162"/>
                    <a:pt x="7763" y="164"/>
                    <a:pt x="7839" y="167"/>
                  </a:cubicBezTo>
                  <a:cubicBezTo>
                    <a:pt x="8440" y="201"/>
                    <a:pt x="9040" y="334"/>
                    <a:pt x="9607" y="568"/>
                  </a:cubicBezTo>
                  <a:cubicBezTo>
                    <a:pt x="10141" y="801"/>
                    <a:pt x="10608" y="1101"/>
                    <a:pt x="11075" y="1435"/>
                  </a:cubicBezTo>
                  <a:cubicBezTo>
                    <a:pt x="11075" y="1402"/>
                    <a:pt x="11042" y="1368"/>
                    <a:pt x="11042" y="1335"/>
                  </a:cubicBezTo>
                  <a:cubicBezTo>
                    <a:pt x="10942" y="1268"/>
                    <a:pt x="10842" y="1202"/>
                    <a:pt x="10775" y="1135"/>
                  </a:cubicBezTo>
                  <a:cubicBezTo>
                    <a:pt x="9908" y="468"/>
                    <a:pt x="8907" y="101"/>
                    <a:pt x="7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2241775" y="4992850"/>
              <a:ext cx="406975" cy="4050"/>
            </a:xfrm>
            <a:custGeom>
              <a:avLst/>
              <a:gdLst/>
              <a:ahLst/>
              <a:cxnLst/>
              <a:rect l="l" t="t" r="r" b="b"/>
              <a:pathLst>
                <a:path w="16279" h="162" extrusionOk="0">
                  <a:moveTo>
                    <a:pt x="11505" y="1"/>
                  </a:moveTo>
                  <a:cubicBezTo>
                    <a:pt x="10477" y="1"/>
                    <a:pt x="9337" y="5"/>
                    <a:pt x="8140" y="14"/>
                  </a:cubicBezTo>
                  <a:cubicBezTo>
                    <a:pt x="3636" y="14"/>
                    <a:pt x="0" y="47"/>
                    <a:pt x="0" y="114"/>
                  </a:cubicBezTo>
                  <a:cubicBezTo>
                    <a:pt x="0" y="137"/>
                    <a:pt x="1818" y="161"/>
                    <a:pt x="4475" y="161"/>
                  </a:cubicBezTo>
                  <a:cubicBezTo>
                    <a:pt x="5576" y="161"/>
                    <a:pt x="6821" y="157"/>
                    <a:pt x="8140" y="147"/>
                  </a:cubicBezTo>
                  <a:cubicBezTo>
                    <a:pt x="12609" y="147"/>
                    <a:pt x="16279" y="114"/>
                    <a:pt x="16279" y="81"/>
                  </a:cubicBezTo>
                  <a:cubicBezTo>
                    <a:pt x="16279" y="32"/>
                    <a:pt x="14312" y="1"/>
                    <a:pt x="115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4171475" y="4880600"/>
              <a:ext cx="196000" cy="340275"/>
            </a:xfrm>
            <a:custGeom>
              <a:avLst/>
              <a:gdLst/>
              <a:ahLst/>
              <a:cxnLst/>
              <a:rect l="l" t="t" r="r" b="b"/>
              <a:pathLst>
                <a:path w="7840" h="13611" extrusionOk="0">
                  <a:moveTo>
                    <a:pt x="7273" y="1"/>
                  </a:moveTo>
                  <a:lnTo>
                    <a:pt x="1" y="167"/>
                  </a:lnTo>
                  <a:lnTo>
                    <a:pt x="568" y="13610"/>
                  </a:lnTo>
                  <a:lnTo>
                    <a:pt x="7840" y="13444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4255700" y="4878100"/>
              <a:ext cx="20875" cy="327750"/>
            </a:xfrm>
            <a:custGeom>
              <a:avLst/>
              <a:gdLst/>
              <a:ahLst/>
              <a:cxnLst/>
              <a:rect l="l" t="t" r="r" b="b"/>
              <a:pathLst>
                <a:path w="835" h="13110" extrusionOk="0">
                  <a:moveTo>
                    <a:pt x="34" y="1"/>
                  </a:moveTo>
                  <a:cubicBezTo>
                    <a:pt x="1" y="1"/>
                    <a:pt x="101" y="2936"/>
                    <a:pt x="301" y="6572"/>
                  </a:cubicBezTo>
                  <a:cubicBezTo>
                    <a:pt x="501" y="10174"/>
                    <a:pt x="701" y="13110"/>
                    <a:pt x="768" y="13110"/>
                  </a:cubicBezTo>
                  <a:cubicBezTo>
                    <a:pt x="835" y="13110"/>
                    <a:pt x="701" y="10174"/>
                    <a:pt x="501" y="6539"/>
                  </a:cubicBezTo>
                  <a:cubicBezTo>
                    <a:pt x="301" y="2936"/>
                    <a:pt x="10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4184825" y="5193325"/>
              <a:ext cx="182650" cy="27550"/>
            </a:xfrm>
            <a:custGeom>
              <a:avLst/>
              <a:gdLst/>
              <a:ahLst/>
              <a:cxnLst/>
              <a:rect l="l" t="t" r="r" b="b"/>
              <a:pathLst>
                <a:path w="7306" h="1102" extrusionOk="0">
                  <a:moveTo>
                    <a:pt x="7239" y="1"/>
                  </a:moveTo>
                  <a:lnTo>
                    <a:pt x="1" y="167"/>
                  </a:lnTo>
                  <a:lnTo>
                    <a:pt x="34" y="1101"/>
                  </a:lnTo>
                  <a:lnTo>
                    <a:pt x="7306" y="9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4184000" y="5059750"/>
              <a:ext cx="178475" cy="62725"/>
            </a:xfrm>
            <a:custGeom>
              <a:avLst/>
              <a:gdLst/>
              <a:ahLst/>
              <a:cxnLst/>
              <a:rect l="l" t="t" r="r" b="b"/>
              <a:pathLst>
                <a:path w="7139" h="2509" extrusionOk="0">
                  <a:moveTo>
                    <a:pt x="3583" y="0"/>
                  </a:moveTo>
                  <a:cubicBezTo>
                    <a:pt x="3512" y="0"/>
                    <a:pt x="3440" y="2"/>
                    <a:pt x="3369" y="6"/>
                  </a:cubicBezTo>
                  <a:cubicBezTo>
                    <a:pt x="2302" y="40"/>
                    <a:pt x="1301" y="540"/>
                    <a:pt x="601" y="1341"/>
                  </a:cubicBezTo>
                  <a:cubicBezTo>
                    <a:pt x="400" y="1608"/>
                    <a:pt x="234" y="1874"/>
                    <a:pt x="100" y="2175"/>
                  </a:cubicBezTo>
                  <a:cubicBezTo>
                    <a:pt x="34" y="2275"/>
                    <a:pt x="0" y="2375"/>
                    <a:pt x="0" y="2508"/>
                  </a:cubicBezTo>
                  <a:cubicBezTo>
                    <a:pt x="200" y="2141"/>
                    <a:pt x="434" y="1774"/>
                    <a:pt x="701" y="1441"/>
                  </a:cubicBezTo>
                  <a:cubicBezTo>
                    <a:pt x="1401" y="707"/>
                    <a:pt x="2369" y="240"/>
                    <a:pt x="3369" y="207"/>
                  </a:cubicBezTo>
                  <a:cubicBezTo>
                    <a:pt x="3416" y="205"/>
                    <a:pt x="3464" y="204"/>
                    <a:pt x="3510" y="204"/>
                  </a:cubicBezTo>
                  <a:cubicBezTo>
                    <a:pt x="4491" y="204"/>
                    <a:pt x="5407" y="536"/>
                    <a:pt x="6171" y="1141"/>
                  </a:cubicBezTo>
                  <a:cubicBezTo>
                    <a:pt x="6780" y="1589"/>
                    <a:pt x="7081" y="1976"/>
                    <a:pt x="7133" y="1976"/>
                  </a:cubicBezTo>
                  <a:cubicBezTo>
                    <a:pt x="7136" y="1976"/>
                    <a:pt x="7137" y="1976"/>
                    <a:pt x="7139" y="1974"/>
                  </a:cubicBezTo>
                  <a:cubicBezTo>
                    <a:pt x="7105" y="1874"/>
                    <a:pt x="7039" y="1774"/>
                    <a:pt x="6938" y="1708"/>
                  </a:cubicBezTo>
                  <a:cubicBezTo>
                    <a:pt x="6738" y="1441"/>
                    <a:pt x="6505" y="1241"/>
                    <a:pt x="6271" y="1040"/>
                  </a:cubicBezTo>
                  <a:cubicBezTo>
                    <a:pt x="5904" y="740"/>
                    <a:pt x="5504" y="473"/>
                    <a:pt x="5070" y="307"/>
                  </a:cubicBezTo>
                  <a:cubicBezTo>
                    <a:pt x="4603" y="102"/>
                    <a:pt x="4085" y="0"/>
                    <a:pt x="35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4175650" y="4976500"/>
              <a:ext cx="183500" cy="40050"/>
            </a:xfrm>
            <a:custGeom>
              <a:avLst/>
              <a:gdLst/>
              <a:ahLst/>
              <a:cxnLst/>
              <a:rect l="l" t="t" r="r" b="b"/>
              <a:pathLst>
                <a:path w="7340" h="1602" extrusionOk="0">
                  <a:moveTo>
                    <a:pt x="7272" y="1"/>
                  </a:moveTo>
                  <a:lnTo>
                    <a:pt x="1" y="468"/>
                  </a:lnTo>
                  <a:lnTo>
                    <a:pt x="67" y="1602"/>
                  </a:lnTo>
                  <a:lnTo>
                    <a:pt x="7339" y="1468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4175650" y="5020700"/>
              <a:ext cx="185150" cy="30050"/>
            </a:xfrm>
            <a:custGeom>
              <a:avLst/>
              <a:gdLst/>
              <a:ahLst/>
              <a:cxnLst/>
              <a:rect l="l" t="t" r="r" b="b"/>
              <a:pathLst>
                <a:path w="7406" h="1202" extrusionOk="0">
                  <a:moveTo>
                    <a:pt x="1" y="1"/>
                  </a:moveTo>
                  <a:lnTo>
                    <a:pt x="134" y="1201"/>
                  </a:lnTo>
                  <a:lnTo>
                    <a:pt x="7406" y="1201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569375" y="4892275"/>
              <a:ext cx="394475" cy="330275"/>
            </a:xfrm>
            <a:custGeom>
              <a:avLst/>
              <a:gdLst/>
              <a:ahLst/>
              <a:cxnLst/>
              <a:rect l="l" t="t" r="r" b="b"/>
              <a:pathLst>
                <a:path w="15779" h="13211" extrusionOk="0">
                  <a:moveTo>
                    <a:pt x="15312" y="1"/>
                  </a:moveTo>
                  <a:lnTo>
                    <a:pt x="7406" y="334"/>
                  </a:lnTo>
                  <a:lnTo>
                    <a:pt x="8040" y="8473"/>
                  </a:lnTo>
                  <a:cubicBezTo>
                    <a:pt x="8040" y="8473"/>
                    <a:pt x="1" y="11709"/>
                    <a:pt x="1" y="13210"/>
                  </a:cubicBezTo>
                  <a:lnTo>
                    <a:pt x="15779" y="12743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869600" y="5082600"/>
              <a:ext cx="33375" cy="30775"/>
            </a:xfrm>
            <a:custGeom>
              <a:avLst/>
              <a:gdLst/>
              <a:ahLst/>
              <a:cxnLst/>
              <a:rect l="l" t="t" r="r" b="b"/>
              <a:pathLst>
                <a:path w="1335" h="1231" extrusionOk="0">
                  <a:moveTo>
                    <a:pt x="679" y="1"/>
                  </a:moveTo>
                  <a:cubicBezTo>
                    <a:pt x="391" y="1"/>
                    <a:pt x="150" y="185"/>
                    <a:pt x="67" y="460"/>
                  </a:cubicBezTo>
                  <a:cubicBezTo>
                    <a:pt x="1" y="794"/>
                    <a:pt x="234" y="1127"/>
                    <a:pt x="568" y="1227"/>
                  </a:cubicBezTo>
                  <a:cubicBezTo>
                    <a:pt x="592" y="1230"/>
                    <a:pt x="616" y="1231"/>
                    <a:pt x="640" y="1231"/>
                  </a:cubicBezTo>
                  <a:cubicBezTo>
                    <a:pt x="944" y="1231"/>
                    <a:pt x="1206" y="1036"/>
                    <a:pt x="1268" y="727"/>
                  </a:cubicBezTo>
                  <a:cubicBezTo>
                    <a:pt x="1335" y="393"/>
                    <a:pt x="1101" y="93"/>
                    <a:pt x="801" y="26"/>
                  </a:cubicBezTo>
                  <a:lnTo>
                    <a:pt x="868" y="26"/>
                  </a:lnTo>
                  <a:cubicBezTo>
                    <a:pt x="804" y="9"/>
                    <a:pt x="740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3566875" y="5184975"/>
              <a:ext cx="396975" cy="40075"/>
            </a:xfrm>
            <a:custGeom>
              <a:avLst/>
              <a:gdLst/>
              <a:ahLst/>
              <a:cxnLst/>
              <a:rect l="l" t="t" r="r" b="b"/>
              <a:pathLst>
                <a:path w="15879" h="1603" extrusionOk="0">
                  <a:moveTo>
                    <a:pt x="15846" y="1"/>
                  </a:moveTo>
                  <a:lnTo>
                    <a:pt x="501" y="802"/>
                  </a:lnTo>
                  <a:cubicBezTo>
                    <a:pt x="234" y="1002"/>
                    <a:pt x="68" y="1269"/>
                    <a:pt x="1" y="1602"/>
                  </a:cubicBezTo>
                  <a:lnTo>
                    <a:pt x="15879" y="1035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766600" y="5103975"/>
              <a:ext cx="38825" cy="23550"/>
            </a:xfrm>
            <a:custGeom>
              <a:avLst/>
              <a:gdLst/>
              <a:ahLst/>
              <a:cxnLst/>
              <a:rect l="l" t="t" r="r" b="b"/>
              <a:pathLst>
                <a:path w="1553" h="942" extrusionOk="0">
                  <a:moveTo>
                    <a:pt x="303" y="1"/>
                  </a:moveTo>
                  <a:cubicBezTo>
                    <a:pt x="119" y="1"/>
                    <a:pt x="0" y="53"/>
                    <a:pt x="18" y="105"/>
                  </a:cubicBezTo>
                  <a:cubicBezTo>
                    <a:pt x="18" y="172"/>
                    <a:pt x="418" y="172"/>
                    <a:pt x="785" y="406"/>
                  </a:cubicBezTo>
                  <a:cubicBezTo>
                    <a:pt x="1166" y="628"/>
                    <a:pt x="1396" y="942"/>
                    <a:pt x="1475" y="942"/>
                  </a:cubicBezTo>
                  <a:cubicBezTo>
                    <a:pt x="1479" y="942"/>
                    <a:pt x="1482" y="941"/>
                    <a:pt x="1485" y="939"/>
                  </a:cubicBezTo>
                  <a:cubicBezTo>
                    <a:pt x="1552" y="906"/>
                    <a:pt x="1419" y="472"/>
                    <a:pt x="918" y="172"/>
                  </a:cubicBezTo>
                  <a:cubicBezTo>
                    <a:pt x="695" y="45"/>
                    <a:pt x="472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725325" y="5124250"/>
              <a:ext cx="29225" cy="29900"/>
            </a:xfrm>
            <a:custGeom>
              <a:avLst/>
              <a:gdLst/>
              <a:ahLst/>
              <a:cxnLst/>
              <a:rect l="l" t="t" r="r" b="b"/>
              <a:pathLst>
                <a:path w="1169" h="1196" extrusionOk="0">
                  <a:moveTo>
                    <a:pt x="83" y="1"/>
                  </a:moveTo>
                  <a:cubicBezTo>
                    <a:pt x="31" y="1"/>
                    <a:pt x="1" y="11"/>
                    <a:pt x="1" y="28"/>
                  </a:cubicBezTo>
                  <a:cubicBezTo>
                    <a:pt x="1" y="95"/>
                    <a:pt x="334" y="228"/>
                    <a:pt x="601" y="529"/>
                  </a:cubicBezTo>
                  <a:cubicBezTo>
                    <a:pt x="901" y="862"/>
                    <a:pt x="1001" y="1196"/>
                    <a:pt x="1068" y="1196"/>
                  </a:cubicBezTo>
                  <a:cubicBezTo>
                    <a:pt x="1135" y="1196"/>
                    <a:pt x="1168" y="762"/>
                    <a:pt x="801" y="362"/>
                  </a:cubicBezTo>
                  <a:cubicBezTo>
                    <a:pt x="553" y="89"/>
                    <a:pt x="232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686125" y="5142925"/>
              <a:ext cx="21725" cy="32925"/>
            </a:xfrm>
            <a:custGeom>
              <a:avLst/>
              <a:gdLst/>
              <a:ahLst/>
              <a:cxnLst/>
              <a:rect l="l" t="t" r="r" b="b"/>
              <a:pathLst>
                <a:path w="869" h="1317" extrusionOk="0">
                  <a:moveTo>
                    <a:pt x="68" y="1"/>
                  </a:moveTo>
                  <a:cubicBezTo>
                    <a:pt x="51" y="1"/>
                    <a:pt x="39" y="6"/>
                    <a:pt x="34" y="15"/>
                  </a:cubicBezTo>
                  <a:cubicBezTo>
                    <a:pt x="1" y="82"/>
                    <a:pt x="234" y="315"/>
                    <a:pt x="401" y="649"/>
                  </a:cubicBezTo>
                  <a:cubicBezTo>
                    <a:pt x="601" y="982"/>
                    <a:pt x="668" y="1316"/>
                    <a:pt x="701" y="1316"/>
                  </a:cubicBezTo>
                  <a:cubicBezTo>
                    <a:pt x="768" y="1316"/>
                    <a:pt x="868" y="949"/>
                    <a:pt x="668" y="515"/>
                  </a:cubicBezTo>
                  <a:cubicBezTo>
                    <a:pt x="468" y="172"/>
                    <a:pt x="170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767025" y="5050725"/>
              <a:ext cx="44225" cy="8825"/>
            </a:xfrm>
            <a:custGeom>
              <a:avLst/>
              <a:gdLst/>
              <a:ahLst/>
              <a:cxnLst/>
              <a:rect l="l" t="t" r="r" b="b"/>
              <a:pathLst>
                <a:path w="1769" h="353" extrusionOk="0">
                  <a:moveTo>
                    <a:pt x="868" y="0"/>
                  </a:moveTo>
                  <a:cubicBezTo>
                    <a:pt x="334" y="0"/>
                    <a:pt x="1" y="267"/>
                    <a:pt x="34" y="334"/>
                  </a:cubicBezTo>
                  <a:cubicBezTo>
                    <a:pt x="41" y="347"/>
                    <a:pt x="61" y="353"/>
                    <a:pt x="92" y="353"/>
                  </a:cubicBezTo>
                  <a:cubicBezTo>
                    <a:pt x="217" y="353"/>
                    <a:pt x="521" y="267"/>
                    <a:pt x="868" y="267"/>
                  </a:cubicBezTo>
                  <a:cubicBezTo>
                    <a:pt x="1242" y="267"/>
                    <a:pt x="1530" y="353"/>
                    <a:pt x="1647" y="353"/>
                  </a:cubicBezTo>
                  <a:cubicBezTo>
                    <a:pt x="1676" y="353"/>
                    <a:pt x="1695" y="347"/>
                    <a:pt x="1702" y="334"/>
                  </a:cubicBezTo>
                  <a:cubicBezTo>
                    <a:pt x="1769" y="267"/>
                    <a:pt x="1402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759300" y="4980675"/>
              <a:ext cx="60300" cy="35875"/>
            </a:xfrm>
            <a:custGeom>
              <a:avLst/>
              <a:gdLst/>
              <a:ahLst/>
              <a:cxnLst/>
              <a:rect l="l" t="t" r="r" b="b"/>
              <a:pathLst>
                <a:path w="2412" h="1435" extrusionOk="0">
                  <a:moveTo>
                    <a:pt x="1961" y="284"/>
                  </a:moveTo>
                  <a:cubicBezTo>
                    <a:pt x="2019" y="284"/>
                    <a:pt x="2061" y="301"/>
                    <a:pt x="2078" y="334"/>
                  </a:cubicBezTo>
                  <a:cubicBezTo>
                    <a:pt x="2144" y="401"/>
                    <a:pt x="2078" y="367"/>
                    <a:pt x="2078" y="434"/>
                  </a:cubicBezTo>
                  <a:cubicBezTo>
                    <a:pt x="2044" y="467"/>
                    <a:pt x="1977" y="534"/>
                    <a:pt x="1911" y="568"/>
                  </a:cubicBezTo>
                  <a:cubicBezTo>
                    <a:pt x="1544" y="834"/>
                    <a:pt x="1177" y="1035"/>
                    <a:pt x="743" y="1168"/>
                  </a:cubicBezTo>
                  <a:cubicBezTo>
                    <a:pt x="523" y="1196"/>
                    <a:pt x="325" y="1246"/>
                    <a:pt x="131" y="1319"/>
                  </a:cubicBezTo>
                  <a:lnTo>
                    <a:pt x="131" y="1319"/>
                  </a:lnTo>
                  <a:cubicBezTo>
                    <a:pt x="223" y="1222"/>
                    <a:pt x="367" y="1072"/>
                    <a:pt x="576" y="901"/>
                  </a:cubicBezTo>
                  <a:cubicBezTo>
                    <a:pt x="810" y="734"/>
                    <a:pt x="1043" y="601"/>
                    <a:pt x="1277" y="501"/>
                  </a:cubicBezTo>
                  <a:cubicBezTo>
                    <a:pt x="1444" y="434"/>
                    <a:pt x="1577" y="367"/>
                    <a:pt x="1744" y="334"/>
                  </a:cubicBezTo>
                  <a:cubicBezTo>
                    <a:pt x="1827" y="301"/>
                    <a:pt x="1902" y="284"/>
                    <a:pt x="1961" y="284"/>
                  </a:cubicBezTo>
                  <a:close/>
                  <a:moveTo>
                    <a:pt x="1977" y="0"/>
                  </a:moveTo>
                  <a:cubicBezTo>
                    <a:pt x="1844" y="0"/>
                    <a:pt x="1744" y="34"/>
                    <a:pt x="1677" y="67"/>
                  </a:cubicBezTo>
                  <a:cubicBezTo>
                    <a:pt x="1510" y="101"/>
                    <a:pt x="1344" y="167"/>
                    <a:pt x="1177" y="234"/>
                  </a:cubicBezTo>
                  <a:cubicBezTo>
                    <a:pt x="910" y="367"/>
                    <a:pt x="677" y="568"/>
                    <a:pt x="443" y="768"/>
                  </a:cubicBezTo>
                  <a:cubicBezTo>
                    <a:pt x="208" y="1026"/>
                    <a:pt x="73" y="1251"/>
                    <a:pt x="25" y="1362"/>
                  </a:cubicBezTo>
                  <a:lnTo>
                    <a:pt x="25" y="1362"/>
                  </a:lnTo>
                  <a:cubicBezTo>
                    <a:pt x="20" y="1364"/>
                    <a:pt x="14" y="1366"/>
                    <a:pt x="9" y="1368"/>
                  </a:cubicBezTo>
                  <a:cubicBezTo>
                    <a:pt x="13" y="1369"/>
                    <a:pt x="17" y="1370"/>
                    <a:pt x="21" y="1371"/>
                  </a:cubicBezTo>
                  <a:lnTo>
                    <a:pt x="21" y="1371"/>
                  </a:lnTo>
                  <a:cubicBezTo>
                    <a:pt x="4" y="1412"/>
                    <a:pt x="0" y="1435"/>
                    <a:pt x="9" y="1435"/>
                  </a:cubicBezTo>
                  <a:cubicBezTo>
                    <a:pt x="19" y="1435"/>
                    <a:pt x="39" y="1417"/>
                    <a:pt x="70" y="1384"/>
                  </a:cubicBezTo>
                  <a:lnTo>
                    <a:pt x="70" y="1384"/>
                  </a:lnTo>
                  <a:cubicBezTo>
                    <a:pt x="159" y="1404"/>
                    <a:pt x="256" y="1415"/>
                    <a:pt x="356" y="1415"/>
                  </a:cubicBezTo>
                  <a:cubicBezTo>
                    <a:pt x="506" y="1415"/>
                    <a:pt x="663" y="1390"/>
                    <a:pt x="810" y="1335"/>
                  </a:cubicBezTo>
                  <a:cubicBezTo>
                    <a:pt x="1077" y="1268"/>
                    <a:pt x="1377" y="1168"/>
                    <a:pt x="1644" y="1035"/>
                  </a:cubicBezTo>
                  <a:cubicBezTo>
                    <a:pt x="1777" y="968"/>
                    <a:pt x="1944" y="868"/>
                    <a:pt x="2078" y="768"/>
                  </a:cubicBezTo>
                  <a:cubicBezTo>
                    <a:pt x="2178" y="734"/>
                    <a:pt x="2244" y="668"/>
                    <a:pt x="2311" y="568"/>
                  </a:cubicBezTo>
                  <a:cubicBezTo>
                    <a:pt x="2411" y="467"/>
                    <a:pt x="2411" y="301"/>
                    <a:pt x="2311" y="167"/>
                  </a:cubicBezTo>
                  <a:cubicBezTo>
                    <a:pt x="2211" y="67"/>
                    <a:pt x="2111" y="0"/>
                    <a:pt x="19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733675" y="4954825"/>
              <a:ext cx="33375" cy="62575"/>
            </a:xfrm>
            <a:custGeom>
              <a:avLst/>
              <a:gdLst/>
              <a:ahLst/>
              <a:cxnLst/>
              <a:rect l="l" t="t" r="r" b="b"/>
              <a:pathLst>
                <a:path w="1335" h="2503" extrusionOk="0">
                  <a:moveTo>
                    <a:pt x="401" y="0"/>
                  </a:moveTo>
                  <a:cubicBezTo>
                    <a:pt x="267" y="0"/>
                    <a:pt x="134" y="100"/>
                    <a:pt x="67" y="234"/>
                  </a:cubicBezTo>
                  <a:cubicBezTo>
                    <a:pt x="34" y="334"/>
                    <a:pt x="34" y="434"/>
                    <a:pt x="0" y="534"/>
                  </a:cubicBezTo>
                  <a:cubicBezTo>
                    <a:pt x="0" y="734"/>
                    <a:pt x="0" y="901"/>
                    <a:pt x="34" y="1068"/>
                  </a:cubicBezTo>
                  <a:cubicBezTo>
                    <a:pt x="100" y="1368"/>
                    <a:pt x="234" y="1635"/>
                    <a:pt x="434" y="1902"/>
                  </a:cubicBezTo>
                  <a:cubicBezTo>
                    <a:pt x="691" y="2245"/>
                    <a:pt x="973" y="2343"/>
                    <a:pt x="1069" y="2343"/>
                  </a:cubicBezTo>
                  <a:cubicBezTo>
                    <a:pt x="1085" y="2343"/>
                    <a:pt x="1096" y="2340"/>
                    <a:pt x="1101" y="2335"/>
                  </a:cubicBezTo>
                  <a:cubicBezTo>
                    <a:pt x="1101" y="2302"/>
                    <a:pt x="834" y="2169"/>
                    <a:pt x="567" y="1768"/>
                  </a:cubicBezTo>
                  <a:cubicBezTo>
                    <a:pt x="434" y="1535"/>
                    <a:pt x="334" y="1301"/>
                    <a:pt x="301" y="1034"/>
                  </a:cubicBezTo>
                  <a:cubicBezTo>
                    <a:pt x="267" y="868"/>
                    <a:pt x="267" y="734"/>
                    <a:pt x="301" y="567"/>
                  </a:cubicBezTo>
                  <a:cubicBezTo>
                    <a:pt x="301" y="401"/>
                    <a:pt x="367" y="267"/>
                    <a:pt x="434" y="267"/>
                  </a:cubicBezTo>
                  <a:cubicBezTo>
                    <a:pt x="501" y="301"/>
                    <a:pt x="634" y="401"/>
                    <a:pt x="734" y="534"/>
                  </a:cubicBezTo>
                  <a:cubicBezTo>
                    <a:pt x="801" y="668"/>
                    <a:pt x="868" y="801"/>
                    <a:pt x="934" y="934"/>
                  </a:cubicBezTo>
                  <a:cubicBezTo>
                    <a:pt x="1034" y="1201"/>
                    <a:pt x="1101" y="1468"/>
                    <a:pt x="1134" y="1735"/>
                  </a:cubicBezTo>
                  <a:cubicBezTo>
                    <a:pt x="1168" y="2202"/>
                    <a:pt x="1068" y="2502"/>
                    <a:pt x="1134" y="2502"/>
                  </a:cubicBezTo>
                  <a:cubicBezTo>
                    <a:pt x="1268" y="2269"/>
                    <a:pt x="1335" y="2002"/>
                    <a:pt x="1301" y="1735"/>
                  </a:cubicBezTo>
                  <a:cubicBezTo>
                    <a:pt x="1301" y="1435"/>
                    <a:pt x="1268" y="1135"/>
                    <a:pt x="1168" y="868"/>
                  </a:cubicBezTo>
                  <a:cubicBezTo>
                    <a:pt x="1101" y="701"/>
                    <a:pt x="1034" y="534"/>
                    <a:pt x="934" y="401"/>
                  </a:cubicBezTo>
                  <a:cubicBezTo>
                    <a:pt x="834" y="167"/>
                    <a:pt x="634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765350" y="5014025"/>
              <a:ext cx="192675" cy="51725"/>
            </a:xfrm>
            <a:custGeom>
              <a:avLst/>
              <a:gdLst/>
              <a:ahLst/>
              <a:cxnLst/>
              <a:rect l="l" t="t" r="r" b="b"/>
              <a:pathLst>
                <a:path w="7707" h="2069" extrusionOk="0">
                  <a:moveTo>
                    <a:pt x="7673" y="1"/>
                  </a:moveTo>
                  <a:lnTo>
                    <a:pt x="1" y="434"/>
                  </a:lnTo>
                  <a:lnTo>
                    <a:pt x="68" y="2069"/>
                  </a:lnTo>
                  <a:lnTo>
                    <a:pt x="7706" y="1802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832900" y="1741325"/>
              <a:ext cx="317750" cy="547450"/>
            </a:xfrm>
            <a:custGeom>
              <a:avLst/>
              <a:gdLst/>
              <a:ahLst/>
              <a:cxnLst/>
              <a:rect l="l" t="t" r="r" b="b"/>
              <a:pathLst>
                <a:path w="12710" h="21898" extrusionOk="0">
                  <a:moveTo>
                    <a:pt x="7833" y="0"/>
                  </a:moveTo>
                  <a:cubicBezTo>
                    <a:pt x="5237" y="0"/>
                    <a:pt x="2662" y="852"/>
                    <a:pt x="535" y="2483"/>
                  </a:cubicBezTo>
                  <a:lnTo>
                    <a:pt x="1" y="2884"/>
                  </a:lnTo>
                  <a:lnTo>
                    <a:pt x="3403" y="21897"/>
                  </a:lnTo>
                  <a:lnTo>
                    <a:pt x="12710" y="21764"/>
                  </a:lnTo>
                  <a:lnTo>
                    <a:pt x="11676" y="13858"/>
                  </a:lnTo>
                  <a:cubicBezTo>
                    <a:pt x="11676" y="13858"/>
                    <a:pt x="12310" y="13725"/>
                    <a:pt x="12343" y="10256"/>
                  </a:cubicBezTo>
                  <a:cubicBezTo>
                    <a:pt x="12376" y="6820"/>
                    <a:pt x="12543" y="982"/>
                    <a:pt x="12543" y="982"/>
                  </a:cubicBezTo>
                  <a:cubicBezTo>
                    <a:pt x="11032" y="322"/>
                    <a:pt x="9428" y="0"/>
                    <a:pt x="783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801825" y="1916525"/>
              <a:ext cx="61975" cy="90550"/>
            </a:xfrm>
            <a:custGeom>
              <a:avLst/>
              <a:gdLst/>
              <a:ahLst/>
              <a:cxnLst/>
              <a:rect l="l" t="t" r="r" b="b"/>
              <a:pathLst>
                <a:path w="2479" h="3622" extrusionOk="0">
                  <a:moveTo>
                    <a:pt x="1586" y="1"/>
                  </a:moveTo>
                  <a:cubicBezTo>
                    <a:pt x="899" y="1"/>
                    <a:pt x="1" y="288"/>
                    <a:pt x="43" y="1780"/>
                  </a:cubicBezTo>
                  <a:cubicBezTo>
                    <a:pt x="87" y="3326"/>
                    <a:pt x="1111" y="3621"/>
                    <a:pt x="1817" y="3621"/>
                  </a:cubicBezTo>
                  <a:cubicBezTo>
                    <a:pt x="2193" y="3621"/>
                    <a:pt x="2478" y="3538"/>
                    <a:pt x="2478" y="3515"/>
                  </a:cubicBezTo>
                  <a:cubicBezTo>
                    <a:pt x="2478" y="3448"/>
                    <a:pt x="2345" y="112"/>
                    <a:pt x="2345" y="112"/>
                  </a:cubicBezTo>
                  <a:cubicBezTo>
                    <a:pt x="2320" y="100"/>
                    <a:pt x="1989" y="1"/>
                    <a:pt x="158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4128125" y="1905300"/>
              <a:ext cx="62025" cy="91750"/>
            </a:xfrm>
            <a:custGeom>
              <a:avLst/>
              <a:gdLst/>
              <a:ahLst/>
              <a:cxnLst/>
              <a:rect l="l" t="t" r="r" b="b"/>
              <a:pathLst>
                <a:path w="2481" h="3670" extrusionOk="0">
                  <a:moveTo>
                    <a:pt x="905" y="0"/>
                  </a:moveTo>
                  <a:cubicBezTo>
                    <a:pt x="595" y="0"/>
                    <a:pt x="356" y="61"/>
                    <a:pt x="334" y="61"/>
                  </a:cubicBezTo>
                  <a:cubicBezTo>
                    <a:pt x="334" y="61"/>
                    <a:pt x="0" y="3497"/>
                    <a:pt x="0" y="3563"/>
                  </a:cubicBezTo>
                  <a:cubicBezTo>
                    <a:pt x="0" y="3586"/>
                    <a:pt x="282" y="3670"/>
                    <a:pt x="653" y="3670"/>
                  </a:cubicBezTo>
                  <a:cubicBezTo>
                    <a:pt x="1352" y="3670"/>
                    <a:pt x="2370" y="3375"/>
                    <a:pt x="2435" y="1829"/>
                  </a:cubicBezTo>
                  <a:cubicBezTo>
                    <a:pt x="2480" y="257"/>
                    <a:pt x="1543" y="0"/>
                    <a:pt x="90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841250" y="1733350"/>
              <a:ext cx="316925" cy="424075"/>
            </a:xfrm>
            <a:custGeom>
              <a:avLst/>
              <a:gdLst/>
              <a:ahLst/>
              <a:cxnLst/>
              <a:rect l="l" t="t" r="r" b="b"/>
              <a:pathLst>
                <a:path w="12677" h="16963" extrusionOk="0">
                  <a:moveTo>
                    <a:pt x="5004" y="0"/>
                  </a:moveTo>
                  <a:lnTo>
                    <a:pt x="634" y="2602"/>
                  </a:lnTo>
                  <a:lnTo>
                    <a:pt x="0" y="7172"/>
                  </a:lnTo>
                  <a:cubicBezTo>
                    <a:pt x="334" y="9140"/>
                    <a:pt x="267" y="10174"/>
                    <a:pt x="601" y="11509"/>
                  </a:cubicBezTo>
                  <a:cubicBezTo>
                    <a:pt x="1135" y="13577"/>
                    <a:pt x="2169" y="15178"/>
                    <a:pt x="4037" y="16245"/>
                  </a:cubicBezTo>
                  <a:cubicBezTo>
                    <a:pt x="4882" y="16713"/>
                    <a:pt x="5863" y="16963"/>
                    <a:pt x="6836" y="16963"/>
                  </a:cubicBezTo>
                  <a:cubicBezTo>
                    <a:pt x="8014" y="16963"/>
                    <a:pt x="9179" y="16597"/>
                    <a:pt x="10074" y="15812"/>
                  </a:cubicBezTo>
                  <a:cubicBezTo>
                    <a:pt x="11175" y="14844"/>
                    <a:pt x="11976" y="13744"/>
                    <a:pt x="12142" y="12243"/>
                  </a:cubicBezTo>
                  <a:cubicBezTo>
                    <a:pt x="12309" y="10742"/>
                    <a:pt x="12476" y="8140"/>
                    <a:pt x="12476" y="6639"/>
                  </a:cubicBezTo>
                  <a:cubicBezTo>
                    <a:pt x="12509" y="3970"/>
                    <a:pt x="12676" y="1401"/>
                    <a:pt x="12676" y="1401"/>
                  </a:cubicBezTo>
                  <a:lnTo>
                    <a:pt x="50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973000" y="2160825"/>
              <a:ext cx="65925" cy="12000"/>
            </a:xfrm>
            <a:custGeom>
              <a:avLst/>
              <a:gdLst/>
              <a:ahLst/>
              <a:cxnLst/>
              <a:rect l="l" t="t" r="r" b="b"/>
              <a:pathLst>
                <a:path w="2637" h="480" extrusionOk="0">
                  <a:moveTo>
                    <a:pt x="45" y="0"/>
                  </a:moveTo>
                  <a:cubicBezTo>
                    <a:pt x="21" y="0"/>
                    <a:pt x="5" y="4"/>
                    <a:pt x="1" y="14"/>
                  </a:cubicBezTo>
                  <a:cubicBezTo>
                    <a:pt x="401" y="281"/>
                    <a:pt x="835" y="414"/>
                    <a:pt x="1302" y="447"/>
                  </a:cubicBezTo>
                  <a:cubicBezTo>
                    <a:pt x="1439" y="468"/>
                    <a:pt x="1580" y="480"/>
                    <a:pt x="1722" y="480"/>
                  </a:cubicBezTo>
                  <a:cubicBezTo>
                    <a:pt x="2028" y="480"/>
                    <a:pt x="2340" y="428"/>
                    <a:pt x="2636" y="314"/>
                  </a:cubicBezTo>
                  <a:cubicBezTo>
                    <a:pt x="2636" y="247"/>
                    <a:pt x="2036" y="281"/>
                    <a:pt x="1335" y="214"/>
                  </a:cubicBezTo>
                  <a:cubicBezTo>
                    <a:pt x="704" y="156"/>
                    <a:pt x="196" y="0"/>
                    <a:pt x="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822900" y="1653700"/>
              <a:ext cx="374450" cy="343200"/>
            </a:xfrm>
            <a:custGeom>
              <a:avLst/>
              <a:gdLst/>
              <a:ahLst/>
              <a:cxnLst/>
              <a:rect l="l" t="t" r="r" b="b"/>
              <a:pathLst>
                <a:path w="14978" h="13728" extrusionOk="0">
                  <a:moveTo>
                    <a:pt x="7806" y="0"/>
                  </a:moveTo>
                  <a:cubicBezTo>
                    <a:pt x="7043" y="0"/>
                    <a:pt x="6275" y="342"/>
                    <a:pt x="5771" y="1085"/>
                  </a:cubicBezTo>
                  <a:cubicBezTo>
                    <a:pt x="5128" y="532"/>
                    <a:pt x="4355" y="271"/>
                    <a:pt x="3593" y="271"/>
                  </a:cubicBezTo>
                  <a:cubicBezTo>
                    <a:pt x="2380" y="271"/>
                    <a:pt x="1195" y="931"/>
                    <a:pt x="601" y="2119"/>
                  </a:cubicBezTo>
                  <a:cubicBezTo>
                    <a:pt x="267" y="2886"/>
                    <a:pt x="101" y="3687"/>
                    <a:pt x="67" y="4487"/>
                  </a:cubicBezTo>
                  <a:cubicBezTo>
                    <a:pt x="1" y="5288"/>
                    <a:pt x="301" y="6455"/>
                    <a:pt x="401" y="7256"/>
                  </a:cubicBezTo>
                  <a:cubicBezTo>
                    <a:pt x="734" y="9391"/>
                    <a:pt x="868" y="11693"/>
                    <a:pt x="1101" y="13727"/>
                  </a:cubicBezTo>
                  <a:lnTo>
                    <a:pt x="12810" y="9958"/>
                  </a:lnTo>
                  <a:cubicBezTo>
                    <a:pt x="12409" y="9291"/>
                    <a:pt x="12476" y="8457"/>
                    <a:pt x="12910" y="7823"/>
                  </a:cubicBezTo>
                  <a:cubicBezTo>
                    <a:pt x="13310" y="7289"/>
                    <a:pt x="13944" y="7023"/>
                    <a:pt x="14311" y="6455"/>
                  </a:cubicBezTo>
                  <a:cubicBezTo>
                    <a:pt x="14978" y="5455"/>
                    <a:pt x="14377" y="4087"/>
                    <a:pt x="13177" y="3887"/>
                  </a:cubicBezTo>
                  <a:cubicBezTo>
                    <a:pt x="13513" y="2660"/>
                    <a:pt x="12532" y="1659"/>
                    <a:pt x="11482" y="1659"/>
                  </a:cubicBezTo>
                  <a:cubicBezTo>
                    <a:pt x="11077" y="1659"/>
                    <a:pt x="10661" y="1808"/>
                    <a:pt x="10308" y="2152"/>
                  </a:cubicBezTo>
                  <a:cubicBezTo>
                    <a:pt x="10107" y="786"/>
                    <a:pt x="8962" y="0"/>
                    <a:pt x="78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868775" y="1793400"/>
              <a:ext cx="248525" cy="63675"/>
            </a:xfrm>
            <a:custGeom>
              <a:avLst/>
              <a:gdLst/>
              <a:ahLst/>
              <a:cxnLst/>
              <a:rect l="l" t="t" r="r" b="b"/>
              <a:pathLst>
                <a:path w="9941" h="2547" extrusionOk="0">
                  <a:moveTo>
                    <a:pt x="0" y="0"/>
                  </a:moveTo>
                  <a:cubicBezTo>
                    <a:pt x="0" y="134"/>
                    <a:pt x="0" y="267"/>
                    <a:pt x="67" y="400"/>
                  </a:cubicBezTo>
                  <a:cubicBezTo>
                    <a:pt x="134" y="734"/>
                    <a:pt x="334" y="1034"/>
                    <a:pt x="567" y="1301"/>
                  </a:cubicBezTo>
                  <a:cubicBezTo>
                    <a:pt x="942" y="1645"/>
                    <a:pt x="1434" y="1871"/>
                    <a:pt x="1933" y="1871"/>
                  </a:cubicBezTo>
                  <a:cubicBezTo>
                    <a:pt x="1967" y="1871"/>
                    <a:pt x="2001" y="1870"/>
                    <a:pt x="2035" y="1868"/>
                  </a:cubicBezTo>
                  <a:cubicBezTo>
                    <a:pt x="2670" y="1868"/>
                    <a:pt x="3278" y="1566"/>
                    <a:pt x="3659" y="1087"/>
                  </a:cubicBezTo>
                  <a:lnTo>
                    <a:pt x="3659" y="1087"/>
                  </a:lnTo>
                  <a:cubicBezTo>
                    <a:pt x="3840" y="1529"/>
                    <a:pt x="4151" y="1932"/>
                    <a:pt x="4570" y="2202"/>
                  </a:cubicBezTo>
                  <a:cubicBezTo>
                    <a:pt x="4887" y="2434"/>
                    <a:pt x="5271" y="2546"/>
                    <a:pt x="5654" y="2546"/>
                  </a:cubicBezTo>
                  <a:cubicBezTo>
                    <a:pt x="5875" y="2546"/>
                    <a:pt x="6097" y="2509"/>
                    <a:pt x="6305" y="2435"/>
                  </a:cubicBezTo>
                  <a:cubicBezTo>
                    <a:pt x="6780" y="2257"/>
                    <a:pt x="7122" y="1894"/>
                    <a:pt x="7286" y="1417"/>
                  </a:cubicBezTo>
                  <a:lnTo>
                    <a:pt x="7286" y="1417"/>
                  </a:lnTo>
                  <a:cubicBezTo>
                    <a:pt x="7578" y="1688"/>
                    <a:pt x="7966" y="1868"/>
                    <a:pt x="8406" y="1868"/>
                  </a:cubicBezTo>
                  <a:cubicBezTo>
                    <a:pt x="8740" y="1868"/>
                    <a:pt x="9107" y="1768"/>
                    <a:pt x="9407" y="1568"/>
                  </a:cubicBezTo>
                  <a:cubicBezTo>
                    <a:pt x="9574" y="1401"/>
                    <a:pt x="9740" y="1234"/>
                    <a:pt x="9841" y="1034"/>
                  </a:cubicBezTo>
                  <a:cubicBezTo>
                    <a:pt x="9874" y="968"/>
                    <a:pt x="9907" y="901"/>
                    <a:pt x="9941" y="834"/>
                  </a:cubicBezTo>
                  <a:lnTo>
                    <a:pt x="9941" y="834"/>
                  </a:lnTo>
                  <a:cubicBezTo>
                    <a:pt x="9774" y="1068"/>
                    <a:pt x="9574" y="1268"/>
                    <a:pt x="9340" y="1435"/>
                  </a:cubicBezTo>
                  <a:cubicBezTo>
                    <a:pt x="9107" y="1609"/>
                    <a:pt x="8823" y="1708"/>
                    <a:pt x="8533" y="1708"/>
                  </a:cubicBezTo>
                  <a:cubicBezTo>
                    <a:pt x="8491" y="1708"/>
                    <a:pt x="8449" y="1706"/>
                    <a:pt x="8406" y="1701"/>
                  </a:cubicBezTo>
                  <a:cubicBezTo>
                    <a:pt x="7973" y="1668"/>
                    <a:pt x="7572" y="1468"/>
                    <a:pt x="7305" y="1168"/>
                  </a:cubicBezTo>
                  <a:lnTo>
                    <a:pt x="7172" y="1001"/>
                  </a:lnTo>
                  <a:lnTo>
                    <a:pt x="7139" y="1201"/>
                  </a:lnTo>
                  <a:cubicBezTo>
                    <a:pt x="7039" y="1668"/>
                    <a:pt x="6672" y="2068"/>
                    <a:pt x="6238" y="2235"/>
                  </a:cubicBezTo>
                  <a:cubicBezTo>
                    <a:pt x="6052" y="2293"/>
                    <a:pt x="5862" y="2323"/>
                    <a:pt x="5675" y="2323"/>
                  </a:cubicBezTo>
                  <a:cubicBezTo>
                    <a:pt x="5325" y="2323"/>
                    <a:pt x="4986" y="2219"/>
                    <a:pt x="4704" y="2002"/>
                  </a:cubicBezTo>
                  <a:cubicBezTo>
                    <a:pt x="4270" y="1735"/>
                    <a:pt x="3970" y="1334"/>
                    <a:pt x="3803" y="834"/>
                  </a:cubicBezTo>
                  <a:lnTo>
                    <a:pt x="3736" y="634"/>
                  </a:lnTo>
                  <a:lnTo>
                    <a:pt x="3603" y="834"/>
                  </a:lnTo>
                  <a:cubicBezTo>
                    <a:pt x="3269" y="1368"/>
                    <a:pt x="2669" y="1668"/>
                    <a:pt x="2035" y="1701"/>
                  </a:cubicBezTo>
                  <a:cubicBezTo>
                    <a:pt x="1999" y="1704"/>
                    <a:pt x="1962" y="1705"/>
                    <a:pt x="1926" y="1705"/>
                  </a:cubicBezTo>
                  <a:cubicBezTo>
                    <a:pt x="1463" y="1705"/>
                    <a:pt x="1008" y="1510"/>
                    <a:pt x="667" y="1201"/>
                  </a:cubicBezTo>
                  <a:cubicBezTo>
                    <a:pt x="434" y="968"/>
                    <a:pt x="234" y="667"/>
                    <a:pt x="134" y="367"/>
                  </a:cubicBezTo>
                  <a:cubicBezTo>
                    <a:pt x="34" y="1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974675" y="1706275"/>
              <a:ext cx="142625" cy="84650"/>
            </a:xfrm>
            <a:custGeom>
              <a:avLst/>
              <a:gdLst/>
              <a:ahLst/>
              <a:cxnLst/>
              <a:rect l="l" t="t" r="r" b="b"/>
              <a:pathLst>
                <a:path w="5705" h="3386" extrusionOk="0">
                  <a:moveTo>
                    <a:pt x="1490" y="0"/>
                  </a:moveTo>
                  <a:cubicBezTo>
                    <a:pt x="1302" y="0"/>
                    <a:pt x="1116" y="27"/>
                    <a:pt x="935" y="83"/>
                  </a:cubicBezTo>
                  <a:cubicBezTo>
                    <a:pt x="668" y="149"/>
                    <a:pt x="401" y="316"/>
                    <a:pt x="167" y="516"/>
                  </a:cubicBezTo>
                  <a:cubicBezTo>
                    <a:pt x="101" y="583"/>
                    <a:pt x="34" y="683"/>
                    <a:pt x="1" y="783"/>
                  </a:cubicBezTo>
                  <a:cubicBezTo>
                    <a:pt x="267" y="516"/>
                    <a:pt x="601" y="350"/>
                    <a:pt x="968" y="216"/>
                  </a:cubicBezTo>
                  <a:cubicBezTo>
                    <a:pt x="1118" y="179"/>
                    <a:pt x="1273" y="160"/>
                    <a:pt x="1427" y="160"/>
                  </a:cubicBezTo>
                  <a:cubicBezTo>
                    <a:pt x="1684" y="160"/>
                    <a:pt x="1939" y="212"/>
                    <a:pt x="2169" y="316"/>
                  </a:cubicBezTo>
                  <a:cubicBezTo>
                    <a:pt x="2636" y="550"/>
                    <a:pt x="2969" y="950"/>
                    <a:pt x="3136" y="1417"/>
                  </a:cubicBezTo>
                  <a:cubicBezTo>
                    <a:pt x="3203" y="1651"/>
                    <a:pt x="3203" y="1884"/>
                    <a:pt x="3203" y="2118"/>
                  </a:cubicBezTo>
                  <a:lnTo>
                    <a:pt x="3169" y="2351"/>
                  </a:lnTo>
                  <a:lnTo>
                    <a:pt x="3370" y="2184"/>
                  </a:lnTo>
                  <a:cubicBezTo>
                    <a:pt x="3603" y="2021"/>
                    <a:pt x="3886" y="1939"/>
                    <a:pt x="4171" y="1939"/>
                  </a:cubicBezTo>
                  <a:cubicBezTo>
                    <a:pt x="4294" y="1939"/>
                    <a:pt x="4417" y="1954"/>
                    <a:pt x="4537" y="1984"/>
                  </a:cubicBezTo>
                  <a:cubicBezTo>
                    <a:pt x="4871" y="2051"/>
                    <a:pt x="5138" y="2251"/>
                    <a:pt x="5338" y="2518"/>
                  </a:cubicBezTo>
                  <a:cubicBezTo>
                    <a:pt x="5504" y="2785"/>
                    <a:pt x="5638" y="3085"/>
                    <a:pt x="5671" y="3385"/>
                  </a:cubicBezTo>
                  <a:cubicBezTo>
                    <a:pt x="5705" y="3285"/>
                    <a:pt x="5705" y="3218"/>
                    <a:pt x="5705" y="3118"/>
                  </a:cubicBezTo>
                  <a:cubicBezTo>
                    <a:pt x="5671" y="2885"/>
                    <a:pt x="5605" y="2651"/>
                    <a:pt x="5471" y="2451"/>
                  </a:cubicBezTo>
                  <a:cubicBezTo>
                    <a:pt x="5271" y="2118"/>
                    <a:pt x="4937" y="1884"/>
                    <a:pt x="4570" y="1784"/>
                  </a:cubicBezTo>
                  <a:cubicBezTo>
                    <a:pt x="4444" y="1755"/>
                    <a:pt x="4312" y="1740"/>
                    <a:pt x="4178" y="1740"/>
                  </a:cubicBezTo>
                  <a:cubicBezTo>
                    <a:pt x="3920" y="1740"/>
                    <a:pt x="3656" y="1796"/>
                    <a:pt x="3416" y="1914"/>
                  </a:cubicBezTo>
                  <a:lnTo>
                    <a:pt x="3416" y="1914"/>
                  </a:lnTo>
                  <a:cubicBezTo>
                    <a:pt x="3415" y="1734"/>
                    <a:pt x="3384" y="1542"/>
                    <a:pt x="3336" y="1350"/>
                  </a:cubicBezTo>
                  <a:cubicBezTo>
                    <a:pt x="3169" y="817"/>
                    <a:pt x="2769" y="383"/>
                    <a:pt x="2269" y="149"/>
                  </a:cubicBezTo>
                  <a:cubicBezTo>
                    <a:pt x="2016" y="52"/>
                    <a:pt x="1752" y="0"/>
                    <a:pt x="1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970500" y="1746900"/>
              <a:ext cx="28375" cy="45675"/>
            </a:xfrm>
            <a:custGeom>
              <a:avLst/>
              <a:gdLst/>
              <a:ahLst/>
              <a:cxnLst/>
              <a:rect l="l" t="t" r="r" b="b"/>
              <a:pathLst>
                <a:path w="1135" h="1827" extrusionOk="0">
                  <a:moveTo>
                    <a:pt x="218" y="1"/>
                  </a:moveTo>
                  <a:cubicBezTo>
                    <a:pt x="168" y="1"/>
                    <a:pt x="118" y="9"/>
                    <a:pt x="67" y="26"/>
                  </a:cubicBezTo>
                  <a:cubicBezTo>
                    <a:pt x="34" y="92"/>
                    <a:pt x="1" y="126"/>
                    <a:pt x="34" y="126"/>
                  </a:cubicBezTo>
                  <a:cubicBezTo>
                    <a:pt x="34" y="131"/>
                    <a:pt x="38" y="133"/>
                    <a:pt x="44" y="133"/>
                  </a:cubicBezTo>
                  <a:cubicBezTo>
                    <a:pt x="59" y="133"/>
                    <a:pt x="93" y="121"/>
                    <a:pt x="132" y="121"/>
                  </a:cubicBezTo>
                  <a:cubicBezTo>
                    <a:pt x="175" y="121"/>
                    <a:pt x="224" y="135"/>
                    <a:pt x="268" y="192"/>
                  </a:cubicBezTo>
                  <a:cubicBezTo>
                    <a:pt x="434" y="392"/>
                    <a:pt x="568" y="593"/>
                    <a:pt x="701" y="793"/>
                  </a:cubicBezTo>
                  <a:cubicBezTo>
                    <a:pt x="835" y="1026"/>
                    <a:pt x="935" y="1260"/>
                    <a:pt x="968" y="1493"/>
                  </a:cubicBezTo>
                  <a:cubicBezTo>
                    <a:pt x="968" y="1693"/>
                    <a:pt x="935" y="1827"/>
                    <a:pt x="968" y="1827"/>
                  </a:cubicBezTo>
                  <a:cubicBezTo>
                    <a:pt x="968" y="1827"/>
                    <a:pt x="1068" y="1727"/>
                    <a:pt x="1102" y="1493"/>
                  </a:cubicBezTo>
                  <a:cubicBezTo>
                    <a:pt x="1135" y="1193"/>
                    <a:pt x="1068" y="926"/>
                    <a:pt x="901" y="659"/>
                  </a:cubicBezTo>
                  <a:cubicBezTo>
                    <a:pt x="801" y="559"/>
                    <a:pt x="735" y="426"/>
                    <a:pt x="635" y="326"/>
                  </a:cubicBezTo>
                  <a:cubicBezTo>
                    <a:pt x="534" y="192"/>
                    <a:pt x="468" y="126"/>
                    <a:pt x="368" y="26"/>
                  </a:cubicBezTo>
                  <a:cubicBezTo>
                    <a:pt x="318" y="9"/>
                    <a:pt x="268" y="1"/>
                    <a:pt x="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879600" y="1694775"/>
              <a:ext cx="58400" cy="25250"/>
            </a:xfrm>
            <a:custGeom>
              <a:avLst/>
              <a:gdLst/>
              <a:ahLst/>
              <a:cxnLst/>
              <a:rect l="l" t="t" r="r" b="b"/>
              <a:pathLst>
                <a:path w="2336" h="1010" extrusionOk="0">
                  <a:moveTo>
                    <a:pt x="1030" y="1"/>
                  </a:moveTo>
                  <a:cubicBezTo>
                    <a:pt x="857" y="1"/>
                    <a:pt x="673" y="65"/>
                    <a:pt x="535" y="176"/>
                  </a:cubicBezTo>
                  <a:cubicBezTo>
                    <a:pt x="368" y="243"/>
                    <a:pt x="268" y="376"/>
                    <a:pt x="168" y="543"/>
                  </a:cubicBezTo>
                  <a:cubicBezTo>
                    <a:pt x="34" y="776"/>
                    <a:pt x="1" y="943"/>
                    <a:pt x="34" y="943"/>
                  </a:cubicBezTo>
                  <a:cubicBezTo>
                    <a:pt x="68" y="943"/>
                    <a:pt x="134" y="810"/>
                    <a:pt x="301" y="609"/>
                  </a:cubicBezTo>
                  <a:cubicBezTo>
                    <a:pt x="481" y="370"/>
                    <a:pt x="742" y="238"/>
                    <a:pt x="1035" y="238"/>
                  </a:cubicBezTo>
                  <a:cubicBezTo>
                    <a:pt x="1068" y="238"/>
                    <a:pt x="1101" y="239"/>
                    <a:pt x="1135" y="243"/>
                  </a:cubicBezTo>
                  <a:cubicBezTo>
                    <a:pt x="1435" y="309"/>
                    <a:pt x="1735" y="476"/>
                    <a:pt x="1969" y="710"/>
                  </a:cubicBezTo>
                  <a:cubicBezTo>
                    <a:pt x="2169" y="910"/>
                    <a:pt x="2269" y="1010"/>
                    <a:pt x="2302" y="1010"/>
                  </a:cubicBezTo>
                  <a:cubicBezTo>
                    <a:pt x="2336" y="976"/>
                    <a:pt x="2236" y="810"/>
                    <a:pt x="2069" y="609"/>
                  </a:cubicBezTo>
                  <a:cubicBezTo>
                    <a:pt x="1869" y="309"/>
                    <a:pt x="1535" y="76"/>
                    <a:pt x="1135" y="9"/>
                  </a:cubicBezTo>
                  <a:cubicBezTo>
                    <a:pt x="1101" y="3"/>
                    <a:pt x="1065" y="1"/>
                    <a:pt x="10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882100" y="1889300"/>
              <a:ext cx="29225" cy="79250"/>
            </a:xfrm>
            <a:custGeom>
              <a:avLst/>
              <a:gdLst/>
              <a:ahLst/>
              <a:cxnLst/>
              <a:rect l="l" t="t" r="r" b="b"/>
              <a:pathLst>
                <a:path w="1169" h="3170" extrusionOk="0">
                  <a:moveTo>
                    <a:pt x="34" y="0"/>
                  </a:moveTo>
                  <a:cubicBezTo>
                    <a:pt x="1" y="567"/>
                    <a:pt x="101" y="1134"/>
                    <a:pt x="301" y="1668"/>
                  </a:cubicBezTo>
                  <a:cubicBezTo>
                    <a:pt x="468" y="2235"/>
                    <a:pt x="735" y="2736"/>
                    <a:pt x="1135" y="3169"/>
                  </a:cubicBezTo>
                  <a:cubicBezTo>
                    <a:pt x="1168" y="3103"/>
                    <a:pt x="835" y="2502"/>
                    <a:pt x="535" y="1601"/>
                  </a:cubicBezTo>
                  <a:cubicBezTo>
                    <a:pt x="201" y="734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914625" y="1925975"/>
              <a:ext cx="20875" cy="55900"/>
            </a:xfrm>
            <a:custGeom>
              <a:avLst/>
              <a:gdLst/>
              <a:ahLst/>
              <a:cxnLst/>
              <a:rect l="l" t="t" r="r" b="b"/>
              <a:pathLst>
                <a:path w="835" h="2236" extrusionOk="0">
                  <a:moveTo>
                    <a:pt x="1" y="1"/>
                  </a:moveTo>
                  <a:cubicBezTo>
                    <a:pt x="1" y="401"/>
                    <a:pt x="101" y="802"/>
                    <a:pt x="268" y="1169"/>
                  </a:cubicBezTo>
                  <a:cubicBezTo>
                    <a:pt x="401" y="1569"/>
                    <a:pt x="601" y="1936"/>
                    <a:pt x="835" y="2236"/>
                  </a:cubicBezTo>
                  <a:cubicBezTo>
                    <a:pt x="768" y="1836"/>
                    <a:pt x="668" y="1469"/>
                    <a:pt x="468" y="1102"/>
                  </a:cubicBezTo>
                  <a:cubicBezTo>
                    <a:pt x="368" y="702"/>
                    <a:pt x="201" y="335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4061400" y="1986025"/>
              <a:ext cx="40050" cy="95100"/>
            </a:xfrm>
            <a:custGeom>
              <a:avLst/>
              <a:gdLst/>
              <a:ahLst/>
              <a:cxnLst/>
              <a:rect l="l" t="t" r="r" b="b"/>
              <a:pathLst>
                <a:path w="1602" h="3804" extrusionOk="0">
                  <a:moveTo>
                    <a:pt x="1435" y="1"/>
                  </a:moveTo>
                  <a:lnTo>
                    <a:pt x="1435" y="1"/>
                  </a:lnTo>
                  <a:cubicBezTo>
                    <a:pt x="1335" y="668"/>
                    <a:pt x="1202" y="1335"/>
                    <a:pt x="1001" y="2002"/>
                  </a:cubicBezTo>
                  <a:cubicBezTo>
                    <a:pt x="701" y="2636"/>
                    <a:pt x="401" y="3236"/>
                    <a:pt x="1" y="3803"/>
                  </a:cubicBezTo>
                  <a:cubicBezTo>
                    <a:pt x="1068" y="2836"/>
                    <a:pt x="1602" y="1435"/>
                    <a:pt x="14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4107275" y="1943500"/>
              <a:ext cx="23375" cy="88425"/>
            </a:xfrm>
            <a:custGeom>
              <a:avLst/>
              <a:gdLst/>
              <a:ahLst/>
              <a:cxnLst/>
              <a:rect l="l" t="t" r="r" b="b"/>
              <a:pathLst>
                <a:path w="935" h="3537" extrusionOk="0">
                  <a:moveTo>
                    <a:pt x="634" y="1"/>
                  </a:moveTo>
                  <a:cubicBezTo>
                    <a:pt x="667" y="601"/>
                    <a:pt x="667" y="1201"/>
                    <a:pt x="601" y="1802"/>
                  </a:cubicBezTo>
                  <a:cubicBezTo>
                    <a:pt x="434" y="2402"/>
                    <a:pt x="234" y="2969"/>
                    <a:pt x="0" y="3536"/>
                  </a:cubicBezTo>
                  <a:cubicBezTo>
                    <a:pt x="434" y="3069"/>
                    <a:pt x="734" y="2502"/>
                    <a:pt x="801" y="1869"/>
                  </a:cubicBezTo>
                  <a:cubicBezTo>
                    <a:pt x="934" y="1235"/>
                    <a:pt x="901" y="568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609425" y="3213575"/>
              <a:ext cx="775575" cy="1823825"/>
            </a:xfrm>
            <a:custGeom>
              <a:avLst/>
              <a:gdLst/>
              <a:ahLst/>
              <a:cxnLst/>
              <a:rect l="l" t="t" r="r" b="b"/>
              <a:pathLst>
                <a:path w="31023" h="72953" extrusionOk="0">
                  <a:moveTo>
                    <a:pt x="29821" y="1"/>
                  </a:moveTo>
                  <a:lnTo>
                    <a:pt x="5738" y="1902"/>
                  </a:lnTo>
                  <a:lnTo>
                    <a:pt x="0" y="39696"/>
                  </a:lnTo>
                  <a:lnTo>
                    <a:pt x="4603" y="72953"/>
                  </a:lnTo>
                  <a:lnTo>
                    <a:pt x="14477" y="72953"/>
                  </a:lnTo>
                  <a:lnTo>
                    <a:pt x="12142" y="41330"/>
                  </a:lnTo>
                  <a:lnTo>
                    <a:pt x="17779" y="15678"/>
                  </a:lnTo>
                  <a:lnTo>
                    <a:pt x="20114" y="38261"/>
                  </a:lnTo>
                  <a:lnTo>
                    <a:pt x="21816" y="72286"/>
                  </a:lnTo>
                  <a:lnTo>
                    <a:pt x="30789" y="72286"/>
                  </a:lnTo>
                  <a:lnTo>
                    <a:pt x="31022" y="4737"/>
                  </a:lnTo>
                  <a:lnTo>
                    <a:pt x="298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963000" y="3605525"/>
              <a:ext cx="90925" cy="81750"/>
            </a:xfrm>
            <a:custGeom>
              <a:avLst/>
              <a:gdLst/>
              <a:ahLst/>
              <a:cxnLst/>
              <a:rect l="l" t="t" r="r" b="b"/>
              <a:pathLst>
                <a:path w="3637" h="3270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2336" y="968"/>
                    <a:pt x="1101" y="2069"/>
                    <a:pt x="1" y="3269"/>
                  </a:cubicBezTo>
                  <a:cubicBezTo>
                    <a:pt x="668" y="2802"/>
                    <a:pt x="1301" y="2269"/>
                    <a:pt x="1902" y="1702"/>
                  </a:cubicBezTo>
                  <a:cubicBezTo>
                    <a:pt x="2536" y="1201"/>
                    <a:pt x="3103" y="601"/>
                    <a:pt x="36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4052225" y="3448750"/>
              <a:ext cx="10050" cy="145125"/>
            </a:xfrm>
            <a:custGeom>
              <a:avLst/>
              <a:gdLst/>
              <a:ahLst/>
              <a:cxnLst/>
              <a:rect l="l" t="t" r="r" b="b"/>
              <a:pathLst>
                <a:path w="402" h="5805" extrusionOk="0">
                  <a:moveTo>
                    <a:pt x="268" y="0"/>
                  </a:moveTo>
                  <a:cubicBezTo>
                    <a:pt x="134" y="934"/>
                    <a:pt x="101" y="1902"/>
                    <a:pt x="101" y="2869"/>
                  </a:cubicBezTo>
                  <a:cubicBezTo>
                    <a:pt x="1" y="3836"/>
                    <a:pt x="1" y="4837"/>
                    <a:pt x="34" y="5804"/>
                  </a:cubicBezTo>
                  <a:cubicBezTo>
                    <a:pt x="234" y="4837"/>
                    <a:pt x="301" y="3870"/>
                    <a:pt x="301" y="2902"/>
                  </a:cubicBezTo>
                  <a:cubicBezTo>
                    <a:pt x="401" y="1935"/>
                    <a:pt x="368" y="968"/>
                    <a:pt x="2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4127275" y="3373700"/>
              <a:ext cx="212675" cy="205150"/>
            </a:xfrm>
            <a:custGeom>
              <a:avLst/>
              <a:gdLst/>
              <a:ahLst/>
              <a:cxnLst/>
              <a:rect l="l" t="t" r="r" b="b"/>
              <a:pathLst>
                <a:path w="8507" h="8206" extrusionOk="0">
                  <a:moveTo>
                    <a:pt x="8407" y="0"/>
                  </a:moveTo>
                  <a:lnTo>
                    <a:pt x="2303" y="267"/>
                  </a:lnTo>
                  <a:lnTo>
                    <a:pt x="601" y="334"/>
                  </a:lnTo>
                  <a:lnTo>
                    <a:pt x="168" y="367"/>
                  </a:lnTo>
                  <a:lnTo>
                    <a:pt x="1" y="367"/>
                  </a:lnTo>
                  <a:cubicBezTo>
                    <a:pt x="68" y="367"/>
                    <a:pt x="101" y="367"/>
                    <a:pt x="168" y="400"/>
                  </a:cubicBezTo>
                  <a:lnTo>
                    <a:pt x="635" y="400"/>
                  </a:lnTo>
                  <a:lnTo>
                    <a:pt x="2369" y="367"/>
                  </a:lnTo>
                  <a:lnTo>
                    <a:pt x="8273" y="203"/>
                  </a:lnTo>
                  <a:lnTo>
                    <a:pt x="8273" y="203"/>
                  </a:lnTo>
                  <a:lnTo>
                    <a:pt x="8273" y="6438"/>
                  </a:lnTo>
                  <a:lnTo>
                    <a:pt x="8273" y="6465"/>
                  </a:lnTo>
                  <a:lnTo>
                    <a:pt x="8273" y="6465"/>
                  </a:lnTo>
                  <a:lnTo>
                    <a:pt x="4435" y="8027"/>
                  </a:lnTo>
                  <a:lnTo>
                    <a:pt x="994" y="6847"/>
                  </a:lnTo>
                  <a:lnTo>
                    <a:pt x="994" y="6847"/>
                  </a:lnTo>
                  <a:cubicBezTo>
                    <a:pt x="729" y="4938"/>
                    <a:pt x="466" y="3358"/>
                    <a:pt x="301" y="2202"/>
                  </a:cubicBezTo>
                  <a:cubicBezTo>
                    <a:pt x="234" y="1635"/>
                    <a:pt x="134" y="1201"/>
                    <a:pt x="101" y="867"/>
                  </a:cubicBezTo>
                  <a:cubicBezTo>
                    <a:pt x="68" y="734"/>
                    <a:pt x="34" y="601"/>
                    <a:pt x="34" y="500"/>
                  </a:cubicBezTo>
                  <a:cubicBezTo>
                    <a:pt x="34" y="467"/>
                    <a:pt x="1" y="434"/>
                    <a:pt x="1" y="367"/>
                  </a:cubicBezTo>
                  <a:lnTo>
                    <a:pt x="1" y="367"/>
                  </a:lnTo>
                  <a:cubicBezTo>
                    <a:pt x="1" y="534"/>
                    <a:pt x="34" y="667"/>
                    <a:pt x="34" y="834"/>
                  </a:cubicBezTo>
                  <a:cubicBezTo>
                    <a:pt x="101" y="1168"/>
                    <a:pt x="134" y="1601"/>
                    <a:pt x="201" y="2168"/>
                  </a:cubicBezTo>
                  <a:cubicBezTo>
                    <a:pt x="368" y="3336"/>
                    <a:pt x="568" y="4970"/>
                    <a:pt x="835" y="6938"/>
                  </a:cubicBezTo>
                  <a:lnTo>
                    <a:pt x="835" y="7005"/>
                  </a:lnTo>
                  <a:lnTo>
                    <a:pt x="902" y="7005"/>
                  </a:lnTo>
                  <a:lnTo>
                    <a:pt x="4404" y="8206"/>
                  </a:lnTo>
                  <a:lnTo>
                    <a:pt x="4471" y="8206"/>
                  </a:lnTo>
                  <a:lnTo>
                    <a:pt x="8407" y="6638"/>
                  </a:lnTo>
                  <a:lnTo>
                    <a:pt x="8507" y="6605"/>
                  </a:lnTo>
                  <a:lnTo>
                    <a:pt x="8507" y="6405"/>
                  </a:lnTo>
                  <a:lnTo>
                    <a:pt x="8507" y="1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797050" y="3381200"/>
              <a:ext cx="200175" cy="226850"/>
            </a:xfrm>
            <a:custGeom>
              <a:avLst/>
              <a:gdLst/>
              <a:ahLst/>
              <a:cxnLst/>
              <a:rect l="l" t="t" r="r" b="b"/>
              <a:pathLst>
                <a:path w="8007" h="9074" extrusionOk="0">
                  <a:moveTo>
                    <a:pt x="434" y="167"/>
                  </a:moveTo>
                  <a:lnTo>
                    <a:pt x="267" y="200"/>
                  </a:lnTo>
                  <a:lnTo>
                    <a:pt x="401" y="200"/>
                  </a:lnTo>
                  <a:lnTo>
                    <a:pt x="801" y="167"/>
                  </a:lnTo>
                  <a:close/>
                  <a:moveTo>
                    <a:pt x="7906" y="0"/>
                  </a:moveTo>
                  <a:lnTo>
                    <a:pt x="2335" y="134"/>
                  </a:lnTo>
                  <a:lnTo>
                    <a:pt x="801" y="167"/>
                  </a:lnTo>
                  <a:lnTo>
                    <a:pt x="2402" y="167"/>
                  </a:lnTo>
                  <a:lnTo>
                    <a:pt x="7802" y="134"/>
                  </a:lnTo>
                  <a:lnTo>
                    <a:pt x="7802" y="134"/>
                  </a:lnTo>
                  <a:cubicBezTo>
                    <a:pt x="7736" y="1967"/>
                    <a:pt x="7639" y="4082"/>
                    <a:pt x="7574" y="6325"/>
                  </a:cubicBezTo>
                  <a:lnTo>
                    <a:pt x="7574" y="6325"/>
                  </a:lnTo>
                  <a:lnTo>
                    <a:pt x="6972" y="6705"/>
                  </a:lnTo>
                  <a:lnTo>
                    <a:pt x="3784" y="8809"/>
                  </a:lnTo>
                  <a:lnTo>
                    <a:pt x="3784" y="8809"/>
                  </a:lnTo>
                  <a:lnTo>
                    <a:pt x="201" y="6659"/>
                  </a:lnTo>
                  <a:lnTo>
                    <a:pt x="201" y="6659"/>
                  </a:lnTo>
                  <a:cubicBezTo>
                    <a:pt x="235" y="4744"/>
                    <a:pt x="267" y="3127"/>
                    <a:pt x="267" y="1968"/>
                  </a:cubicBezTo>
                  <a:lnTo>
                    <a:pt x="267" y="634"/>
                  </a:lnTo>
                  <a:lnTo>
                    <a:pt x="267" y="301"/>
                  </a:lnTo>
                  <a:cubicBezTo>
                    <a:pt x="267" y="234"/>
                    <a:pt x="267" y="200"/>
                    <a:pt x="267" y="167"/>
                  </a:cubicBezTo>
                  <a:cubicBezTo>
                    <a:pt x="267" y="164"/>
                    <a:pt x="267" y="162"/>
                    <a:pt x="267" y="162"/>
                  </a:cubicBezTo>
                  <a:cubicBezTo>
                    <a:pt x="267" y="162"/>
                    <a:pt x="264" y="300"/>
                    <a:pt x="234" y="601"/>
                  </a:cubicBezTo>
                  <a:cubicBezTo>
                    <a:pt x="234" y="934"/>
                    <a:pt x="201" y="1368"/>
                    <a:pt x="201" y="1935"/>
                  </a:cubicBezTo>
                  <a:cubicBezTo>
                    <a:pt x="134" y="3103"/>
                    <a:pt x="101" y="4737"/>
                    <a:pt x="0" y="6705"/>
                  </a:cubicBezTo>
                  <a:lnTo>
                    <a:pt x="0" y="6772"/>
                  </a:lnTo>
                  <a:lnTo>
                    <a:pt x="67" y="6805"/>
                  </a:lnTo>
                  <a:lnTo>
                    <a:pt x="3736" y="9040"/>
                  </a:lnTo>
                  <a:lnTo>
                    <a:pt x="3803" y="9073"/>
                  </a:lnTo>
                  <a:lnTo>
                    <a:pt x="3837" y="9007"/>
                  </a:lnTo>
                  <a:lnTo>
                    <a:pt x="7106" y="6905"/>
                  </a:lnTo>
                  <a:lnTo>
                    <a:pt x="7739" y="6472"/>
                  </a:lnTo>
                  <a:lnTo>
                    <a:pt x="7806" y="6472"/>
                  </a:lnTo>
                  <a:lnTo>
                    <a:pt x="7806" y="6438"/>
                  </a:lnTo>
                  <a:cubicBezTo>
                    <a:pt x="7873" y="4137"/>
                    <a:pt x="7939" y="1968"/>
                    <a:pt x="8006" y="100"/>
                  </a:cubicBezTo>
                  <a:lnTo>
                    <a:pt x="80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4109775" y="3614700"/>
              <a:ext cx="206000" cy="27250"/>
            </a:xfrm>
            <a:custGeom>
              <a:avLst/>
              <a:gdLst/>
              <a:ahLst/>
              <a:cxnLst/>
              <a:rect l="l" t="t" r="r" b="b"/>
              <a:pathLst>
                <a:path w="8240" h="1090" extrusionOk="0">
                  <a:moveTo>
                    <a:pt x="0" y="0"/>
                  </a:moveTo>
                  <a:cubicBezTo>
                    <a:pt x="401" y="134"/>
                    <a:pt x="801" y="234"/>
                    <a:pt x="1201" y="267"/>
                  </a:cubicBezTo>
                  <a:cubicBezTo>
                    <a:pt x="1935" y="401"/>
                    <a:pt x="2969" y="567"/>
                    <a:pt x="4103" y="734"/>
                  </a:cubicBezTo>
                  <a:cubicBezTo>
                    <a:pt x="5237" y="868"/>
                    <a:pt x="6272" y="968"/>
                    <a:pt x="7005" y="1034"/>
                  </a:cubicBezTo>
                  <a:cubicBezTo>
                    <a:pt x="7259" y="1074"/>
                    <a:pt x="7502" y="1090"/>
                    <a:pt x="7740" y="1090"/>
                  </a:cubicBezTo>
                  <a:cubicBezTo>
                    <a:pt x="7908" y="1090"/>
                    <a:pt x="8074" y="1082"/>
                    <a:pt x="8240" y="1068"/>
                  </a:cubicBezTo>
                  <a:cubicBezTo>
                    <a:pt x="7839" y="968"/>
                    <a:pt x="7472" y="901"/>
                    <a:pt x="7072" y="868"/>
                  </a:cubicBezTo>
                  <a:lnTo>
                    <a:pt x="4137" y="501"/>
                  </a:lnTo>
                  <a:lnTo>
                    <a:pt x="1235" y="134"/>
                  </a:lnTo>
                  <a:cubicBezTo>
                    <a:pt x="834" y="34"/>
                    <a:pt x="434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4158150" y="4149250"/>
              <a:ext cx="152625" cy="136775"/>
            </a:xfrm>
            <a:custGeom>
              <a:avLst/>
              <a:gdLst/>
              <a:ahLst/>
              <a:cxnLst/>
              <a:rect l="l" t="t" r="r" b="b"/>
              <a:pathLst>
                <a:path w="6105" h="5471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401"/>
                    <a:pt x="334" y="801"/>
                    <a:pt x="567" y="1168"/>
                  </a:cubicBezTo>
                  <a:cubicBezTo>
                    <a:pt x="1101" y="2068"/>
                    <a:pt x="1735" y="2902"/>
                    <a:pt x="2402" y="3703"/>
                  </a:cubicBezTo>
                  <a:cubicBezTo>
                    <a:pt x="2769" y="4170"/>
                    <a:pt x="3169" y="4570"/>
                    <a:pt x="3636" y="4971"/>
                  </a:cubicBezTo>
                  <a:cubicBezTo>
                    <a:pt x="4003" y="5271"/>
                    <a:pt x="4470" y="5471"/>
                    <a:pt x="4970" y="5471"/>
                  </a:cubicBezTo>
                  <a:cubicBezTo>
                    <a:pt x="5304" y="5471"/>
                    <a:pt x="5637" y="5371"/>
                    <a:pt x="5871" y="5171"/>
                  </a:cubicBezTo>
                  <a:cubicBezTo>
                    <a:pt x="6071" y="5004"/>
                    <a:pt x="6104" y="4870"/>
                    <a:pt x="6104" y="4870"/>
                  </a:cubicBezTo>
                  <a:cubicBezTo>
                    <a:pt x="6071" y="4870"/>
                    <a:pt x="6004" y="4971"/>
                    <a:pt x="5838" y="5071"/>
                  </a:cubicBezTo>
                  <a:cubicBezTo>
                    <a:pt x="5605" y="5216"/>
                    <a:pt x="5348" y="5311"/>
                    <a:pt x="5087" y="5311"/>
                  </a:cubicBezTo>
                  <a:cubicBezTo>
                    <a:pt x="5048" y="5311"/>
                    <a:pt x="5009" y="5308"/>
                    <a:pt x="4970" y="5304"/>
                  </a:cubicBezTo>
                  <a:cubicBezTo>
                    <a:pt x="4503" y="5271"/>
                    <a:pt x="4103" y="5104"/>
                    <a:pt x="3736" y="4804"/>
                  </a:cubicBezTo>
                  <a:cubicBezTo>
                    <a:pt x="3336" y="4403"/>
                    <a:pt x="2936" y="4003"/>
                    <a:pt x="2569" y="3570"/>
                  </a:cubicBezTo>
                  <a:cubicBezTo>
                    <a:pt x="1901" y="2769"/>
                    <a:pt x="1268" y="1935"/>
                    <a:pt x="701" y="1068"/>
                  </a:cubicBezTo>
                  <a:cubicBezTo>
                    <a:pt x="500" y="701"/>
                    <a:pt x="267" y="33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725325" y="4229300"/>
              <a:ext cx="141800" cy="91750"/>
            </a:xfrm>
            <a:custGeom>
              <a:avLst/>
              <a:gdLst/>
              <a:ahLst/>
              <a:cxnLst/>
              <a:rect l="l" t="t" r="r" b="b"/>
              <a:pathLst>
                <a:path w="5672" h="3670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401"/>
                    <a:pt x="234" y="734"/>
                    <a:pt x="434" y="1068"/>
                  </a:cubicBezTo>
                  <a:cubicBezTo>
                    <a:pt x="835" y="1935"/>
                    <a:pt x="1435" y="2669"/>
                    <a:pt x="2236" y="3203"/>
                  </a:cubicBezTo>
                  <a:cubicBezTo>
                    <a:pt x="2669" y="3503"/>
                    <a:pt x="3170" y="3670"/>
                    <a:pt x="3703" y="3670"/>
                  </a:cubicBezTo>
                  <a:cubicBezTo>
                    <a:pt x="4137" y="3670"/>
                    <a:pt x="4571" y="3570"/>
                    <a:pt x="4938" y="3336"/>
                  </a:cubicBezTo>
                  <a:cubicBezTo>
                    <a:pt x="5171" y="3203"/>
                    <a:pt x="5405" y="3003"/>
                    <a:pt x="5571" y="2769"/>
                  </a:cubicBezTo>
                  <a:cubicBezTo>
                    <a:pt x="5605" y="2669"/>
                    <a:pt x="5671" y="2569"/>
                    <a:pt x="5671" y="2469"/>
                  </a:cubicBezTo>
                  <a:lnTo>
                    <a:pt x="5671" y="2469"/>
                  </a:lnTo>
                  <a:cubicBezTo>
                    <a:pt x="5471" y="2769"/>
                    <a:pt x="5171" y="3036"/>
                    <a:pt x="4871" y="3203"/>
                  </a:cubicBezTo>
                  <a:cubicBezTo>
                    <a:pt x="4504" y="3403"/>
                    <a:pt x="4104" y="3470"/>
                    <a:pt x="3703" y="3470"/>
                  </a:cubicBezTo>
                  <a:cubicBezTo>
                    <a:pt x="3203" y="3436"/>
                    <a:pt x="2736" y="3270"/>
                    <a:pt x="2336" y="3003"/>
                  </a:cubicBezTo>
                  <a:cubicBezTo>
                    <a:pt x="1602" y="2502"/>
                    <a:pt x="1001" y="1802"/>
                    <a:pt x="568" y="1001"/>
                  </a:cubicBezTo>
                  <a:cubicBezTo>
                    <a:pt x="401" y="668"/>
                    <a:pt x="201" y="334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742850" y="4205950"/>
              <a:ext cx="138450" cy="21600"/>
            </a:xfrm>
            <a:custGeom>
              <a:avLst/>
              <a:gdLst/>
              <a:ahLst/>
              <a:cxnLst/>
              <a:rect l="l" t="t" r="r" b="b"/>
              <a:pathLst>
                <a:path w="5538" h="864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4580" y="424"/>
                    <a:pt x="3541" y="644"/>
                    <a:pt x="2499" y="644"/>
                  </a:cubicBezTo>
                  <a:cubicBezTo>
                    <a:pt x="1654" y="644"/>
                    <a:pt x="807" y="500"/>
                    <a:pt x="0" y="201"/>
                  </a:cubicBezTo>
                  <a:lnTo>
                    <a:pt x="0" y="201"/>
                  </a:lnTo>
                  <a:cubicBezTo>
                    <a:pt x="200" y="401"/>
                    <a:pt x="467" y="501"/>
                    <a:pt x="767" y="568"/>
                  </a:cubicBezTo>
                  <a:cubicBezTo>
                    <a:pt x="1353" y="763"/>
                    <a:pt x="1972" y="863"/>
                    <a:pt x="2591" y="863"/>
                  </a:cubicBezTo>
                  <a:cubicBezTo>
                    <a:pt x="3348" y="863"/>
                    <a:pt x="4106" y="713"/>
                    <a:pt x="4804" y="401"/>
                  </a:cubicBezTo>
                  <a:cubicBezTo>
                    <a:pt x="5071" y="334"/>
                    <a:pt x="5337" y="167"/>
                    <a:pt x="55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686125" y="2187850"/>
              <a:ext cx="717225" cy="1107450"/>
            </a:xfrm>
            <a:custGeom>
              <a:avLst/>
              <a:gdLst/>
              <a:ahLst/>
              <a:cxnLst/>
              <a:rect l="l" t="t" r="r" b="b"/>
              <a:pathLst>
                <a:path w="28689" h="44298" extrusionOk="0">
                  <a:moveTo>
                    <a:pt x="18414" y="0"/>
                  </a:moveTo>
                  <a:lnTo>
                    <a:pt x="8207" y="434"/>
                  </a:lnTo>
                  <a:lnTo>
                    <a:pt x="7640" y="2369"/>
                  </a:lnTo>
                  <a:lnTo>
                    <a:pt x="168" y="4870"/>
                  </a:lnTo>
                  <a:lnTo>
                    <a:pt x="1" y="17513"/>
                  </a:lnTo>
                  <a:lnTo>
                    <a:pt x="3103" y="29688"/>
                  </a:lnTo>
                  <a:lnTo>
                    <a:pt x="3103" y="35926"/>
                  </a:lnTo>
                  <a:lnTo>
                    <a:pt x="2636" y="36893"/>
                  </a:lnTo>
                  <a:lnTo>
                    <a:pt x="3070" y="37827"/>
                  </a:lnTo>
                  <a:lnTo>
                    <a:pt x="2703" y="42931"/>
                  </a:lnTo>
                  <a:lnTo>
                    <a:pt x="8107" y="43865"/>
                  </a:lnTo>
                  <a:cubicBezTo>
                    <a:pt x="8107" y="43865"/>
                    <a:pt x="11977" y="44297"/>
                    <a:pt x="15128" y="44297"/>
                  </a:cubicBezTo>
                  <a:cubicBezTo>
                    <a:pt x="15791" y="44297"/>
                    <a:pt x="16423" y="44278"/>
                    <a:pt x="16980" y="44232"/>
                  </a:cubicBezTo>
                  <a:cubicBezTo>
                    <a:pt x="20149" y="43998"/>
                    <a:pt x="26286" y="42264"/>
                    <a:pt x="26286" y="42264"/>
                  </a:cubicBezTo>
                  <a:lnTo>
                    <a:pt x="25686" y="38828"/>
                  </a:lnTo>
                  <a:lnTo>
                    <a:pt x="26620" y="36960"/>
                  </a:lnTo>
                  <a:lnTo>
                    <a:pt x="25986" y="34858"/>
                  </a:lnTo>
                  <a:lnTo>
                    <a:pt x="26620" y="26152"/>
                  </a:lnTo>
                  <a:lnTo>
                    <a:pt x="28688" y="4970"/>
                  </a:lnTo>
                  <a:lnTo>
                    <a:pt x="19415" y="1768"/>
                  </a:lnTo>
                  <a:lnTo>
                    <a:pt x="1841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289175" y="2309600"/>
              <a:ext cx="414500" cy="966550"/>
            </a:xfrm>
            <a:custGeom>
              <a:avLst/>
              <a:gdLst/>
              <a:ahLst/>
              <a:cxnLst/>
              <a:rect l="l" t="t" r="r" b="b"/>
              <a:pathLst>
                <a:path w="16580" h="38662" extrusionOk="0">
                  <a:moveTo>
                    <a:pt x="16046" y="0"/>
                  </a:moveTo>
                  <a:cubicBezTo>
                    <a:pt x="16046" y="0"/>
                    <a:pt x="1" y="17413"/>
                    <a:pt x="1" y="20982"/>
                  </a:cubicBezTo>
                  <a:cubicBezTo>
                    <a:pt x="1" y="23617"/>
                    <a:pt x="6239" y="33791"/>
                    <a:pt x="9941" y="36126"/>
                  </a:cubicBezTo>
                  <a:lnTo>
                    <a:pt x="13010" y="38661"/>
                  </a:lnTo>
                  <a:lnTo>
                    <a:pt x="16579" y="34625"/>
                  </a:lnTo>
                  <a:lnTo>
                    <a:pt x="13611" y="32390"/>
                  </a:lnTo>
                  <a:cubicBezTo>
                    <a:pt x="13611" y="32390"/>
                    <a:pt x="13744" y="29822"/>
                    <a:pt x="13010" y="29088"/>
                  </a:cubicBezTo>
                  <a:cubicBezTo>
                    <a:pt x="12243" y="28387"/>
                    <a:pt x="8274" y="22516"/>
                    <a:pt x="8274" y="22516"/>
                  </a:cubicBezTo>
                  <a:cubicBezTo>
                    <a:pt x="8574" y="22416"/>
                    <a:pt x="8874" y="22216"/>
                    <a:pt x="9107" y="21983"/>
                  </a:cubicBezTo>
                  <a:cubicBezTo>
                    <a:pt x="9374" y="21616"/>
                    <a:pt x="16213" y="13910"/>
                    <a:pt x="16213" y="13910"/>
                  </a:cubicBezTo>
                  <a:lnTo>
                    <a:pt x="16413" y="743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379250" y="2882500"/>
              <a:ext cx="116775" cy="53400"/>
            </a:xfrm>
            <a:custGeom>
              <a:avLst/>
              <a:gdLst/>
              <a:ahLst/>
              <a:cxnLst/>
              <a:rect l="l" t="t" r="r" b="b"/>
              <a:pathLst>
                <a:path w="4671" h="2136" extrusionOk="0">
                  <a:moveTo>
                    <a:pt x="4671" y="1"/>
                  </a:moveTo>
                  <a:cubicBezTo>
                    <a:pt x="4404" y="1"/>
                    <a:pt x="4137" y="34"/>
                    <a:pt x="3903" y="101"/>
                  </a:cubicBezTo>
                  <a:cubicBezTo>
                    <a:pt x="3270" y="168"/>
                    <a:pt x="2669" y="334"/>
                    <a:pt x="2102" y="568"/>
                  </a:cubicBezTo>
                  <a:cubicBezTo>
                    <a:pt x="1535" y="835"/>
                    <a:pt x="1035" y="1202"/>
                    <a:pt x="568" y="1602"/>
                  </a:cubicBezTo>
                  <a:cubicBezTo>
                    <a:pt x="367" y="1769"/>
                    <a:pt x="167" y="1935"/>
                    <a:pt x="1" y="2136"/>
                  </a:cubicBezTo>
                  <a:cubicBezTo>
                    <a:pt x="234" y="2036"/>
                    <a:pt x="468" y="1869"/>
                    <a:pt x="668" y="1702"/>
                  </a:cubicBezTo>
                  <a:cubicBezTo>
                    <a:pt x="1135" y="1335"/>
                    <a:pt x="1668" y="1001"/>
                    <a:pt x="2202" y="735"/>
                  </a:cubicBezTo>
                  <a:cubicBezTo>
                    <a:pt x="2769" y="501"/>
                    <a:pt x="3336" y="334"/>
                    <a:pt x="3937" y="234"/>
                  </a:cubicBezTo>
                  <a:cubicBezTo>
                    <a:pt x="4204" y="201"/>
                    <a:pt x="4437" y="134"/>
                    <a:pt x="4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545200" y="3119350"/>
              <a:ext cx="84250" cy="99250"/>
            </a:xfrm>
            <a:custGeom>
              <a:avLst/>
              <a:gdLst/>
              <a:ahLst/>
              <a:cxnLst/>
              <a:rect l="l" t="t" r="r" b="b"/>
              <a:pathLst>
                <a:path w="3370" h="3970" extrusionOk="0">
                  <a:moveTo>
                    <a:pt x="3370" y="0"/>
                  </a:moveTo>
                  <a:lnTo>
                    <a:pt x="3370" y="0"/>
                  </a:lnTo>
                  <a:cubicBezTo>
                    <a:pt x="2936" y="734"/>
                    <a:pt x="2436" y="1468"/>
                    <a:pt x="1902" y="2168"/>
                  </a:cubicBezTo>
                  <a:cubicBezTo>
                    <a:pt x="1302" y="2802"/>
                    <a:pt x="668" y="3403"/>
                    <a:pt x="1" y="3970"/>
                  </a:cubicBezTo>
                  <a:cubicBezTo>
                    <a:pt x="234" y="3870"/>
                    <a:pt x="468" y="3736"/>
                    <a:pt x="668" y="3569"/>
                  </a:cubicBezTo>
                  <a:cubicBezTo>
                    <a:pt x="1168" y="3202"/>
                    <a:pt x="1635" y="2769"/>
                    <a:pt x="2069" y="2302"/>
                  </a:cubicBezTo>
                  <a:cubicBezTo>
                    <a:pt x="2669" y="1635"/>
                    <a:pt x="3136" y="834"/>
                    <a:pt x="33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631225" y="3151575"/>
              <a:ext cx="37425" cy="34625"/>
            </a:xfrm>
            <a:custGeom>
              <a:avLst/>
              <a:gdLst/>
              <a:ahLst/>
              <a:cxnLst/>
              <a:rect l="l" t="t" r="r" b="b"/>
              <a:pathLst>
                <a:path w="1497" h="1385" extrusionOk="0">
                  <a:moveTo>
                    <a:pt x="655" y="0"/>
                  </a:moveTo>
                  <a:cubicBezTo>
                    <a:pt x="349" y="0"/>
                    <a:pt x="200" y="179"/>
                    <a:pt x="229" y="179"/>
                  </a:cubicBezTo>
                  <a:cubicBezTo>
                    <a:pt x="346" y="140"/>
                    <a:pt x="463" y="124"/>
                    <a:pt x="574" y="124"/>
                  </a:cubicBezTo>
                  <a:cubicBezTo>
                    <a:pt x="652" y="124"/>
                    <a:pt x="727" y="132"/>
                    <a:pt x="796" y="146"/>
                  </a:cubicBezTo>
                  <a:cubicBezTo>
                    <a:pt x="996" y="179"/>
                    <a:pt x="1130" y="312"/>
                    <a:pt x="1230" y="479"/>
                  </a:cubicBezTo>
                  <a:cubicBezTo>
                    <a:pt x="1263" y="546"/>
                    <a:pt x="1296" y="679"/>
                    <a:pt x="1296" y="779"/>
                  </a:cubicBezTo>
                  <a:cubicBezTo>
                    <a:pt x="1296" y="879"/>
                    <a:pt x="1230" y="979"/>
                    <a:pt x="1163" y="1046"/>
                  </a:cubicBezTo>
                  <a:cubicBezTo>
                    <a:pt x="1029" y="1135"/>
                    <a:pt x="881" y="1180"/>
                    <a:pt x="738" y="1180"/>
                  </a:cubicBezTo>
                  <a:cubicBezTo>
                    <a:pt x="666" y="1180"/>
                    <a:pt x="596" y="1168"/>
                    <a:pt x="529" y="1146"/>
                  </a:cubicBezTo>
                  <a:cubicBezTo>
                    <a:pt x="362" y="1080"/>
                    <a:pt x="229" y="913"/>
                    <a:pt x="196" y="746"/>
                  </a:cubicBezTo>
                  <a:cubicBezTo>
                    <a:pt x="162" y="546"/>
                    <a:pt x="196" y="346"/>
                    <a:pt x="262" y="179"/>
                  </a:cubicBezTo>
                  <a:cubicBezTo>
                    <a:pt x="260" y="176"/>
                    <a:pt x="256" y="175"/>
                    <a:pt x="252" y="175"/>
                  </a:cubicBezTo>
                  <a:cubicBezTo>
                    <a:pt x="197" y="175"/>
                    <a:pt x="0" y="374"/>
                    <a:pt x="62" y="746"/>
                  </a:cubicBezTo>
                  <a:cubicBezTo>
                    <a:pt x="62" y="1013"/>
                    <a:pt x="229" y="1213"/>
                    <a:pt x="429" y="1313"/>
                  </a:cubicBezTo>
                  <a:cubicBezTo>
                    <a:pt x="539" y="1362"/>
                    <a:pt x="649" y="1384"/>
                    <a:pt x="756" y="1384"/>
                  </a:cubicBezTo>
                  <a:cubicBezTo>
                    <a:pt x="941" y="1384"/>
                    <a:pt x="1115" y="1319"/>
                    <a:pt x="1263" y="1213"/>
                  </a:cubicBezTo>
                  <a:cubicBezTo>
                    <a:pt x="1396" y="1113"/>
                    <a:pt x="1496" y="946"/>
                    <a:pt x="1496" y="779"/>
                  </a:cubicBezTo>
                  <a:cubicBezTo>
                    <a:pt x="1496" y="646"/>
                    <a:pt x="1463" y="512"/>
                    <a:pt x="1396" y="379"/>
                  </a:cubicBezTo>
                  <a:cubicBezTo>
                    <a:pt x="1263" y="146"/>
                    <a:pt x="1063" y="12"/>
                    <a:pt x="796" y="12"/>
                  </a:cubicBezTo>
                  <a:cubicBezTo>
                    <a:pt x="746" y="4"/>
                    <a:pt x="699" y="0"/>
                    <a:pt x="6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664450" y="2497225"/>
              <a:ext cx="113450" cy="531250"/>
            </a:xfrm>
            <a:custGeom>
              <a:avLst/>
              <a:gdLst/>
              <a:ahLst/>
              <a:cxnLst/>
              <a:rect l="l" t="t" r="r" b="b"/>
              <a:pathLst>
                <a:path w="4538" h="21250" extrusionOk="0">
                  <a:moveTo>
                    <a:pt x="1" y="1"/>
                  </a:moveTo>
                  <a:cubicBezTo>
                    <a:pt x="1" y="101"/>
                    <a:pt x="1" y="167"/>
                    <a:pt x="34" y="234"/>
                  </a:cubicBezTo>
                  <a:cubicBezTo>
                    <a:pt x="67" y="401"/>
                    <a:pt x="101" y="601"/>
                    <a:pt x="134" y="868"/>
                  </a:cubicBezTo>
                  <a:cubicBezTo>
                    <a:pt x="268" y="1435"/>
                    <a:pt x="401" y="2202"/>
                    <a:pt x="601" y="3136"/>
                  </a:cubicBezTo>
                  <a:cubicBezTo>
                    <a:pt x="1001" y="5071"/>
                    <a:pt x="1535" y="7706"/>
                    <a:pt x="2169" y="10642"/>
                  </a:cubicBezTo>
                  <a:cubicBezTo>
                    <a:pt x="2803" y="13577"/>
                    <a:pt x="3403" y="16246"/>
                    <a:pt x="3803" y="18147"/>
                  </a:cubicBezTo>
                  <a:lnTo>
                    <a:pt x="4337" y="20415"/>
                  </a:lnTo>
                  <a:lnTo>
                    <a:pt x="4471" y="21016"/>
                  </a:lnTo>
                  <a:cubicBezTo>
                    <a:pt x="4504" y="21116"/>
                    <a:pt x="4504" y="21183"/>
                    <a:pt x="4537" y="21249"/>
                  </a:cubicBezTo>
                  <a:cubicBezTo>
                    <a:pt x="4537" y="21149"/>
                    <a:pt x="4537" y="21082"/>
                    <a:pt x="4504" y="21016"/>
                  </a:cubicBezTo>
                  <a:cubicBezTo>
                    <a:pt x="4471" y="20849"/>
                    <a:pt x="4437" y="20649"/>
                    <a:pt x="4404" y="20382"/>
                  </a:cubicBezTo>
                  <a:cubicBezTo>
                    <a:pt x="4304" y="19815"/>
                    <a:pt x="4137" y="19048"/>
                    <a:pt x="3937" y="18114"/>
                  </a:cubicBezTo>
                  <a:cubicBezTo>
                    <a:pt x="3570" y="16179"/>
                    <a:pt x="3003" y="13544"/>
                    <a:pt x="2369" y="10608"/>
                  </a:cubicBezTo>
                  <a:cubicBezTo>
                    <a:pt x="1769" y="7673"/>
                    <a:pt x="1168" y="5004"/>
                    <a:pt x="735" y="3103"/>
                  </a:cubicBezTo>
                  <a:cubicBezTo>
                    <a:pt x="534" y="2169"/>
                    <a:pt x="368" y="1402"/>
                    <a:pt x="234" y="835"/>
                  </a:cubicBezTo>
                  <a:cubicBezTo>
                    <a:pt x="167" y="601"/>
                    <a:pt x="101" y="401"/>
                    <a:pt x="67" y="234"/>
                  </a:cubicBezTo>
                  <a:cubicBezTo>
                    <a:pt x="67" y="167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838750" y="3078475"/>
              <a:ext cx="450350" cy="39050"/>
            </a:xfrm>
            <a:custGeom>
              <a:avLst/>
              <a:gdLst/>
              <a:ahLst/>
              <a:cxnLst/>
              <a:rect l="l" t="t" r="r" b="b"/>
              <a:pathLst>
                <a:path w="18014" h="1562" extrusionOk="0">
                  <a:moveTo>
                    <a:pt x="18013" y="1"/>
                  </a:moveTo>
                  <a:cubicBezTo>
                    <a:pt x="17780" y="1"/>
                    <a:pt x="17546" y="34"/>
                    <a:pt x="17313" y="101"/>
                  </a:cubicBezTo>
                  <a:cubicBezTo>
                    <a:pt x="16846" y="201"/>
                    <a:pt x="16212" y="334"/>
                    <a:pt x="15411" y="501"/>
                  </a:cubicBezTo>
                  <a:cubicBezTo>
                    <a:pt x="13310" y="868"/>
                    <a:pt x="11175" y="1135"/>
                    <a:pt x="9040" y="1268"/>
                  </a:cubicBezTo>
                  <a:cubicBezTo>
                    <a:pt x="8104" y="1327"/>
                    <a:pt x="7168" y="1353"/>
                    <a:pt x="6232" y="1353"/>
                  </a:cubicBezTo>
                  <a:cubicBezTo>
                    <a:pt x="5033" y="1353"/>
                    <a:pt x="3834" y="1310"/>
                    <a:pt x="2636" y="1235"/>
                  </a:cubicBezTo>
                  <a:cubicBezTo>
                    <a:pt x="1835" y="1202"/>
                    <a:pt x="1168" y="1135"/>
                    <a:pt x="701" y="1101"/>
                  </a:cubicBezTo>
                  <a:cubicBezTo>
                    <a:pt x="536" y="1078"/>
                    <a:pt x="371" y="1054"/>
                    <a:pt x="206" y="1054"/>
                  </a:cubicBezTo>
                  <a:cubicBezTo>
                    <a:pt x="137" y="1054"/>
                    <a:pt x="69" y="1058"/>
                    <a:pt x="0" y="1068"/>
                  </a:cubicBezTo>
                  <a:cubicBezTo>
                    <a:pt x="234" y="1101"/>
                    <a:pt x="467" y="1168"/>
                    <a:pt x="701" y="1168"/>
                  </a:cubicBezTo>
                  <a:cubicBezTo>
                    <a:pt x="1134" y="1235"/>
                    <a:pt x="1802" y="1335"/>
                    <a:pt x="2636" y="1402"/>
                  </a:cubicBezTo>
                  <a:cubicBezTo>
                    <a:pt x="3881" y="1509"/>
                    <a:pt x="5129" y="1562"/>
                    <a:pt x="6378" y="1562"/>
                  </a:cubicBezTo>
                  <a:cubicBezTo>
                    <a:pt x="9410" y="1562"/>
                    <a:pt x="12444" y="1249"/>
                    <a:pt x="15445" y="634"/>
                  </a:cubicBezTo>
                  <a:cubicBezTo>
                    <a:pt x="16245" y="468"/>
                    <a:pt x="16879" y="334"/>
                    <a:pt x="17313" y="201"/>
                  </a:cubicBezTo>
                  <a:cubicBezTo>
                    <a:pt x="17546" y="134"/>
                    <a:pt x="17780" y="67"/>
                    <a:pt x="18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905450" y="3177725"/>
              <a:ext cx="256875" cy="30875"/>
            </a:xfrm>
            <a:custGeom>
              <a:avLst/>
              <a:gdLst/>
              <a:ahLst/>
              <a:cxnLst/>
              <a:rect l="l" t="t" r="r" b="b"/>
              <a:pathLst>
                <a:path w="10275" h="1235" extrusionOk="0">
                  <a:moveTo>
                    <a:pt x="10275" y="0"/>
                  </a:moveTo>
                  <a:lnTo>
                    <a:pt x="10275" y="0"/>
                  </a:lnTo>
                  <a:cubicBezTo>
                    <a:pt x="9741" y="67"/>
                    <a:pt x="9241" y="167"/>
                    <a:pt x="8740" y="267"/>
                  </a:cubicBezTo>
                  <a:cubicBezTo>
                    <a:pt x="7840" y="434"/>
                    <a:pt x="6572" y="634"/>
                    <a:pt x="5138" y="801"/>
                  </a:cubicBezTo>
                  <a:cubicBezTo>
                    <a:pt x="3737" y="968"/>
                    <a:pt x="2469" y="1034"/>
                    <a:pt x="1535" y="1101"/>
                  </a:cubicBezTo>
                  <a:cubicBezTo>
                    <a:pt x="1035" y="1101"/>
                    <a:pt x="501" y="1134"/>
                    <a:pt x="1" y="1201"/>
                  </a:cubicBezTo>
                  <a:cubicBezTo>
                    <a:pt x="134" y="1234"/>
                    <a:pt x="301" y="1234"/>
                    <a:pt x="435" y="1234"/>
                  </a:cubicBezTo>
                  <a:lnTo>
                    <a:pt x="1535" y="1234"/>
                  </a:lnTo>
                  <a:cubicBezTo>
                    <a:pt x="2469" y="1234"/>
                    <a:pt x="3770" y="1168"/>
                    <a:pt x="5171" y="1001"/>
                  </a:cubicBezTo>
                  <a:cubicBezTo>
                    <a:pt x="6606" y="801"/>
                    <a:pt x="7873" y="601"/>
                    <a:pt x="8807" y="400"/>
                  </a:cubicBezTo>
                  <a:cubicBezTo>
                    <a:pt x="9241" y="300"/>
                    <a:pt x="9608" y="200"/>
                    <a:pt x="9875" y="134"/>
                  </a:cubicBezTo>
                  <a:cubicBezTo>
                    <a:pt x="10008" y="100"/>
                    <a:pt x="10141" y="67"/>
                    <a:pt x="10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924650" y="2528075"/>
              <a:ext cx="321900" cy="435350"/>
            </a:xfrm>
            <a:custGeom>
              <a:avLst/>
              <a:gdLst/>
              <a:ahLst/>
              <a:cxnLst/>
              <a:rect l="l" t="t" r="r" b="b"/>
              <a:pathLst>
                <a:path w="12876" h="17414" extrusionOk="0">
                  <a:moveTo>
                    <a:pt x="12876" y="1"/>
                  </a:moveTo>
                  <a:cubicBezTo>
                    <a:pt x="12843" y="68"/>
                    <a:pt x="12809" y="134"/>
                    <a:pt x="12809" y="234"/>
                  </a:cubicBezTo>
                  <a:cubicBezTo>
                    <a:pt x="12776" y="368"/>
                    <a:pt x="12776" y="601"/>
                    <a:pt x="12743" y="868"/>
                  </a:cubicBezTo>
                  <a:cubicBezTo>
                    <a:pt x="12709" y="1035"/>
                    <a:pt x="12709" y="1168"/>
                    <a:pt x="12676" y="1369"/>
                  </a:cubicBezTo>
                  <a:cubicBezTo>
                    <a:pt x="12642" y="1535"/>
                    <a:pt x="12609" y="1735"/>
                    <a:pt x="12576" y="1936"/>
                  </a:cubicBezTo>
                  <a:cubicBezTo>
                    <a:pt x="12509" y="2336"/>
                    <a:pt x="12442" y="2803"/>
                    <a:pt x="12309" y="3270"/>
                  </a:cubicBezTo>
                  <a:cubicBezTo>
                    <a:pt x="12242" y="3537"/>
                    <a:pt x="12175" y="3804"/>
                    <a:pt x="12109" y="4070"/>
                  </a:cubicBezTo>
                  <a:cubicBezTo>
                    <a:pt x="12042" y="4337"/>
                    <a:pt x="11909" y="4604"/>
                    <a:pt x="11842" y="4904"/>
                  </a:cubicBezTo>
                  <a:cubicBezTo>
                    <a:pt x="11642" y="5505"/>
                    <a:pt x="11408" y="6105"/>
                    <a:pt x="11141" y="6706"/>
                  </a:cubicBezTo>
                  <a:cubicBezTo>
                    <a:pt x="9941" y="9408"/>
                    <a:pt x="8139" y="11843"/>
                    <a:pt x="5904" y="13777"/>
                  </a:cubicBezTo>
                  <a:cubicBezTo>
                    <a:pt x="5404" y="14211"/>
                    <a:pt x="4904" y="14645"/>
                    <a:pt x="4403" y="14978"/>
                  </a:cubicBezTo>
                  <a:cubicBezTo>
                    <a:pt x="4170" y="15145"/>
                    <a:pt x="3936" y="15345"/>
                    <a:pt x="3703" y="15479"/>
                  </a:cubicBezTo>
                  <a:lnTo>
                    <a:pt x="3002" y="15912"/>
                  </a:lnTo>
                  <a:cubicBezTo>
                    <a:pt x="2602" y="16146"/>
                    <a:pt x="2202" y="16379"/>
                    <a:pt x="1768" y="16579"/>
                  </a:cubicBezTo>
                  <a:cubicBezTo>
                    <a:pt x="1601" y="16680"/>
                    <a:pt x="1434" y="16746"/>
                    <a:pt x="1268" y="16846"/>
                  </a:cubicBezTo>
                  <a:lnTo>
                    <a:pt x="834" y="17013"/>
                  </a:lnTo>
                  <a:cubicBezTo>
                    <a:pt x="601" y="17147"/>
                    <a:pt x="367" y="17213"/>
                    <a:pt x="234" y="17280"/>
                  </a:cubicBezTo>
                  <a:cubicBezTo>
                    <a:pt x="134" y="17313"/>
                    <a:pt x="67" y="17347"/>
                    <a:pt x="0" y="17413"/>
                  </a:cubicBezTo>
                  <a:cubicBezTo>
                    <a:pt x="100" y="17380"/>
                    <a:pt x="167" y="17380"/>
                    <a:pt x="234" y="17347"/>
                  </a:cubicBezTo>
                  <a:lnTo>
                    <a:pt x="867" y="17113"/>
                  </a:lnTo>
                  <a:lnTo>
                    <a:pt x="1301" y="16913"/>
                  </a:lnTo>
                  <a:cubicBezTo>
                    <a:pt x="1468" y="16846"/>
                    <a:pt x="1635" y="16780"/>
                    <a:pt x="1835" y="16680"/>
                  </a:cubicBezTo>
                  <a:cubicBezTo>
                    <a:pt x="2202" y="16513"/>
                    <a:pt x="2635" y="16313"/>
                    <a:pt x="3069" y="16046"/>
                  </a:cubicBezTo>
                  <a:lnTo>
                    <a:pt x="3769" y="15612"/>
                  </a:lnTo>
                  <a:cubicBezTo>
                    <a:pt x="4036" y="15479"/>
                    <a:pt x="4270" y="15312"/>
                    <a:pt x="4503" y="15112"/>
                  </a:cubicBezTo>
                  <a:cubicBezTo>
                    <a:pt x="5037" y="14745"/>
                    <a:pt x="5571" y="14345"/>
                    <a:pt x="6071" y="13944"/>
                  </a:cubicBezTo>
                  <a:cubicBezTo>
                    <a:pt x="7172" y="12944"/>
                    <a:pt x="8206" y="11843"/>
                    <a:pt x="9107" y="10675"/>
                  </a:cubicBezTo>
                  <a:cubicBezTo>
                    <a:pt x="9974" y="9441"/>
                    <a:pt x="10708" y="8140"/>
                    <a:pt x="11342" y="6806"/>
                  </a:cubicBezTo>
                  <a:cubicBezTo>
                    <a:pt x="11575" y="6205"/>
                    <a:pt x="11809" y="5572"/>
                    <a:pt x="12009" y="4971"/>
                  </a:cubicBezTo>
                  <a:cubicBezTo>
                    <a:pt x="12109" y="4704"/>
                    <a:pt x="12209" y="4404"/>
                    <a:pt x="12276" y="4137"/>
                  </a:cubicBezTo>
                  <a:lnTo>
                    <a:pt x="12476" y="3337"/>
                  </a:lnTo>
                  <a:cubicBezTo>
                    <a:pt x="12576" y="2903"/>
                    <a:pt x="12642" y="2436"/>
                    <a:pt x="12709" y="1969"/>
                  </a:cubicBezTo>
                  <a:cubicBezTo>
                    <a:pt x="12743" y="1769"/>
                    <a:pt x="12776" y="1569"/>
                    <a:pt x="12776" y="1402"/>
                  </a:cubicBezTo>
                  <a:cubicBezTo>
                    <a:pt x="12809" y="1235"/>
                    <a:pt x="12809" y="1068"/>
                    <a:pt x="12809" y="902"/>
                  </a:cubicBezTo>
                  <a:cubicBezTo>
                    <a:pt x="12843" y="635"/>
                    <a:pt x="12876" y="435"/>
                    <a:pt x="12876" y="234"/>
                  </a:cubicBezTo>
                  <a:cubicBezTo>
                    <a:pt x="12876" y="168"/>
                    <a:pt x="12876" y="101"/>
                    <a:pt x="12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878775" y="2237775"/>
              <a:ext cx="290225" cy="28150"/>
            </a:xfrm>
            <a:custGeom>
              <a:avLst/>
              <a:gdLst/>
              <a:ahLst/>
              <a:cxnLst/>
              <a:rect l="l" t="t" r="r" b="b"/>
              <a:pathLst>
                <a:path w="11609" h="1126" extrusionOk="0">
                  <a:moveTo>
                    <a:pt x="11599" y="1"/>
                  </a:moveTo>
                  <a:cubicBezTo>
                    <a:pt x="11513" y="1"/>
                    <a:pt x="10899" y="189"/>
                    <a:pt x="9941" y="405"/>
                  </a:cubicBezTo>
                  <a:cubicBezTo>
                    <a:pt x="8573" y="672"/>
                    <a:pt x="7206" y="839"/>
                    <a:pt x="5838" y="905"/>
                  </a:cubicBezTo>
                  <a:cubicBezTo>
                    <a:pt x="5611" y="911"/>
                    <a:pt x="5384" y="913"/>
                    <a:pt x="5158" y="913"/>
                  </a:cubicBezTo>
                  <a:cubicBezTo>
                    <a:pt x="3993" y="913"/>
                    <a:pt x="2847" y="839"/>
                    <a:pt x="1702" y="672"/>
                  </a:cubicBezTo>
                  <a:cubicBezTo>
                    <a:pt x="746" y="522"/>
                    <a:pt x="137" y="400"/>
                    <a:pt x="21" y="400"/>
                  </a:cubicBezTo>
                  <a:cubicBezTo>
                    <a:pt x="7" y="400"/>
                    <a:pt x="0" y="401"/>
                    <a:pt x="0" y="405"/>
                  </a:cubicBezTo>
                  <a:cubicBezTo>
                    <a:pt x="134" y="472"/>
                    <a:pt x="267" y="505"/>
                    <a:pt x="434" y="538"/>
                  </a:cubicBezTo>
                  <a:cubicBezTo>
                    <a:pt x="734" y="638"/>
                    <a:pt x="1168" y="705"/>
                    <a:pt x="1668" y="805"/>
                  </a:cubicBezTo>
                  <a:cubicBezTo>
                    <a:pt x="2789" y="1019"/>
                    <a:pt x="3910" y="1125"/>
                    <a:pt x="5014" y="1125"/>
                  </a:cubicBezTo>
                  <a:cubicBezTo>
                    <a:pt x="5290" y="1125"/>
                    <a:pt x="5564" y="1119"/>
                    <a:pt x="5838" y="1105"/>
                  </a:cubicBezTo>
                  <a:cubicBezTo>
                    <a:pt x="7239" y="1072"/>
                    <a:pt x="8640" y="872"/>
                    <a:pt x="9974" y="538"/>
                  </a:cubicBezTo>
                  <a:cubicBezTo>
                    <a:pt x="10508" y="405"/>
                    <a:pt x="10908" y="305"/>
                    <a:pt x="11208" y="205"/>
                  </a:cubicBezTo>
                  <a:cubicBezTo>
                    <a:pt x="11342" y="138"/>
                    <a:pt x="11475" y="105"/>
                    <a:pt x="11609" y="5"/>
                  </a:cubicBezTo>
                  <a:cubicBezTo>
                    <a:pt x="11609" y="2"/>
                    <a:pt x="11605" y="1"/>
                    <a:pt x="115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907950" y="2247050"/>
              <a:ext cx="237700" cy="46025"/>
            </a:xfrm>
            <a:custGeom>
              <a:avLst/>
              <a:gdLst/>
              <a:ahLst/>
              <a:cxnLst/>
              <a:rect l="l" t="t" r="r" b="b"/>
              <a:pathLst>
                <a:path w="9508" h="1841" extrusionOk="0">
                  <a:moveTo>
                    <a:pt x="9508" y="1"/>
                  </a:moveTo>
                  <a:lnTo>
                    <a:pt x="9508" y="1"/>
                  </a:lnTo>
                  <a:cubicBezTo>
                    <a:pt x="7679" y="409"/>
                    <a:pt x="5827" y="613"/>
                    <a:pt x="3972" y="613"/>
                  </a:cubicBezTo>
                  <a:cubicBezTo>
                    <a:pt x="2648" y="613"/>
                    <a:pt x="1321" y="509"/>
                    <a:pt x="1" y="301"/>
                  </a:cubicBezTo>
                  <a:lnTo>
                    <a:pt x="1" y="301"/>
                  </a:lnTo>
                  <a:cubicBezTo>
                    <a:pt x="1324" y="1309"/>
                    <a:pt x="2915" y="1841"/>
                    <a:pt x="4548" y="1841"/>
                  </a:cubicBezTo>
                  <a:cubicBezTo>
                    <a:pt x="4645" y="1841"/>
                    <a:pt x="4741" y="1839"/>
                    <a:pt x="4838" y="1835"/>
                  </a:cubicBezTo>
                  <a:cubicBezTo>
                    <a:pt x="6572" y="1802"/>
                    <a:pt x="8207" y="1135"/>
                    <a:pt x="95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752025" y="3183375"/>
              <a:ext cx="568750" cy="82775"/>
            </a:xfrm>
            <a:custGeom>
              <a:avLst/>
              <a:gdLst/>
              <a:ahLst/>
              <a:cxnLst/>
              <a:rect l="l" t="t" r="r" b="b"/>
              <a:pathLst>
                <a:path w="22750" h="3311" extrusionOk="0">
                  <a:moveTo>
                    <a:pt x="18403" y="1"/>
                  </a:moveTo>
                  <a:cubicBezTo>
                    <a:pt x="18295" y="1"/>
                    <a:pt x="18188" y="3"/>
                    <a:pt x="18080" y="8"/>
                  </a:cubicBezTo>
                  <a:cubicBezTo>
                    <a:pt x="16612" y="74"/>
                    <a:pt x="15144" y="241"/>
                    <a:pt x="13677" y="508"/>
                  </a:cubicBezTo>
                  <a:cubicBezTo>
                    <a:pt x="11655" y="804"/>
                    <a:pt x="9634" y="970"/>
                    <a:pt x="7596" y="970"/>
                  </a:cubicBezTo>
                  <a:cubicBezTo>
                    <a:pt x="7111" y="970"/>
                    <a:pt x="6625" y="961"/>
                    <a:pt x="6138" y="942"/>
                  </a:cubicBezTo>
                  <a:cubicBezTo>
                    <a:pt x="5719" y="906"/>
                    <a:pt x="5304" y="887"/>
                    <a:pt x="4891" y="887"/>
                  </a:cubicBezTo>
                  <a:cubicBezTo>
                    <a:pt x="4152" y="887"/>
                    <a:pt x="3417" y="947"/>
                    <a:pt x="2669" y="1075"/>
                  </a:cubicBezTo>
                  <a:cubicBezTo>
                    <a:pt x="1568" y="1309"/>
                    <a:pt x="467" y="2009"/>
                    <a:pt x="0" y="3077"/>
                  </a:cubicBezTo>
                  <a:lnTo>
                    <a:pt x="367" y="3310"/>
                  </a:lnTo>
                  <a:cubicBezTo>
                    <a:pt x="1642" y="2723"/>
                    <a:pt x="3022" y="2578"/>
                    <a:pt x="4434" y="2578"/>
                  </a:cubicBezTo>
                  <a:cubicBezTo>
                    <a:pt x="5801" y="2578"/>
                    <a:pt x="7199" y="2713"/>
                    <a:pt x="8563" y="2713"/>
                  </a:cubicBezTo>
                  <a:cubicBezTo>
                    <a:pt x="9073" y="2713"/>
                    <a:pt x="9577" y="2695"/>
                    <a:pt x="10074" y="2643"/>
                  </a:cubicBezTo>
                  <a:cubicBezTo>
                    <a:pt x="11975" y="2476"/>
                    <a:pt x="13777" y="1876"/>
                    <a:pt x="15611" y="1542"/>
                  </a:cubicBezTo>
                  <a:cubicBezTo>
                    <a:pt x="16388" y="1401"/>
                    <a:pt x="17195" y="1307"/>
                    <a:pt x="17996" y="1307"/>
                  </a:cubicBezTo>
                  <a:cubicBezTo>
                    <a:pt x="19087" y="1307"/>
                    <a:pt x="20168" y="1481"/>
                    <a:pt x="21149" y="1942"/>
                  </a:cubicBezTo>
                  <a:cubicBezTo>
                    <a:pt x="21415" y="2143"/>
                    <a:pt x="21749" y="2243"/>
                    <a:pt x="22049" y="2276"/>
                  </a:cubicBezTo>
                  <a:cubicBezTo>
                    <a:pt x="22383" y="2276"/>
                    <a:pt x="22750" y="2009"/>
                    <a:pt x="22716" y="1676"/>
                  </a:cubicBezTo>
                  <a:cubicBezTo>
                    <a:pt x="22650" y="1475"/>
                    <a:pt x="22516" y="1275"/>
                    <a:pt x="22316" y="1142"/>
                  </a:cubicBezTo>
                  <a:cubicBezTo>
                    <a:pt x="21140" y="399"/>
                    <a:pt x="19791" y="1"/>
                    <a:pt x="18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4364125" y="2312100"/>
              <a:ext cx="407800" cy="947375"/>
            </a:xfrm>
            <a:custGeom>
              <a:avLst/>
              <a:gdLst/>
              <a:ahLst/>
              <a:cxnLst/>
              <a:rect l="l" t="t" r="r" b="b"/>
              <a:pathLst>
                <a:path w="16312" h="37895" extrusionOk="0">
                  <a:moveTo>
                    <a:pt x="1568" y="0"/>
                  </a:moveTo>
                  <a:lnTo>
                    <a:pt x="401" y="7673"/>
                  </a:lnTo>
                  <a:lnTo>
                    <a:pt x="0" y="13210"/>
                  </a:lnTo>
                  <a:cubicBezTo>
                    <a:pt x="0" y="13210"/>
                    <a:pt x="7606" y="20849"/>
                    <a:pt x="7839" y="21216"/>
                  </a:cubicBezTo>
                  <a:cubicBezTo>
                    <a:pt x="8039" y="21482"/>
                    <a:pt x="8306" y="21649"/>
                    <a:pt x="8640" y="21783"/>
                  </a:cubicBezTo>
                  <a:cubicBezTo>
                    <a:pt x="8640" y="21783"/>
                    <a:pt x="4904" y="27620"/>
                    <a:pt x="4203" y="28354"/>
                  </a:cubicBezTo>
                  <a:cubicBezTo>
                    <a:pt x="3503" y="29088"/>
                    <a:pt x="3603" y="31623"/>
                    <a:pt x="3603" y="31623"/>
                  </a:cubicBezTo>
                  <a:lnTo>
                    <a:pt x="834" y="33891"/>
                  </a:lnTo>
                  <a:lnTo>
                    <a:pt x="4137" y="37894"/>
                  </a:lnTo>
                  <a:lnTo>
                    <a:pt x="7005" y="35359"/>
                  </a:lnTo>
                  <a:cubicBezTo>
                    <a:pt x="10441" y="33024"/>
                    <a:pt x="16312" y="22817"/>
                    <a:pt x="16312" y="20182"/>
                  </a:cubicBezTo>
                  <a:cubicBezTo>
                    <a:pt x="16312" y="16646"/>
                    <a:pt x="1568" y="0"/>
                    <a:pt x="156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4579275" y="2856650"/>
              <a:ext cx="108425" cy="61750"/>
            </a:xfrm>
            <a:custGeom>
              <a:avLst/>
              <a:gdLst/>
              <a:ahLst/>
              <a:cxnLst/>
              <a:rect l="l" t="t" r="r" b="b"/>
              <a:pathLst>
                <a:path w="4337" h="2470" extrusionOk="0">
                  <a:moveTo>
                    <a:pt x="34" y="1"/>
                  </a:moveTo>
                  <a:cubicBezTo>
                    <a:pt x="0" y="67"/>
                    <a:pt x="1101" y="368"/>
                    <a:pt x="2369" y="968"/>
                  </a:cubicBezTo>
                  <a:cubicBezTo>
                    <a:pt x="2936" y="1202"/>
                    <a:pt x="3436" y="1502"/>
                    <a:pt x="3870" y="1902"/>
                  </a:cubicBezTo>
                  <a:cubicBezTo>
                    <a:pt x="4037" y="2069"/>
                    <a:pt x="4203" y="2269"/>
                    <a:pt x="4337" y="2469"/>
                  </a:cubicBezTo>
                  <a:cubicBezTo>
                    <a:pt x="4337" y="2469"/>
                    <a:pt x="4337" y="2136"/>
                    <a:pt x="4003" y="1802"/>
                  </a:cubicBezTo>
                  <a:cubicBezTo>
                    <a:pt x="3570" y="1335"/>
                    <a:pt x="3036" y="1001"/>
                    <a:pt x="2469" y="768"/>
                  </a:cubicBezTo>
                  <a:cubicBezTo>
                    <a:pt x="1935" y="501"/>
                    <a:pt x="1335" y="301"/>
                    <a:pt x="768" y="134"/>
                  </a:cubicBezTo>
                  <a:cubicBezTo>
                    <a:pt x="534" y="34"/>
                    <a:pt x="267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4456675" y="3103500"/>
              <a:ext cx="75925" cy="97600"/>
            </a:xfrm>
            <a:custGeom>
              <a:avLst/>
              <a:gdLst/>
              <a:ahLst/>
              <a:cxnLst/>
              <a:rect l="l" t="t" r="r" b="b"/>
              <a:pathLst>
                <a:path w="3037" h="3904" extrusionOk="0">
                  <a:moveTo>
                    <a:pt x="1" y="0"/>
                  </a:moveTo>
                  <a:cubicBezTo>
                    <a:pt x="201" y="834"/>
                    <a:pt x="601" y="1602"/>
                    <a:pt x="1135" y="2235"/>
                  </a:cubicBezTo>
                  <a:cubicBezTo>
                    <a:pt x="1635" y="2936"/>
                    <a:pt x="2269" y="3503"/>
                    <a:pt x="3036" y="3903"/>
                  </a:cubicBezTo>
                  <a:cubicBezTo>
                    <a:pt x="2403" y="3369"/>
                    <a:pt x="1836" y="2769"/>
                    <a:pt x="1302" y="2135"/>
                  </a:cubicBezTo>
                  <a:cubicBezTo>
                    <a:pt x="835" y="1435"/>
                    <a:pt x="401" y="7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4411650" y="3140700"/>
              <a:ext cx="34950" cy="36500"/>
            </a:xfrm>
            <a:custGeom>
              <a:avLst/>
              <a:gdLst/>
              <a:ahLst/>
              <a:cxnLst/>
              <a:rect l="l" t="t" r="r" b="b"/>
              <a:pathLst>
                <a:path w="1398" h="1460" extrusionOk="0">
                  <a:moveTo>
                    <a:pt x="791" y="133"/>
                  </a:moveTo>
                  <a:cubicBezTo>
                    <a:pt x="1001" y="133"/>
                    <a:pt x="1141" y="251"/>
                    <a:pt x="1165" y="251"/>
                  </a:cubicBezTo>
                  <a:cubicBezTo>
                    <a:pt x="1167" y="251"/>
                    <a:pt x="1168" y="250"/>
                    <a:pt x="1168" y="247"/>
                  </a:cubicBezTo>
                  <a:cubicBezTo>
                    <a:pt x="1235" y="414"/>
                    <a:pt x="1235" y="581"/>
                    <a:pt x="1235" y="781"/>
                  </a:cubicBezTo>
                  <a:cubicBezTo>
                    <a:pt x="1202" y="947"/>
                    <a:pt x="1068" y="1114"/>
                    <a:pt x="935" y="1181"/>
                  </a:cubicBezTo>
                  <a:cubicBezTo>
                    <a:pt x="860" y="1218"/>
                    <a:pt x="780" y="1237"/>
                    <a:pt x="701" y="1237"/>
                  </a:cubicBezTo>
                  <a:cubicBezTo>
                    <a:pt x="569" y="1237"/>
                    <a:pt x="439" y="1185"/>
                    <a:pt x="334" y="1081"/>
                  </a:cubicBezTo>
                  <a:cubicBezTo>
                    <a:pt x="201" y="947"/>
                    <a:pt x="167" y="714"/>
                    <a:pt x="301" y="514"/>
                  </a:cubicBezTo>
                  <a:cubicBezTo>
                    <a:pt x="368" y="347"/>
                    <a:pt x="501" y="214"/>
                    <a:pt x="668" y="147"/>
                  </a:cubicBezTo>
                  <a:cubicBezTo>
                    <a:pt x="711" y="137"/>
                    <a:pt x="753" y="133"/>
                    <a:pt x="791" y="133"/>
                  </a:cubicBezTo>
                  <a:close/>
                  <a:moveTo>
                    <a:pt x="740" y="1"/>
                  </a:moveTo>
                  <a:cubicBezTo>
                    <a:pt x="703" y="1"/>
                    <a:pt x="668" y="5"/>
                    <a:pt x="634" y="13"/>
                  </a:cubicBezTo>
                  <a:cubicBezTo>
                    <a:pt x="401" y="47"/>
                    <a:pt x="201" y="214"/>
                    <a:pt x="101" y="414"/>
                  </a:cubicBezTo>
                  <a:cubicBezTo>
                    <a:pt x="34" y="547"/>
                    <a:pt x="1" y="681"/>
                    <a:pt x="1" y="847"/>
                  </a:cubicBezTo>
                  <a:cubicBezTo>
                    <a:pt x="1" y="981"/>
                    <a:pt x="67" y="1148"/>
                    <a:pt x="201" y="1248"/>
                  </a:cubicBezTo>
                  <a:cubicBezTo>
                    <a:pt x="324" y="1391"/>
                    <a:pt x="497" y="1459"/>
                    <a:pt x="683" y="1459"/>
                  </a:cubicBezTo>
                  <a:cubicBezTo>
                    <a:pt x="799" y="1459"/>
                    <a:pt x="919" y="1432"/>
                    <a:pt x="1035" y="1381"/>
                  </a:cubicBezTo>
                  <a:cubicBezTo>
                    <a:pt x="1235" y="1248"/>
                    <a:pt x="1368" y="1048"/>
                    <a:pt x="1368" y="814"/>
                  </a:cubicBezTo>
                  <a:cubicBezTo>
                    <a:pt x="1398" y="460"/>
                    <a:pt x="1218" y="262"/>
                    <a:pt x="1177" y="245"/>
                  </a:cubicBezTo>
                  <a:lnTo>
                    <a:pt x="1177" y="245"/>
                  </a:lnTo>
                  <a:cubicBezTo>
                    <a:pt x="1193" y="232"/>
                    <a:pt x="1157" y="173"/>
                    <a:pt x="1068" y="114"/>
                  </a:cubicBezTo>
                  <a:cubicBezTo>
                    <a:pt x="968" y="38"/>
                    <a:pt x="849" y="1"/>
                    <a:pt x="7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4206500" y="3120175"/>
              <a:ext cx="261050" cy="169075"/>
            </a:xfrm>
            <a:custGeom>
              <a:avLst/>
              <a:gdLst/>
              <a:ahLst/>
              <a:cxnLst/>
              <a:rect l="l" t="t" r="r" b="b"/>
              <a:pathLst>
                <a:path w="10442" h="6763" extrusionOk="0">
                  <a:moveTo>
                    <a:pt x="5672" y="1"/>
                  </a:moveTo>
                  <a:lnTo>
                    <a:pt x="4738" y="734"/>
                  </a:lnTo>
                  <a:lnTo>
                    <a:pt x="4604" y="1869"/>
                  </a:lnTo>
                  <a:lnTo>
                    <a:pt x="3837" y="1835"/>
                  </a:lnTo>
                  <a:cubicBezTo>
                    <a:pt x="3837" y="1835"/>
                    <a:pt x="2408" y="1694"/>
                    <a:pt x="1397" y="1694"/>
                  </a:cubicBezTo>
                  <a:cubicBezTo>
                    <a:pt x="1018" y="1694"/>
                    <a:pt x="698" y="1714"/>
                    <a:pt x="535" y="1768"/>
                  </a:cubicBezTo>
                  <a:cubicBezTo>
                    <a:pt x="401" y="1835"/>
                    <a:pt x="301" y="1902"/>
                    <a:pt x="234" y="1969"/>
                  </a:cubicBezTo>
                  <a:cubicBezTo>
                    <a:pt x="1" y="2336"/>
                    <a:pt x="168" y="2803"/>
                    <a:pt x="568" y="2903"/>
                  </a:cubicBezTo>
                  <a:cubicBezTo>
                    <a:pt x="1402" y="3136"/>
                    <a:pt x="2236" y="3336"/>
                    <a:pt x="3070" y="3470"/>
                  </a:cubicBezTo>
                  <a:cubicBezTo>
                    <a:pt x="3770" y="3536"/>
                    <a:pt x="3904" y="4137"/>
                    <a:pt x="4871" y="5104"/>
                  </a:cubicBezTo>
                  <a:cubicBezTo>
                    <a:pt x="5805" y="6105"/>
                    <a:pt x="7673" y="6472"/>
                    <a:pt x="7673" y="6472"/>
                  </a:cubicBezTo>
                  <a:cubicBezTo>
                    <a:pt x="7951" y="6680"/>
                    <a:pt x="8233" y="6763"/>
                    <a:pt x="8506" y="6763"/>
                  </a:cubicBezTo>
                  <a:cubicBezTo>
                    <a:pt x="9543" y="6763"/>
                    <a:pt x="10442" y="5571"/>
                    <a:pt x="10442" y="5571"/>
                  </a:cubicBezTo>
                  <a:lnTo>
                    <a:pt x="7139" y="1568"/>
                  </a:lnTo>
                  <a:cubicBezTo>
                    <a:pt x="7109" y="1141"/>
                    <a:pt x="6744" y="826"/>
                    <a:pt x="6324" y="826"/>
                  </a:cubicBezTo>
                  <a:cubicBezTo>
                    <a:pt x="6285" y="826"/>
                    <a:pt x="6245" y="829"/>
                    <a:pt x="6205" y="834"/>
                  </a:cubicBezTo>
                  <a:cubicBezTo>
                    <a:pt x="6239" y="334"/>
                    <a:pt x="5672" y="1"/>
                    <a:pt x="567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614425" y="3134350"/>
              <a:ext cx="282725" cy="170750"/>
            </a:xfrm>
            <a:custGeom>
              <a:avLst/>
              <a:gdLst/>
              <a:ahLst/>
              <a:cxnLst/>
              <a:rect l="l" t="t" r="r" b="b"/>
              <a:pathLst>
                <a:path w="11309" h="6830" extrusionOk="0">
                  <a:moveTo>
                    <a:pt x="5938" y="1"/>
                  </a:moveTo>
                  <a:cubicBezTo>
                    <a:pt x="5938" y="1"/>
                    <a:pt x="4570" y="401"/>
                    <a:pt x="4570" y="868"/>
                  </a:cubicBezTo>
                  <a:cubicBezTo>
                    <a:pt x="4547" y="866"/>
                    <a:pt x="4523" y="865"/>
                    <a:pt x="4500" y="865"/>
                  </a:cubicBezTo>
                  <a:cubicBezTo>
                    <a:pt x="4060" y="865"/>
                    <a:pt x="3664" y="1160"/>
                    <a:pt x="3569" y="1635"/>
                  </a:cubicBezTo>
                  <a:lnTo>
                    <a:pt x="0" y="5638"/>
                  </a:lnTo>
                  <a:cubicBezTo>
                    <a:pt x="0" y="5638"/>
                    <a:pt x="962" y="6830"/>
                    <a:pt x="2074" y="6830"/>
                  </a:cubicBezTo>
                  <a:cubicBezTo>
                    <a:pt x="2367" y="6830"/>
                    <a:pt x="2670" y="6747"/>
                    <a:pt x="2969" y="6539"/>
                  </a:cubicBezTo>
                  <a:cubicBezTo>
                    <a:pt x="2969" y="6539"/>
                    <a:pt x="4970" y="6138"/>
                    <a:pt x="6005" y="5171"/>
                  </a:cubicBezTo>
                  <a:cubicBezTo>
                    <a:pt x="7005" y="4170"/>
                    <a:pt x="7205" y="3570"/>
                    <a:pt x="7906" y="3503"/>
                  </a:cubicBezTo>
                  <a:cubicBezTo>
                    <a:pt x="8601" y="3471"/>
                    <a:pt x="10495" y="3200"/>
                    <a:pt x="10720" y="3200"/>
                  </a:cubicBezTo>
                  <a:cubicBezTo>
                    <a:pt x="10732" y="3200"/>
                    <a:pt x="10740" y="3201"/>
                    <a:pt x="10741" y="3203"/>
                  </a:cubicBezTo>
                  <a:cubicBezTo>
                    <a:pt x="10775" y="3203"/>
                    <a:pt x="11308" y="2002"/>
                    <a:pt x="10675" y="1802"/>
                  </a:cubicBezTo>
                  <a:cubicBezTo>
                    <a:pt x="10493" y="1747"/>
                    <a:pt x="10147" y="1727"/>
                    <a:pt x="9740" y="1727"/>
                  </a:cubicBezTo>
                  <a:cubicBezTo>
                    <a:pt x="8656" y="1727"/>
                    <a:pt x="7139" y="1869"/>
                    <a:pt x="7139" y="1869"/>
                  </a:cubicBezTo>
                  <a:lnTo>
                    <a:pt x="6305" y="1935"/>
                  </a:lnTo>
                  <a:lnTo>
                    <a:pt x="6171" y="768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941325" y="2603900"/>
              <a:ext cx="290225" cy="352025"/>
            </a:xfrm>
            <a:custGeom>
              <a:avLst/>
              <a:gdLst/>
              <a:ahLst/>
              <a:cxnLst/>
              <a:rect l="l" t="t" r="r" b="b"/>
              <a:pathLst>
                <a:path w="11609" h="14081" extrusionOk="0">
                  <a:moveTo>
                    <a:pt x="11106" y="1"/>
                  </a:moveTo>
                  <a:cubicBezTo>
                    <a:pt x="10793" y="1"/>
                    <a:pt x="10460" y="319"/>
                    <a:pt x="10274" y="637"/>
                  </a:cubicBezTo>
                  <a:cubicBezTo>
                    <a:pt x="8840" y="3106"/>
                    <a:pt x="8206" y="6108"/>
                    <a:pt x="6071" y="8009"/>
                  </a:cubicBezTo>
                  <a:cubicBezTo>
                    <a:pt x="5004" y="8977"/>
                    <a:pt x="3636" y="9544"/>
                    <a:pt x="2469" y="10378"/>
                  </a:cubicBezTo>
                  <a:cubicBezTo>
                    <a:pt x="1268" y="11178"/>
                    <a:pt x="200" y="12412"/>
                    <a:pt x="167" y="13847"/>
                  </a:cubicBezTo>
                  <a:lnTo>
                    <a:pt x="0" y="14080"/>
                  </a:lnTo>
                  <a:cubicBezTo>
                    <a:pt x="5871" y="12045"/>
                    <a:pt x="10241" y="7042"/>
                    <a:pt x="11508" y="971"/>
                  </a:cubicBezTo>
                  <a:cubicBezTo>
                    <a:pt x="11575" y="637"/>
                    <a:pt x="11609" y="270"/>
                    <a:pt x="11342" y="70"/>
                  </a:cubicBezTo>
                  <a:cubicBezTo>
                    <a:pt x="11266" y="22"/>
                    <a:pt x="11187" y="1"/>
                    <a:pt x="11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4334100" y="2407175"/>
              <a:ext cx="55900" cy="652150"/>
            </a:xfrm>
            <a:custGeom>
              <a:avLst/>
              <a:gdLst/>
              <a:ahLst/>
              <a:cxnLst/>
              <a:rect l="l" t="t" r="r" b="b"/>
              <a:pathLst>
                <a:path w="2236" h="26086" extrusionOk="0">
                  <a:moveTo>
                    <a:pt x="2169" y="0"/>
                  </a:moveTo>
                  <a:cubicBezTo>
                    <a:pt x="2135" y="0"/>
                    <a:pt x="1602" y="5838"/>
                    <a:pt x="1001" y="13043"/>
                  </a:cubicBezTo>
                  <a:cubicBezTo>
                    <a:pt x="434" y="20248"/>
                    <a:pt x="0" y="26085"/>
                    <a:pt x="67" y="26085"/>
                  </a:cubicBezTo>
                  <a:cubicBezTo>
                    <a:pt x="134" y="26085"/>
                    <a:pt x="634" y="20281"/>
                    <a:pt x="1235" y="13076"/>
                  </a:cubicBezTo>
                  <a:cubicBezTo>
                    <a:pt x="1802" y="5838"/>
                    <a:pt x="2235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4370800" y="2516400"/>
              <a:ext cx="43375" cy="171825"/>
            </a:xfrm>
            <a:custGeom>
              <a:avLst/>
              <a:gdLst/>
              <a:ahLst/>
              <a:cxnLst/>
              <a:rect l="l" t="t" r="r" b="b"/>
              <a:pathLst>
                <a:path w="1735" h="6873" extrusionOk="0">
                  <a:moveTo>
                    <a:pt x="367" y="1"/>
                  </a:moveTo>
                  <a:cubicBezTo>
                    <a:pt x="367" y="902"/>
                    <a:pt x="167" y="2236"/>
                    <a:pt x="134" y="3270"/>
                  </a:cubicBezTo>
                  <a:cubicBezTo>
                    <a:pt x="134" y="3904"/>
                    <a:pt x="0" y="5305"/>
                    <a:pt x="0" y="5305"/>
                  </a:cubicBezTo>
                  <a:lnTo>
                    <a:pt x="1601" y="6872"/>
                  </a:lnTo>
                  <a:cubicBezTo>
                    <a:pt x="1735" y="6305"/>
                    <a:pt x="1701" y="5705"/>
                    <a:pt x="1568" y="5138"/>
                  </a:cubicBezTo>
                  <a:cubicBezTo>
                    <a:pt x="1234" y="3403"/>
                    <a:pt x="834" y="1702"/>
                    <a:pt x="3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4578450" y="2850500"/>
              <a:ext cx="112600" cy="51200"/>
            </a:xfrm>
            <a:custGeom>
              <a:avLst/>
              <a:gdLst/>
              <a:ahLst/>
              <a:cxnLst/>
              <a:rect l="l" t="t" r="r" b="b"/>
              <a:pathLst>
                <a:path w="4504" h="2048" extrusionOk="0">
                  <a:moveTo>
                    <a:pt x="0" y="180"/>
                  </a:moveTo>
                  <a:lnTo>
                    <a:pt x="0" y="213"/>
                  </a:lnTo>
                  <a:cubicBezTo>
                    <a:pt x="10" y="211"/>
                    <a:pt x="19" y="209"/>
                    <a:pt x="29" y="208"/>
                  </a:cubicBezTo>
                  <a:lnTo>
                    <a:pt x="29" y="208"/>
                  </a:lnTo>
                  <a:cubicBezTo>
                    <a:pt x="19" y="199"/>
                    <a:pt x="10" y="189"/>
                    <a:pt x="0" y="180"/>
                  </a:cubicBezTo>
                  <a:close/>
                  <a:moveTo>
                    <a:pt x="2110" y="1"/>
                  </a:moveTo>
                  <a:cubicBezTo>
                    <a:pt x="1408" y="1"/>
                    <a:pt x="710" y="73"/>
                    <a:pt x="29" y="208"/>
                  </a:cubicBezTo>
                  <a:lnTo>
                    <a:pt x="29" y="208"/>
                  </a:lnTo>
                  <a:cubicBezTo>
                    <a:pt x="498" y="650"/>
                    <a:pt x="1247" y="718"/>
                    <a:pt x="1868" y="914"/>
                  </a:cubicBezTo>
                  <a:cubicBezTo>
                    <a:pt x="2302" y="1081"/>
                    <a:pt x="2735" y="1314"/>
                    <a:pt x="3069" y="1648"/>
                  </a:cubicBezTo>
                  <a:cubicBezTo>
                    <a:pt x="3302" y="1848"/>
                    <a:pt x="3503" y="2048"/>
                    <a:pt x="3803" y="2048"/>
                  </a:cubicBezTo>
                  <a:cubicBezTo>
                    <a:pt x="4070" y="2015"/>
                    <a:pt x="4303" y="1814"/>
                    <a:pt x="4370" y="1548"/>
                  </a:cubicBezTo>
                  <a:cubicBezTo>
                    <a:pt x="4503" y="1281"/>
                    <a:pt x="4503" y="981"/>
                    <a:pt x="4403" y="714"/>
                  </a:cubicBezTo>
                  <a:cubicBezTo>
                    <a:pt x="4303" y="480"/>
                    <a:pt x="4103" y="280"/>
                    <a:pt x="3836" y="180"/>
                  </a:cubicBezTo>
                  <a:cubicBezTo>
                    <a:pt x="3603" y="113"/>
                    <a:pt x="3336" y="47"/>
                    <a:pt x="3069" y="47"/>
                  </a:cubicBezTo>
                  <a:cubicBezTo>
                    <a:pt x="2749" y="16"/>
                    <a:pt x="2429" y="1"/>
                    <a:pt x="21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4574275" y="2842350"/>
              <a:ext cx="126775" cy="15150"/>
            </a:xfrm>
            <a:custGeom>
              <a:avLst/>
              <a:gdLst/>
              <a:ahLst/>
              <a:cxnLst/>
              <a:rect l="l" t="t" r="r" b="b"/>
              <a:pathLst>
                <a:path w="5071" h="606" extrusionOk="0">
                  <a:moveTo>
                    <a:pt x="2768" y="1"/>
                  </a:moveTo>
                  <a:cubicBezTo>
                    <a:pt x="1822" y="1"/>
                    <a:pt x="881" y="202"/>
                    <a:pt x="0" y="606"/>
                  </a:cubicBezTo>
                  <a:cubicBezTo>
                    <a:pt x="834" y="439"/>
                    <a:pt x="1668" y="306"/>
                    <a:pt x="2535" y="239"/>
                  </a:cubicBezTo>
                  <a:cubicBezTo>
                    <a:pt x="3369" y="239"/>
                    <a:pt x="4237" y="306"/>
                    <a:pt x="5071" y="406"/>
                  </a:cubicBezTo>
                  <a:cubicBezTo>
                    <a:pt x="4320" y="136"/>
                    <a:pt x="3543" y="1"/>
                    <a:pt x="2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384525" y="2866150"/>
              <a:ext cx="112325" cy="38925"/>
            </a:xfrm>
            <a:custGeom>
              <a:avLst/>
              <a:gdLst/>
              <a:ahLst/>
              <a:cxnLst/>
              <a:rect l="l" t="t" r="r" b="b"/>
              <a:pathLst>
                <a:path w="4493" h="1557" extrusionOk="0">
                  <a:moveTo>
                    <a:pt x="4393" y="221"/>
                  </a:moveTo>
                  <a:cubicBezTo>
                    <a:pt x="4407" y="236"/>
                    <a:pt x="4419" y="252"/>
                    <a:pt x="4428" y="271"/>
                  </a:cubicBezTo>
                  <a:lnTo>
                    <a:pt x="4428" y="271"/>
                  </a:lnTo>
                  <a:cubicBezTo>
                    <a:pt x="4450" y="276"/>
                    <a:pt x="4471" y="282"/>
                    <a:pt x="4493" y="288"/>
                  </a:cubicBezTo>
                  <a:lnTo>
                    <a:pt x="4393" y="221"/>
                  </a:lnTo>
                  <a:close/>
                  <a:moveTo>
                    <a:pt x="2405" y="1"/>
                  </a:moveTo>
                  <a:cubicBezTo>
                    <a:pt x="2224" y="1"/>
                    <a:pt x="2042" y="7"/>
                    <a:pt x="1858" y="21"/>
                  </a:cubicBezTo>
                  <a:cubicBezTo>
                    <a:pt x="1775" y="13"/>
                    <a:pt x="1693" y="9"/>
                    <a:pt x="1611" y="9"/>
                  </a:cubicBezTo>
                  <a:cubicBezTo>
                    <a:pt x="1328" y="9"/>
                    <a:pt x="1049" y="58"/>
                    <a:pt x="790" y="188"/>
                  </a:cubicBezTo>
                  <a:cubicBezTo>
                    <a:pt x="1" y="418"/>
                    <a:pt x="184" y="1556"/>
                    <a:pt x="989" y="1556"/>
                  </a:cubicBezTo>
                  <a:cubicBezTo>
                    <a:pt x="1000" y="1556"/>
                    <a:pt x="1012" y="1556"/>
                    <a:pt x="1024" y="1555"/>
                  </a:cubicBezTo>
                  <a:cubicBezTo>
                    <a:pt x="1324" y="1555"/>
                    <a:pt x="1591" y="1522"/>
                    <a:pt x="1858" y="1422"/>
                  </a:cubicBezTo>
                  <a:lnTo>
                    <a:pt x="3959" y="822"/>
                  </a:lnTo>
                  <a:cubicBezTo>
                    <a:pt x="4093" y="788"/>
                    <a:pt x="4226" y="721"/>
                    <a:pt x="4326" y="621"/>
                  </a:cubicBezTo>
                  <a:cubicBezTo>
                    <a:pt x="4440" y="536"/>
                    <a:pt x="4481" y="377"/>
                    <a:pt x="4428" y="271"/>
                  </a:cubicBezTo>
                  <a:lnTo>
                    <a:pt x="4428" y="271"/>
                  </a:lnTo>
                  <a:cubicBezTo>
                    <a:pt x="3760" y="96"/>
                    <a:pt x="3090" y="1"/>
                    <a:pt x="24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637775" y="2511350"/>
              <a:ext cx="54225" cy="149200"/>
            </a:xfrm>
            <a:custGeom>
              <a:avLst/>
              <a:gdLst/>
              <a:ahLst/>
              <a:cxnLst/>
              <a:rect l="l" t="t" r="r" b="b"/>
              <a:pathLst>
                <a:path w="2169" h="5968" extrusionOk="0">
                  <a:moveTo>
                    <a:pt x="502" y="0"/>
                  </a:moveTo>
                  <a:cubicBezTo>
                    <a:pt x="288" y="0"/>
                    <a:pt x="167" y="315"/>
                    <a:pt x="167" y="570"/>
                  </a:cubicBezTo>
                  <a:cubicBezTo>
                    <a:pt x="0" y="2371"/>
                    <a:pt x="434" y="4172"/>
                    <a:pt x="1435" y="5673"/>
                  </a:cubicBezTo>
                  <a:cubicBezTo>
                    <a:pt x="1543" y="5809"/>
                    <a:pt x="1696" y="5967"/>
                    <a:pt x="1839" y="5967"/>
                  </a:cubicBezTo>
                  <a:cubicBezTo>
                    <a:pt x="1872" y="5967"/>
                    <a:pt x="1904" y="5959"/>
                    <a:pt x="1935" y="5940"/>
                  </a:cubicBezTo>
                  <a:cubicBezTo>
                    <a:pt x="2135" y="5840"/>
                    <a:pt x="2102" y="5640"/>
                    <a:pt x="2068" y="5473"/>
                  </a:cubicBezTo>
                  <a:cubicBezTo>
                    <a:pt x="2035" y="4906"/>
                    <a:pt x="2002" y="4339"/>
                    <a:pt x="1968" y="3772"/>
                  </a:cubicBezTo>
                  <a:lnTo>
                    <a:pt x="1968" y="3772"/>
                  </a:lnTo>
                  <a:lnTo>
                    <a:pt x="2168" y="4673"/>
                  </a:lnTo>
                  <a:cubicBezTo>
                    <a:pt x="2002" y="3138"/>
                    <a:pt x="1568" y="1671"/>
                    <a:pt x="868" y="336"/>
                  </a:cubicBezTo>
                  <a:cubicBezTo>
                    <a:pt x="801" y="170"/>
                    <a:pt x="701" y="36"/>
                    <a:pt x="534" y="3"/>
                  </a:cubicBezTo>
                  <a:cubicBezTo>
                    <a:pt x="523" y="1"/>
                    <a:pt x="512" y="0"/>
                    <a:pt x="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954650" y="2198675"/>
              <a:ext cx="9200" cy="60075"/>
            </a:xfrm>
            <a:custGeom>
              <a:avLst/>
              <a:gdLst/>
              <a:ahLst/>
              <a:cxnLst/>
              <a:rect l="l" t="t" r="r" b="b"/>
              <a:pathLst>
                <a:path w="368" h="2403" extrusionOk="0">
                  <a:moveTo>
                    <a:pt x="335" y="1"/>
                  </a:moveTo>
                  <a:lnTo>
                    <a:pt x="335" y="1"/>
                  </a:lnTo>
                  <a:cubicBezTo>
                    <a:pt x="268" y="101"/>
                    <a:pt x="234" y="234"/>
                    <a:pt x="234" y="334"/>
                  </a:cubicBezTo>
                  <a:cubicBezTo>
                    <a:pt x="68" y="901"/>
                    <a:pt x="1" y="1469"/>
                    <a:pt x="68" y="2036"/>
                  </a:cubicBezTo>
                  <a:cubicBezTo>
                    <a:pt x="68" y="2169"/>
                    <a:pt x="68" y="2302"/>
                    <a:pt x="134" y="2403"/>
                  </a:cubicBezTo>
                  <a:cubicBezTo>
                    <a:pt x="134" y="2403"/>
                    <a:pt x="101" y="1869"/>
                    <a:pt x="168" y="1202"/>
                  </a:cubicBezTo>
                  <a:cubicBezTo>
                    <a:pt x="201" y="535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4105600" y="2189500"/>
              <a:ext cx="16700" cy="54250"/>
            </a:xfrm>
            <a:custGeom>
              <a:avLst/>
              <a:gdLst/>
              <a:ahLst/>
              <a:cxnLst/>
              <a:rect l="l" t="t" r="r" b="b"/>
              <a:pathLst>
                <a:path w="668" h="2170" extrusionOk="0">
                  <a:moveTo>
                    <a:pt x="1" y="1"/>
                  </a:moveTo>
                  <a:cubicBezTo>
                    <a:pt x="1" y="34"/>
                    <a:pt x="167" y="501"/>
                    <a:pt x="368" y="1068"/>
                  </a:cubicBezTo>
                  <a:cubicBezTo>
                    <a:pt x="534" y="1669"/>
                    <a:pt x="634" y="2169"/>
                    <a:pt x="634" y="2169"/>
                  </a:cubicBezTo>
                  <a:cubicBezTo>
                    <a:pt x="668" y="2069"/>
                    <a:pt x="634" y="1936"/>
                    <a:pt x="634" y="1836"/>
                  </a:cubicBezTo>
                  <a:cubicBezTo>
                    <a:pt x="534" y="1302"/>
                    <a:pt x="368" y="801"/>
                    <a:pt x="167" y="301"/>
                  </a:cubicBezTo>
                  <a:cubicBezTo>
                    <a:pt x="134" y="201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801225" y="2272075"/>
              <a:ext cx="102600" cy="842300"/>
            </a:xfrm>
            <a:custGeom>
              <a:avLst/>
              <a:gdLst/>
              <a:ahLst/>
              <a:cxnLst/>
              <a:rect l="l" t="t" r="r" b="b"/>
              <a:pathLst>
                <a:path w="4104" h="33692" extrusionOk="0">
                  <a:moveTo>
                    <a:pt x="0" y="0"/>
                  </a:moveTo>
                  <a:cubicBezTo>
                    <a:pt x="0" y="3"/>
                    <a:pt x="1" y="136"/>
                    <a:pt x="34" y="367"/>
                  </a:cubicBezTo>
                  <a:cubicBezTo>
                    <a:pt x="1" y="103"/>
                    <a:pt x="0" y="2"/>
                    <a:pt x="0" y="0"/>
                  </a:cubicBezTo>
                  <a:close/>
                  <a:moveTo>
                    <a:pt x="34" y="367"/>
                  </a:moveTo>
                  <a:cubicBezTo>
                    <a:pt x="67" y="601"/>
                    <a:pt x="100" y="934"/>
                    <a:pt x="167" y="1335"/>
                  </a:cubicBezTo>
                  <a:cubicBezTo>
                    <a:pt x="267" y="2202"/>
                    <a:pt x="434" y="3436"/>
                    <a:pt x="634" y="4937"/>
                  </a:cubicBezTo>
                  <a:cubicBezTo>
                    <a:pt x="1034" y="7973"/>
                    <a:pt x="1601" y="12176"/>
                    <a:pt x="2168" y="16846"/>
                  </a:cubicBezTo>
                  <a:cubicBezTo>
                    <a:pt x="2736" y="21482"/>
                    <a:pt x="3203" y="25685"/>
                    <a:pt x="3536" y="28754"/>
                  </a:cubicBezTo>
                  <a:cubicBezTo>
                    <a:pt x="3736" y="30255"/>
                    <a:pt x="3870" y="31489"/>
                    <a:pt x="3970" y="32357"/>
                  </a:cubicBezTo>
                  <a:cubicBezTo>
                    <a:pt x="3870" y="31489"/>
                    <a:pt x="3770" y="30255"/>
                    <a:pt x="3603" y="28721"/>
                  </a:cubicBezTo>
                  <a:cubicBezTo>
                    <a:pt x="3269" y="25685"/>
                    <a:pt x="2836" y="21482"/>
                    <a:pt x="2235" y="16812"/>
                  </a:cubicBezTo>
                  <a:cubicBezTo>
                    <a:pt x="1668" y="12176"/>
                    <a:pt x="1134" y="7973"/>
                    <a:pt x="701" y="4937"/>
                  </a:cubicBezTo>
                  <a:lnTo>
                    <a:pt x="200" y="1335"/>
                  </a:lnTo>
                  <a:cubicBezTo>
                    <a:pt x="134" y="934"/>
                    <a:pt x="67" y="567"/>
                    <a:pt x="34" y="367"/>
                  </a:cubicBezTo>
                  <a:close/>
                  <a:moveTo>
                    <a:pt x="3970" y="32358"/>
                  </a:moveTo>
                  <a:lnTo>
                    <a:pt x="3970" y="32358"/>
                  </a:lnTo>
                  <a:cubicBezTo>
                    <a:pt x="4003" y="32758"/>
                    <a:pt x="4037" y="33124"/>
                    <a:pt x="4070" y="33357"/>
                  </a:cubicBezTo>
                  <a:cubicBezTo>
                    <a:pt x="4078" y="33407"/>
                    <a:pt x="4084" y="33453"/>
                    <a:pt x="4089" y="33494"/>
                  </a:cubicBezTo>
                  <a:lnTo>
                    <a:pt x="4089" y="33494"/>
                  </a:lnTo>
                  <a:cubicBezTo>
                    <a:pt x="4084" y="33447"/>
                    <a:pt x="4078" y="33391"/>
                    <a:pt x="4070" y="33324"/>
                  </a:cubicBezTo>
                  <a:cubicBezTo>
                    <a:pt x="4037" y="33091"/>
                    <a:pt x="4003" y="32758"/>
                    <a:pt x="3970" y="32358"/>
                  </a:cubicBezTo>
                  <a:close/>
                  <a:moveTo>
                    <a:pt x="4089" y="33494"/>
                  </a:moveTo>
                  <a:cubicBezTo>
                    <a:pt x="4103" y="33635"/>
                    <a:pt x="4103" y="33691"/>
                    <a:pt x="4103" y="33691"/>
                  </a:cubicBezTo>
                  <a:cubicBezTo>
                    <a:pt x="4103" y="33691"/>
                    <a:pt x="4103" y="33616"/>
                    <a:pt x="4089" y="33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937150" y="3116000"/>
              <a:ext cx="11700" cy="85100"/>
            </a:xfrm>
            <a:custGeom>
              <a:avLst/>
              <a:gdLst/>
              <a:ahLst/>
              <a:cxnLst/>
              <a:rect l="l" t="t" r="r" b="b"/>
              <a:pathLst>
                <a:path w="468" h="3404" extrusionOk="0">
                  <a:moveTo>
                    <a:pt x="467" y="1"/>
                  </a:moveTo>
                  <a:cubicBezTo>
                    <a:pt x="434" y="1"/>
                    <a:pt x="434" y="34"/>
                    <a:pt x="367" y="101"/>
                  </a:cubicBezTo>
                  <a:cubicBezTo>
                    <a:pt x="334" y="234"/>
                    <a:pt x="267" y="334"/>
                    <a:pt x="234" y="468"/>
                  </a:cubicBezTo>
                  <a:cubicBezTo>
                    <a:pt x="101" y="868"/>
                    <a:pt x="34" y="1268"/>
                    <a:pt x="0" y="1669"/>
                  </a:cubicBezTo>
                  <a:cubicBezTo>
                    <a:pt x="0" y="2102"/>
                    <a:pt x="67" y="2536"/>
                    <a:pt x="167" y="2936"/>
                  </a:cubicBezTo>
                  <a:cubicBezTo>
                    <a:pt x="201" y="3070"/>
                    <a:pt x="267" y="3170"/>
                    <a:pt x="301" y="3303"/>
                  </a:cubicBezTo>
                  <a:cubicBezTo>
                    <a:pt x="334" y="3370"/>
                    <a:pt x="367" y="3403"/>
                    <a:pt x="367" y="3403"/>
                  </a:cubicBezTo>
                  <a:cubicBezTo>
                    <a:pt x="367" y="3403"/>
                    <a:pt x="301" y="3236"/>
                    <a:pt x="234" y="2903"/>
                  </a:cubicBezTo>
                  <a:cubicBezTo>
                    <a:pt x="34" y="2102"/>
                    <a:pt x="67" y="1268"/>
                    <a:pt x="301" y="468"/>
                  </a:cubicBezTo>
                  <a:cubicBezTo>
                    <a:pt x="401" y="168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900450" y="3211075"/>
              <a:ext cx="18375" cy="71750"/>
            </a:xfrm>
            <a:custGeom>
              <a:avLst/>
              <a:gdLst/>
              <a:ahLst/>
              <a:cxnLst/>
              <a:rect l="l" t="t" r="r" b="b"/>
              <a:pathLst>
                <a:path w="735" h="2870" extrusionOk="0">
                  <a:moveTo>
                    <a:pt x="134" y="0"/>
                  </a:moveTo>
                  <a:cubicBezTo>
                    <a:pt x="101" y="134"/>
                    <a:pt x="67" y="267"/>
                    <a:pt x="67" y="434"/>
                  </a:cubicBezTo>
                  <a:cubicBezTo>
                    <a:pt x="1" y="1135"/>
                    <a:pt x="168" y="1868"/>
                    <a:pt x="501" y="2502"/>
                  </a:cubicBezTo>
                  <a:cubicBezTo>
                    <a:pt x="534" y="2636"/>
                    <a:pt x="635" y="2769"/>
                    <a:pt x="735" y="2869"/>
                  </a:cubicBezTo>
                  <a:cubicBezTo>
                    <a:pt x="735" y="2869"/>
                    <a:pt x="668" y="2736"/>
                    <a:pt x="568" y="2469"/>
                  </a:cubicBezTo>
                  <a:cubicBezTo>
                    <a:pt x="268" y="1835"/>
                    <a:pt x="134" y="1135"/>
                    <a:pt x="134" y="43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4138125" y="3185225"/>
              <a:ext cx="25050" cy="95925"/>
            </a:xfrm>
            <a:custGeom>
              <a:avLst/>
              <a:gdLst/>
              <a:ahLst/>
              <a:cxnLst/>
              <a:rect l="l" t="t" r="r" b="b"/>
              <a:pathLst>
                <a:path w="1002" h="3837" extrusionOk="0">
                  <a:moveTo>
                    <a:pt x="1" y="0"/>
                  </a:moveTo>
                  <a:cubicBezTo>
                    <a:pt x="34" y="201"/>
                    <a:pt x="67" y="367"/>
                    <a:pt x="134" y="567"/>
                  </a:cubicBezTo>
                  <a:cubicBezTo>
                    <a:pt x="234" y="901"/>
                    <a:pt x="367" y="1368"/>
                    <a:pt x="501" y="1902"/>
                  </a:cubicBezTo>
                  <a:cubicBezTo>
                    <a:pt x="668" y="2435"/>
                    <a:pt x="768" y="2902"/>
                    <a:pt x="834" y="3269"/>
                  </a:cubicBezTo>
                  <a:cubicBezTo>
                    <a:pt x="901" y="3436"/>
                    <a:pt x="935" y="3636"/>
                    <a:pt x="1001" y="3836"/>
                  </a:cubicBezTo>
                  <a:cubicBezTo>
                    <a:pt x="1001" y="3770"/>
                    <a:pt x="1001" y="3736"/>
                    <a:pt x="1001" y="3670"/>
                  </a:cubicBezTo>
                  <a:cubicBezTo>
                    <a:pt x="1001" y="3570"/>
                    <a:pt x="968" y="3436"/>
                    <a:pt x="935" y="3269"/>
                  </a:cubicBezTo>
                  <a:cubicBezTo>
                    <a:pt x="868" y="2902"/>
                    <a:pt x="768" y="2435"/>
                    <a:pt x="601" y="1902"/>
                  </a:cubicBezTo>
                  <a:cubicBezTo>
                    <a:pt x="468" y="1368"/>
                    <a:pt x="301" y="901"/>
                    <a:pt x="201" y="567"/>
                  </a:cubicBezTo>
                  <a:cubicBezTo>
                    <a:pt x="134" y="367"/>
                    <a:pt x="101" y="234"/>
                    <a:pt x="67" y="134"/>
                  </a:cubicBezTo>
                  <a:cubicBezTo>
                    <a:pt x="34" y="100"/>
                    <a:pt x="34" y="34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4224850" y="3088475"/>
              <a:ext cx="11700" cy="74250"/>
            </a:xfrm>
            <a:custGeom>
              <a:avLst/>
              <a:gdLst/>
              <a:ahLst/>
              <a:cxnLst/>
              <a:rect l="l" t="t" r="r" b="b"/>
              <a:pathLst>
                <a:path w="468" h="2970" extrusionOk="0">
                  <a:moveTo>
                    <a:pt x="234" y="1"/>
                  </a:moveTo>
                  <a:cubicBezTo>
                    <a:pt x="234" y="1"/>
                    <a:pt x="268" y="168"/>
                    <a:pt x="334" y="435"/>
                  </a:cubicBezTo>
                  <a:cubicBezTo>
                    <a:pt x="368" y="802"/>
                    <a:pt x="401" y="1135"/>
                    <a:pt x="368" y="1502"/>
                  </a:cubicBezTo>
                  <a:cubicBezTo>
                    <a:pt x="301" y="2002"/>
                    <a:pt x="201" y="2503"/>
                    <a:pt x="1" y="2970"/>
                  </a:cubicBezTo>
                  <a:cubicBezTo>
                    <a:pt x="67" y="2836"/>
                    <a:pt x="167" y="2703"/>
                    <a:pt x="201" y="2569"/>
                  </a:cubicBezTo>
                  <a:cubicBezTo>
                    <a:pt x="334" y="2236"/>
                    <a:pt x="434" y="1869"/>
                    <a:pt x="468" y="1502"/>
                  </a:cubicBezTo>
                  <a:cubicBezTo>
                    <a:pt x="468" y="1135"/>
                    <a:pt x="468" y="768"/>
                    <a:pt x="368" y="435"/>
                  </a:cubicBezTo>
                  <a:cubicBezTo>
                    <a:pt x="368" y="268"/>
                    <a:pt x="301" y="134"/>
                    <a:pt x="2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4167325" y="2769925"/>
              <a:ext cx="11700" cy="329425"/>
            </a:xfrm>
            <a:custGeom>
              <a:avLst/>
              <a:gdLst/>
              <a:ahLst/>
              <a:cxnLst/>
              <a:rect l="l" t="t" r="r" b="b"/>
              <a:pathLst>
                <a:path w="468" h="13177" extrusionOk="0">
                  <a:moveTo>
                    <a:pt x="300" y="0"/>
                  </a:moveTo>
                  <a:cubicBezTo>
                    <a:pt x="267" y="34"/>
                    <a:pt x="267" y="101"/>
                    <a:pt x="267" y="134"/>
                  </a:cubicBezTo>
                  <a:cubicBezTo>
                    <a:pt x="267" y="234"/>
                    <a:pt x="234" y="367"/>
                    <a:pt x="234" y="534"/>
                  </a:cubicBezTo>
                  <a:cubicBezTo>
                    <a:pt x="200" y="834"/>
                    <a:pt x="167" y="1335"/>
                    <a:pt x="133" y="1935"/>
                  </a:cubicBezTo>
                  <a:cubicBezTo>
                    <a:pt x="67" y="3103"/>
                    <a:pt x="0" y="4771"/>
                    <a:pt x="33" y="6605"/>
                  </a:cubicBezTo>
                  <a:cubicBezTo>
                    <a:pt x="33" y="8407"/>
                    <a:pt x="133" y="10074"/>
                    <a:pt x="267" y="11242"/>
                  </a:cubicBezTo>
                  <a:cubicBezTo>
                    <a:pt x="300" y="11809"/>
                    <a:pt x="367" y="12309"/>
                    <a:pt x="400" y="12643"/>
                  </a:cubicBezTo>
                  <a:lnTo>
                    <a:pt x="434" y="13043"/>
                  </a:lnTo>
                  <a:cubicBezTo>
                    <a:pt x="434" y="13077"/>
                    <a:pt x="467" y="13110"/>
                    <a:pt x="467" y="13177"/>
                  </a:cubicBezTo>
                  <a:cubicBezTo>
                    <a:pt x="467" y="13110"/>
                    <a:pt x="467" y="13077"/>
                    <a:pt x="467" y="13043"/>
                  </a:cubicBezTo>
                  <a:cubicBezTo>
                    <a:pt x="467" y="12910"/>
                    <a:pt x="434" y="12810"/>
                    <a:pt x="434" y="12643"/>
                  </a:cubicBezTo>
                  <a:cubicBezTo>
                    <a:pt x="400" y="12276"/>
                    <a:pt x="367" y="11809"/>
                    <a:pt x="334" y="11242"/>
                  </a:cubicBezTo>
                  <a:cubicBezTo>
                    <a:pt x="234" y="10041"/>
                    <a:pt x="133" y="8407"/>
                    <a:pt x="133" y="6572"/>
                  </a:cubicBezTo>
                  <a:cubicBezTo>
                    <a:pt x="100" y="4771"/>
                    <a:pt x="133" y="3136"/>
                    <a:pt x="200" y="1935"/>
                  </a:cubicBezTo>
                  <a:cubicBezTo>
                    <a:pt x="234" y="1368"/>
                    <a:pt x="267" y="901"/>
                    <a:pt x="267" y="534"/>
                  </a:cubicBezTo>
                  <a:cubicBezTo>
                    <a:pt x="300" y="367"/>
                    <a:pt x="300" y="234"/>
                    <a:pt x="300" y="13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4189000" y="2242050"/>
              <a:ext cx="20025" cy="475350"/>
            </a:xfrm>
            <a:custGeom>
              <a:avLst/>
              <a:gdLst/>
              <a:ahLst/>
              <a:cxnLst/>
              <a:rect l="l" t="t" r="r" b="b"/>
              <a:pathLst>
                <a:path w="801" h="19014" extrusionOk="0">
                  <a:moveTo>
                    <a:pt x="768" y="0"/>
                  </a:moveTo>
                  <a:cubicBezTo>
                    <a:pt x="734" y="0"/>
                    <a:pt x="567" y="4270"/>
                    <a:pt x="367" y="9507"/>
                  </a:cubicBezTo>
                  <a:cubicBezTo>
                    <a:pt x="134" y="14744"/>
                    <a:pt x="0" y="19014"/>
                    <a:pt x="0" y="19014"/>
                  </a:cubicBezTo>
                  <a:cubicBezTo>
                    <a:pt x="0" y="19014"/>
                    <a:pt x="234" y="14744"/>
                    <a:pt x="434" y="9507"/>
                  </a:cubicBezTo>
                  <a:cubicBezTo>
                    <a:pt x="634" y="4270"/>
                    <a:pt x="801" y="0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679475" y="2453875"/>
              <a:ext cx="706350" cy="35925"/>
            </a:xfrm>
            <a:custGeom>
              <a:avLst/>
              <a:gdLst/>
              <a:ahLst/>
              <a:cxnLst/>
              <a:rect l="l" t="t" r="r" b="b"/>
              <a:pathLst>
                <a:path w="28254" h="1437" extrusionOk="0">
                  <a:moveTo>
                    <a:pt x="28254" y="0"/>
                  </a:moveTo>
                  <a:cubicBezTo>
                    <a:pt x="28253" y="0"/>
                    <a:pt x="21916" y="300"/>
                    <a:pt x="14144" y="667"/>
                  </a:cubicBezTo>
                  <a:cubicBezTo>
                    <a:pt x="6338" y="1068"/>
                    <a:pt x="0" y="1401"/>
                    <a:pt x="0" y="1434"/>
                  </a:cubicBezTo>
                  <a:cubicBezTo>
                    <a:pt x="0" y="1436"/>
                    <a:pt x="17" y="1437"/>
                    <a:pt x="49" y="1437"/>
                  </a:cubicBezTo>
                  <a:cubicBezTo>
                    <a:pt x="649" y="1437"/>
                    <a:pt x="6735" y="1147"/>
                    <a:pt x="14144" y="767"/>
                  </a:cubicBezTo>
                  <a:cubicBezTo>
                    <a:pt x="21916" y="367"/>
                    <a:pt x="28254" y="33"/>
                    <a:pt x="282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757850" y="2844150"/>
              <a:ext cx="332775" cy="25875"/>
            </a:xfrm>
            <a:custGeom>
              <a:avLst/>
              <a:gdLst/>
              <a:ahLst/>
              <a:cxnLst/>
              <a:rect l="l" t="t" r="r" b="b"/>
              <a:pathLst>
                <a:path w="13311" h="1035" extrusionOk="0">
                  <a:moveTo>
                    <a:pt x="13310" y="0"/>
                  </a:moveTo>
                  <a:lnTo>
                    <a:pt x="13250" y="31"/>
                  </a:lnTo>
                  <a:lnTo>
                    <a:pt x="13250" y="31"/>
                  </a:lnTo>
                  <a:cubicBezTo>
                    <a:pt x="13273" y="27"/>
                    <a:pt x="13292" y="19"/>
                    <a:pt x="13310" y="0"/>
                  </a:cubicBezTo>
                  <a:close/>
                  <a:moveTo>
                    <a:pt x="13250" y="31"/>
                  </a:moveTo>
                  <a:lnTo>
                    <a:pt x="13250" y="31"/>
                  </a:lnTo>
                  <a:cubicBezTo>
                    <a:pt x="13230" y="34"/>
                    <a:pt x="13207" y="34"/>
                    <a:pt x="13177" y="34"/>
                  </a:cubicBezTo>
                  <a:lnTo>
                    <a:pt x="12805" y="96"/>
                  </a:lnTo>
                  <a:lnTo>
                    <a:pt x="12805" y="96"/>
                  </a:lnTo>
                  <a:lnTo>
                    <a:pt x="13177" y="67"/>
                  </a:lnTo>
                  <a:lnTo>
                    <a:pt x="13250" y="31"/>
                  </a:lnTo>
                  <a:close/>
                  <a:moveTo>
                    <a:pt x="12805" y="96"/>
                  </a:moveTo>
                  <a:lnTo>
                    <a:pt x="12743" y="100"/>
                  </a:lnTo>
                  <a:lnTo>
                    <a:pt x="11275" y="334"/>
                  </a:lnTo>
                  <a:cubicBezTo>
                    <a:pt x="10041" y="501"/>
                    <a:pt x="8307" y="701"/>
                    <a:pt x="6372" y="834"/>
                  </a:cubicBezTo>
                  <a:cubicBezTo>
                    <a:pt x="4471" y="968"/>
                    <a:pt x="2703" y="1001"/>
                    <a:pt x="1468" y="1001"/>
                  </a:cubicBezTo>
                  <a:lnTo>
                    <a:pt x="1" y="1001"/>
                  </a:lnTo>
                  <a:cubicBezTo>
                    <a:pt x="334" y="1034"/>
                    <a:pt x="835" y="1034"/>
                    <a:pt x="1468" y="1034"/>
                  </a:cubicBezTo>
                  <a:cubicBezTo>
                    <a:pt x="2736" y="1034"/>
                    <a:pt x="4471" y="1001"/>
                    <a:pt x="6405" y="868"/>
                  </a:cubicBezTo>
                  <a:cubicBezTo>
                    <a:pt x="8307" y="768"/>
                    <a:pt x="10041" y="534"/>
                    <a:pt x="11309" y="334"/>
                  </a:cubicBezTo>
                  <a:cubicBezTo>
                    <a:pt x="11943" y="267"/>
                    <a:pt x="12410" y="167"/>
                    <a:pt x="12776" y="100"/>
                  </a:cubicBezTo>
                  <a:lnTo>
                    <a:pt x="12805" y="9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4170650" y="2762425"/>
              <a:ext cx="178475" cy="15025"/>
            </a:xfrm>
            <a:custGeom>
              <a:avLst/>
              <a:gdLst/>
              <a:ahLst/>
              <a:cxnLst/>
              <a:rect l="l" t="t" r="r" b="b"/>
              <a:pathLst>
                <a:path w="7139" h="601" extrusionOk="0">
                  <a:moveTo>
                    <a:pt x="7139" y="0"/>
                  </a:moveTo>
                  <a:cubicBezTo>
                    <a:pt x="7139" y="0"/>
                    <a:pt x="5538" y="100"/>
                    <a:pt x="3570" y="267"/>
                  </a:cubicBezTo>
                  <a:cubicBezTo>
                    <a:pt x="1602" y="434"/>
                    <a:pt x="0" y="567"/>
                    <a:pt x="0" y="601"/>
                  </a:cubicBezTo>
                  <a:cubicBezTo>
                    <a:pt x="0" y="601"/>
                    <a:pt x="1602" y="501"/>
                    <a:pt x="3570" y="334"/>
                  </a:cubicBezTo>
                  <a:cubicBezTo>
                    <a:pt x="5538" y="200"/>
                    <a:pt x="7139" y="34"/>
                    <a:pt x="7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762850" y="3106000"/>
              <a:ext cx="592950" cy="54650"/>
            </a:xfrm>
            <a:custGeom>
              <a:avLst/>
              <a:gdLst/>
              <a:ahLst/>
              <a:cxnLst/>
              <a:rect l="l" t="t" r="r" b="b"/>
              <a:pathLst>
                <a:path w="23718" h="2186" extrusionOk="0">
                  <a:moveTo>
                    <a:pt x="23718" y="0"/>
                  </a:moveTo>
                  <a:lnTo>
                    <a:pt x="23484" y="67"/>
                  </a:lnTo>
                  <a:lnTo>
                    <a:pt x="22817" y="234"/>
                  </a:lnTo>
                  <a:cubicBezTo>
                    <a:pt x="22217" y="367"/>
                    <a:pt x="21349" y="568"/>
                    <a:pt x="20315" y="801"/>
                  </a:cubicBezTo>
                  <a:cubicBezTo>
                    <a:pt x="17547" y="1335"/>
                    <a:pt x="14745" y="1735"/>
                    <a:pt x="11943" y="1935"/>
                  </a:cubicBezTo>
                  <a:cubicBezTo>
                    <a:pt x="10460" y="2040"/>
                    <a:pt x="8987" y="2090"/>
                    <a:pt x="7519" y="2090"/>
                  </a:cubicBezTo>
                  <a:cubicBezTo>
                    <a:pt x="6178" y="2090"/>
                    <a:pt x="4841" y="2048"/>
                    <a:pt x="3503" y="1969"/>
                  </a:cubicBezTo>
                  <a:cubicBezTo>
                    <a:pt x="2403" y="1902"/>
                    <a:pt x="1535" y="1802"/>
                    <a:pt x="935" y="1735"/>
                  </a:cubicBezTo>
                  <a:lnTo>
                    <a:pt x="234" y="1668"/>
                  </a:lnTo>
                  <a:lnTo>
                    <a:pt x="1" y="1668"/>
                  </a:lnTo>
                  <a:cubicBezTo>
                    <a:pt x="1" y="1668"/>
                    <a:pt x="1335" y="1868"/>
                    <a:pt x="3470" y="2035"/>
                  </a:cubicBezTo>
                  <a:cubicBezTo>
                    <a:pt x="4888" y="2135"/>
                    <a:pt x="6297" y="2185"/>
                    <a:pt x="7706" y="2185"/>
                  </a:cubicBezTo>
                  <a:cubicBezTo>
                    <a:pt x="9116" y="2185"/>
                    <a:pt x="10525" y="2135"/>
                    <a:pt x="11943" y="2035"/>
                  </a:cubicBezTo>
                  <a:cubicBezTo>
                    <a:pt x="14745" y="1835"/>
                    <a:pt x="17547" y="1435"/>
                    <a:pt x="20315" y="834"/>
                  </a:cubicBezTo>
                  <a:cubicBezTo>
                    <a:pt x="22416" y="401"/>
                    <a:pt x="23717" y="1"/>
                    <a:pt x="237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4485875" y="2608150"/>
              <a:ext cx="154300" cy="156800"/>
            </a:xfrm>
            <a:custGeom>
              <a:avLst/>
              <a:gdLst/>
              <a:ahLst/>
              <a:cxnLst/>
              <a:rect l="l" t="t" r="r" b="b"/>
              <a:pathLst>
                <a:path w="6172" h="6272" extrusionOk="0">
                  <a:moveTo>
                    <a:pt x="6172" y="0"/>
                  </a:moveTo>
                  <a:lnTo>
                    <a:pt x="6071" y="67"/>
                  </a:lnTo>
                  <a:lnTo>
                    <a:pt x="5871" y="200"/>
                  </a:lnTo>
                  <a:cubicBezTo>
                    <a:pt x="5671" y="334"/>
                    <a:pt x="5404" y="501"/>
                    <a:pt x="5071" y="734"/>
                  </a:cubicBezTo>
                  <a:cubicBezTo>
                    <a:pt x="4237" y="1368"/>
                    <a:pt x="3470" y="2068"/>
                    <a:pt x="2736" y="2802"/>
                  </a:cubicBezTo>
                  <a:cubicBezTo>
                    <a:pt x="2002" y="3536"/>
                    <a:pt x="1335" y="4337"/>
                    <a:pt x="734" y="5204"/>
                  </a:cubicBezTo>
                  <a:cubicBezTo>
                    <a:pt x="501" y="5537"/>
                    <a:pt x="301" y="5771"/>
                    <a:pt x="201" y="5971"/>
                  </a:cubicBezTo>
                  <a:lnTo>
                    <a:pt x="67" y="6205"/>
                  </a:lnTo>
                  <a:lnTo>
                    <a:pt x="201" y="6004"/>
                  </a:lnTo>
                  <a:cubicBezTo>
                    <a:pt x="367" y="5804"/>
                    <a:pt x="534" y="5537"/>
                    <a:pt x="768" y="5237"/>
                  </a:cubicBezTo>
                  <a:cubicBezTo>
                    <a:pt x="1401" y="4403"/>
                    <a:pt x="2069" y="3603"/>
                    <a:pt x="2802" y="2869"/>
                  </a:cubicBezTo>
                  <a:cubicBezTo>
                    <a:pt x="3536" y="2135"/>
                    <a:pt x="4304" y="1435"/>
                    <a:pt x="5137" y="801"/>
                  </a:cubicBezTo>
                  <a:cubicBezTo>
                    <a:pt x="5438" y="534"/>
                    <a:pt x="5705" y="367"/>
                    <a:pt x="5905" y="234"/>
                  </a:cubicBezTo>
                  <a:lnTo>
                    <a:pt x="6105" y="67"/>
                  </a:lnTo>
                  <a:cubicBezTo>
                    <a:pt x="6138" y="34"/>
                    <a:pt x="6172" y="0"/>
                    <a:pt x="6172" y="0"/>
                  </a:cubicBezTo>
                  <a:close/>
                  <a:moveTo>
                    <a:pt x="67" y="6205"/>
                  </a:moveTo>
                  <a:cubicBezTo>
                    <a:pt x="0" y="6238"/>
                    <a:pt x="0" y="6271"/>
                    <a:pt x="0" y="6271"/>
                  </a:cubicBezTo>
                  <a:lnTo>
                    <a:pt x="67" y="62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4396650" y="2514750"/>
              <a:ext cx="266050" cy="329425"/>
            </a:xfrm>
            <a:custGeom>
              <a:avLst/>
              <a:gdLst/>
              <a:ahLst/>
              <a:cxnLst/>
              <a:rect l="l" t="t" r="r" b="b"/>
              <a:pathLst>
                <a:path w="10642" h="13177" extrusionOk="0">
                  <a:moveTo>
                    <a:pt x="0" y="0"/>
                  </a:moveTo>
                  <a:cubicBezTo>
                    <a:pt x="0" y="0"/>
                    <a:pt x="34" y="67"/>
                    <a:pt x="100" y="134"/>
                  </a:cubicBezTo>
                  <a:lnTo>
                    <a:pt x="0" y="0"/>
                  </a:lnTo>
                  <a:close/>
                  <a:moveTo>
                    <a:pt x="100" y="134"/>
                  </a:moveTo>
                  <a:lnTo>
                    <a:pt x="434" y="534"/>
                  </a:lnTo>
                  <a:lnTo>
                    <a:pt x="1601" y="1902"/>
                  </a:lnTo>
                  <a:cubicBezTo>
                    <a:pt x="2635" y="3036"/>
                    <a:pt x="4003" y="4670"/>
                    <a:pt x="5471" y="6471"/>
                  </a:cubicBezTo>
                  <a:cubicBezTo>
                    <a:pt x="6939" y="8273"/>
                    <a:pt x="8239" y="9974"/>
                    <a:pt x="9140" y="11208"/>
                  </a:cubicBezTo>
                  <a:lnTo>
                    <a:pt x="10241" y="12643"/>
                  </a:lnTo>
                  <a:lnTo>
                    <a:pt x="10427" y="12890"/>
                  </a:lnTo>
                  <a:lnTo>
                    <a:pt x="10427" y="12890"/>
                  </a:lnTo>
                  <a:lnTo>
                    <a:pt x="10274" y="12643"/>
                  </a:lnTo>
                  <a:lnTo>
                    <a:pt x="9207" y="11175"/>
                  </a:lnTo>
                  <a:cubicBezTo>
                    <a:pt x="8273" y="9941"/>
                    <a:pt x="7005" y="8273"/>
                    <a:pt x="5538" y="6438"/>
                  </a:cubicBezTo>
                  <a:cubicBezTo>
                    <a:pt x="4070" y="4603"/>
                    <a:pt x="2669" y="3002"/>
                    <a:pt x="1668" y="1835"/>
                  </a:cubicBezTo>
                  <a:lnTo>
                    <a:pt x="467" y="501"/>
                  </a:lnTo>
                  <a:lnTo>
                    <a:pt x="100" y="134"/>
                  </a:lnTo>
                  <a:close/>
                  <a:moveTo>
                    <a:pt x="10427" y="12890"/>
                  </a:moveTo>
                  <a:lnTo>
                    <a:pt x="10541" y="13076"/>
                  </a:lnTo>
                  <a:cubicBezTo>
                    <a:pt x="10608" y="13143"/>
                    <a:pt x="10641" y="13176"/>
                    <a:pt x="10641" y="13176"/>
                  </a:cubicBezTo>
                  <a:cubicBezTo>
                    <a:pt x="10608" y="13143"/>
                    <a:pt x="10574" y="13076"/>
                    <a:pt x="10541" y="13043"/>
                  </a:cubicBezTo>
                  <a:lnTo>
                    <a:pt x="10427" y="1289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4673500" y="2854975"/>
              <a:ext cx="28375" cy="42575"/>
            </a:xfrm>
            <a:custGeom>
              <a:avLst/>
              <a:gdLst/>
              <a:ahLst/>
              <a:cxnLst/>
              <a:rect l="l" t="t" r="r" b="b"/>
              <a:pathLst>
                <a:path w="1135" h="1703" extrusionOk="0">
                  <a:moveTo>
                    <a:pt x="1002" y="1"/>
                  </a:moveTo>
                  <a:cubicBezTo>
                    <a:pt x="1002" y="335"/>
                    <a:pt x="901" y="668"/>
                    <a:pt x="735" y="968"/>
                  </a:cubicBezTo>
                  <a:cubicBezTo>
                    <a:pt x="568" y="1269"/>
                    <a:pt x="301" y="1502"/>
                    <a:pt x="1" y="1702"/>
                  </a:cubicBezTo>
                  <a:cubicBezTo>
                    <a:pt x="701" y="1435"/>
                    <a:pt x="1135" y="701"/>
                    <a:pt x="10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4459200" y="2880850"/>
              <a:ext cx="161800" cy="235175"/>
            </a:xfrm>
            <a:custGeom>
              <a:avLst/>
              <a:gdLst/>
              <a:ahLst/>
              <a:cxnLst/>
              <a:rect l="l" t="t" r="r" b="b"/>
              <a:pathLst>
                <a:path w="6472" h="9407" extrusionOk="0">
                  <a:moveTo>
                    <a:pt x="6471" y="0"/>
                  </a:moveTo>
                  <a:cubicBezTo>
                    <a:pt x="6438" y="0"/>
                    <a:pt x="6405" y="33"/>
                    <a:pt x="6405" y="67"/>
                  </a:cubicBezTo>
                  <a:lnTo>
                    <a:pt x="6204" y="334"/>
                  </a:lnTo>
                  <a:lnTo>
                    <a:pt x="5471" y="1334"/>
                  </a:lnTo>
                  <a:cubicBezTo>
                    <a:pt x="4837" y="2168"/>
                    <a:pt x="4036" y="3336"/>
                    <a:pt x="3136" y="4637"/>
                  </a:cubicBezTo>
                  <a:cubicBezTo>
                    <a:pt x="2235" y="5938"/>
                    <a:pt x="1434" y="7138"/>
                    <a:pt x="867" y="8006"/>
                  </a:cubicBezTo>
                  <a:cubicBezTo>
                    <a:pt x="634" y="8406"/>
                    <a:pt x="400" y="8740"/>
                    <a:pt x="234" y="9040"/>
                  </a:cubicBezTo>
                  <a:cubicBezTo>
                    <a:pt x="167" y="9140"/>
                    <a:pt x="100" y="9240"/>
                    <a:pt x="33" y="9307"/>
                  </a:cubicBezTo>
                  <a:cubicBezTo>
                    <a:pt x="33" y="9340"/>
                    <a:pt x="0" y="9373"/>
                    <a:pt x="0" y="9407"/>
                  </a:cubicBezTo>
                  <a:cubicBezTo>
                    <a:pt x="33" y="9373"/>
                    <a:pt x="33" y="9340"/>
                    <a:pt x="67" y="9340"/>
                  </a:cubicBezTo>
                  <a:lnTo>
                    <a:pt x="267" y="9040"/>
                  </a:lnTo>
                  <a:lnTo>
                    <a:pt x="934" y="8039"/>
                  </a:lnTo>
                  <a:cubicBezTo>
                    <a:pt x="1534" y="7138"/>
                    <a:pt x="2302" y="5971"/>
                    <a:pt x="3202" y="4703"/>
                  </a:cubicBezTo>
                  <a:cubicBezTo>
                    <a:pt x="4103" y="3402"/>
                    <a:pt x="4904" y="2268"/>
                    <a:pt x="5504" y="1368"/>
                  </a:cubicBezTo>
                  <a:lnTo>
                    <a:pt x="6204" y="367"/>
                  </a:lnTo>
                  <a:lnTo>
                    <a:pt x="6405" y="100"/>
                  </a:lnTo>
                  <a:cubicBezTo>
                    <a:pt x="6471" y="33"/>
                    <a:pt x="6471" y="0"/>
                    <a:pt x="64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4437500" y="3170200"/>
              <a:ext cx="61750" cy="49250"/>
            </a:xfrm>
            <a:custGeom>
              <a:avLst/>
              <a:gdLst/>
              <a:ahLst/>
              <a:cxnLst/>
              <a:rect l="l" t="t" r="r" b="b"/>
              <a:pathLst>
                <a:path w="2470" h="1970" extrusionOk="0">
                  <a:moveTo>
                    <a:pt x="2469" y="1"/>
                  </a:moveTo>
                  <a:lnTo>
                    <a:pt x="2469" y="1"/>
                  </a:lnTo>
                  <a:cubicBezTo>
                    <a:pt x="2436" y="1"/>
                    <a:pt x="1869" y="401"/>
                    <a:pt x="1202" y="968"/>
                  </a:cubicBezTo>
                  <a:cubicBezTo>
                    <a:pt x="801" y="1269"/>
                    <a:pt x="401" y="1602"/>
                    <a:pt x="1" y="1969"/>
                  </a:cubicBezTo>
                  <a:cubicBezTo>
                    <a:pt x="434" y="1669"/>
                    <a:pt x="868" y="1369"/>
                    <a:pt x="1268" y="1035"/>
                  </a:cubicBezTo>
                  <a:cubicBezTo>
                    <a:pt x="1669" y="701"/>
                    <a:pt x="2069" y="368"/>
                    <a:pt x="24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4514225" y="2949225"/>
              <a:ext cx="128450" cy="133450"/>
            </a:xfrm>
            <a:custGeom>
              <a:avLst/>
              <a:gdLst/>
              <a:ahLst/>
              <a:cxnLst/>
              <a:rect l="l" t="t" r="r" b="b"/>
              <a:pathLst>
                <a:path w="5138" h="5338" extrusionOk="0">
                  <a:moveTo>
                    <a:pt x="1" y="0"/>
                  </a:moveTo>
                  <a:cubicBezTo>
                    <a:pt x="34" y="100"/>
                    <a:pt x="67" y="200"/>
                    <a:pt x="101" y="301"/>
                  </a:cubicBezTo>
                  <a:cubicBezTo>
                    <a:pt x="201" y="534"/>
                    <a:pt x="301" y="801"/>
                    <a:pt x="434" y="1034"/>
                  </a:cubicBezTo>
                  <a:cubicBezTo>
                    <a:pt x="835" y="1835"/>
                    <a:pt x="1368" y="2602"/>
                    <a:pt x="2002" y="3236"/>
                  </a:cubicBezTo>
                  <a:cubicBezTo>
                    <a:pt x="2602" y="3870"/>
                    <a:pt x="3336" y="4437"/>
                    <a:pt x="4137" y="4870"/>
                  </a:cubicBezTo>
                  <a:cubicBezTo>
                    <a:pt x="4370" y="5004"/>
                    <a:pt x="4604" y="5137"/>
                    <a:pt x="4871" y="5237"/>
                  </a:cubicBezTo>
                  <a:cubicBezTo>
                    <a:pt x="4971" y="5271"/>
                    <a:pt x="5038" y="5304"/>
                    <a:pt x="5138" y="5337"/>
                  </a:cubicBezTo>
                  <a:cubicBezTo>
                    <a:pt x="5071" y="5271"/>
                    <a:pt x="4971" y="5237"/>
                    <a:pt x="4871" y="5204"/>
                  </a:cubicBezTo>
                  <a:cubicBezTo>
                    <a:pt x="4671" y="5104"/>
                    <a:pt x="4437" y="4971"/>
                    <a:pt x="4137" y="4804"/>
                  </a:cubicBezTo>
                  <a:cubicBezTo>
                    <a:pt x="3370" y="4370"/>
                    <a:pt x="2669" y="3803"/>
                    <a:pt x="2069" y="3169"/>
                  </a:cubicBezTo>
                  <a:cubicBezTo>
                    <a:pt x="1435" y="2535"/>
                    <a:pt x="901" y="1802"/>
                    <a:pt x="501" y="1001"/>
                  </a:cubicBezTo>
                  <a:cubicBezTo>
                    <a:pt x="334" y="701"/>
                    <a:pt x="201" y="467"/>
                    <a:pt x="134" y="267"/>
                  </a:cubicBezTo>
                  <a:cubicBezTo>
                    <a:pt x="101" y="200"/>
                    <a:pt x="67" y="10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363400" y="2505575"/>
              <a:ext cx="292750" cy="409475"/>
            </a:xfrm>
            <a:custGeom>
              <a:avLst/>
              <a:gdLst/>
              <a:ahLst/>
              <a:cxnLst/>
              <a:rect l="l" t="t" r="r" b="b"/>
              <a:pathLst>
                <a:path w="11710" h="16379" extrusionOk="0">
                  <a:moveTo>
                    <a:pt x="11709" y="0"/>
                  </a:moveTo>
                  <a:lnTo>
                    <a:pt x="11688" y="27"/>
                  </a:lnTo>
                  <a:lnTo>
                    <a:pt x="11688" y="27"/>
                  </a:lnTo>
                  <a:cubicBezTo>
                    <a:pt x="11704" y="11"/>
                    <a:pt x="11709" y="0"/>
                    <a:pt x="11709" y="0"/>
                  </a:cubicBezTo>
                  <a:close/>
                  <a:moveTo>
                    <a:pt x="11688" y="27"/>
                  </a:moveTo>
                  <a:cubicBezTo>
                    <a:pt x="11665" y="49"/>
                    <a:pt x="11621" y="81"/>
                    <a:pt x="11542" y="100"/>
                  </a:cubicBezTo>
                  <a:lnTo>
                    <a:pt x="11109" y="567"/>
                  </a:lnTo>
                  <a:cubicBezTo>
                    <a:pt x="10708" y="968"/>
                    <a:pt x="10175" y="1535"/>
                    <a:pt x="9508" y="2235"/>
                  </a:cubicBezTo>
                  <a:lnTo>
                    <a:pt x="4237" y="7739"/>
                  </a:lnTo>
                  <a:lnTo>
                    <a:pt x="2736" y="9307"/>
                  </a:lnTo>
                  <a:cubicBezTo>
                    <a:pt x="2269" y="9807"/>
                    <a:pt x="1802" y="10308"/>
                    <a:pt x="1368" y="10808"/>
                  </a:cubicBezTo>
                  <a:cubicBezTo>
                    <a:pt x="534" y="11775"/>
                    <a:pt x="1" y="12876"/>
                    <a:pt x="34" y="13877"/>
                  </a:cubicBezTo>
                  <a:cubicBezTo>
                    <a:pt x="1" y="14677"/>
                    <a:pt x="334" y="15445"/>
                    <a:pt x="901" y="15978"/>
                  </a:cubicBezTo>
                  <a:cubicBezTo>
                    <a:pt x="1068" y="16112"/>
                    <a:pt x="1235" y="16245"/>
                    <a:pt x="1435" y="16312"/>
                  </a:cubicBezTo>
                  <a:lnTo>
                    <a:pt x="1635" y="16379"/>
                  </a:lnTo>
                  <a:cubicBezTo>
                    <a:pt x="1368" y="16279"/>
                    <a:pt x="1135" y="16145"/>
                    <a:pt x="935" y="15978"/>
                  </a:cubicBezTo>
                  <a:cubicBezTo>
                    <a:pt x="368" y="15411"/>
                    <a:pt x="67" y="14677"/>
                    <a:pt x="101" y="13910"/>
                  </a:cubicBezTo>
                  <a:cubicBezTo>
                    <a:pt x="67" y="12910"/>
                    <a:pt x="601" y="11842"/>
                    <a:pt x="1435" y="10875"/>
                  </a:cubicBezTo>
                  <a:cubicBezTo>
                    <a:pt x="1869" y="10374"/>
                    <a:pt x="2336" y="9874"/>
                    <a:pt x="2803" y="9374"/>
                  </a:cubicBezTo>
                  <a:lnTo>
                    <a:pt x="4304" y="7806"/>
                  </a:lnTo>
                  <a:lnTo>
                    <a:pt x="9574" y="2302"/>
                  </a:lnTo>
                  <a:lnTo>
                    <a:pt x="11142" y="634"/>
                  </a:lnTo>
                  <a:lnTo>
                    <a:pt x="11576" y="167"/>
                  </a:lnTo>
                  <a:lnTo>
                    <a:pt x="11688" y="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490175" y="2531425"/>
              <a:ext cx="140950" cy="200175"/>
            </a:xfrm>
            <a:custGeom>
              <a:avLst/>
              <a:gdLst/>
              <a:ahLst/>
              <a:cxnLst/>
              <a:rect l="l" t="t" r="r" b="b"/>
              <a:pathLst>
                <a:path w="5638" h="8007" extrusionOk="0">
                  <a:moveTo>
                    <a:pt x="0" y="0"/>
                  </a:moveTo>
                  <a:cubicBezTo>
                    <a:pt x="33" y="34"/>
                    <a:pt x="33" y="67"/>
                    <a:pt x="67" y="100"/>
                  </a:cubicBezTo>
                  <a:lnTo>
                    <a:pt x="267" y="301"/>
                  </a:lnTo>
                  <a:cubicBezTo>
                    <a:pt x="434" y="467"/>
                    <a:pt x="701" y="734"/>
                    <a:pt x="1001" y="1068"/>
                  </a:cubicBezTo>
                  <a:cubicBezTo>
                    <a:pt x="2535" y="2769"/>
                    <a:pt x="3869" y="4704"/>
                    <a:pt x="4970" y="6738"/>
                  </a:cubicBezTo>
                  <a:cubicBezTo>
                    <a:pt x="5170" y="7139"/>
                    <a:pt x="5337" y="7439"/>
                    <a:pt x="5437" y="7672"/>
                  </a:cubicBezTo>
                  <a:cubicBezTo>
                    <a:pt x="5504" y="7773"/>
                    <a:pt x="5537" y="7839"/>
                    <a:pt x="5571" y="7939"/>
                  </a:cubicBezTo>
                  <a:lnTo>
                    <a:pt x="5637" y="8006"/>
                  </a:lnTo>
                  <a:cubicBezTo>
                    <a:pt x="5637" y="7973"/>
                    <a:pt x="5604" y="7939"/>
                    <a:pt x="5604" y="7906"/>
                  </a:cubicBezTo>
                  <a:lnTo>
                    <a:pt x="5504" y="7639"/>
                  </a:lnTo>
                  <a:cubicBezTo>
                    <a:pt x="5404" y="7406"/>
                    <a:pt x="5237" y="7105"/>
                    <a:pt x="5037" y="6705"/>
                  </a:cubicBezTo>
                  <a:cubicBezTo>
                    <a:pt x="4503" y="5671"/>
                    <a:pt x="3903" y="4670"/>
                    <a:pt x="3236" y="3736"/>
                  </a:cubicBezTo>
                  <a:cubicBezTo>
                    <a:pt x="2569" y="2769"/>
                    <a:pt x="1835" y="1868"/>
                    <a:pt x="1034" y="1034"/>
                  </a:cubicBezTo>
                  <a:cubicBezTo>
                    <a:pt x="701" y="701"/>
                    <a:pt x="467" y="434"/>
                    <a:pt x="300" y="267"/>
                  </a:cubicBezTo>
                  <a:lnTo>
                    <a:pt x="10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284175" y="2848325"/>
              <a:ext cx="216025" cy="19500"/>
            </a:xfrm>
            <a:custGeom>
              <a:avLst/>
              <a:gdLst/>
              <a:ahLst/>
              <a:cxnLst/>
              <a:rect l="l" t="t" r="r" b="b"/>
              <a:pathLst>
                <a:path w="8641" h="780" extrusionOk="0">
                  <a:moveTo>
                    <a:pt x="1" y="0"/>
                  </a:moveTo>
                  <a:cubicBezTo>
                    <a:pt x="34" y="0"/>
                    <a:pt x="34" y="0"/>
                    <a:pt x="68" y="33"/>
                  </a:cubicBezTo>
                  <a:lnTo>
                    <a:pt x="334" y="100"/>
                  </a:lnTo>
                  <a:cubicBezTo>
                    <a:pt x="535" y="167"/>
                    <a:pt x="868" y="267"/>
                    <a:pt x="1235" y="334"/>
                  </a:cubicBezTo>
                  <a:cubicBezTo>
                    <a:pt x="2269" y="567"/>
                    <a:pt x="3303" y="701"/>
                    <a:pt x="4337" y="767"/>
                  </a:cubicBezTo>
                  <a:cubicBezTo>
                    <a:pt x="4581" y="775"/>
                    <a:pt x="4825" y="779"/>
                    <a:pt x="5070" y="779"/>
                  </a:cubicBezTo>
                  <a:cubicBezTo>
                    <a:pt x="5860" y="779"/>
                    <a:pt x="6650" y="736"/>
                    <a:pt x="7439" y="634"/>
                  </a:cubicBezTo>
                  <a:cubicBezTo>
                    <a:pt x="7840" y="601"/>
                    <a:pt x="8173" y="534"/>
                    <a:pt x="8373" y="500"/>
                  </a:cubicBezTo>
                  <a:lnTo>
                    <a:pt x="8640" y="434"/>
                  </a:lnTo>
                  <a:lnTo>
                    <a:pt x="8373" y="467"/>
                  </a:lnTo>
                  <a:cubicBezTo>
                    <a:pt x="8140" y="500"/>
                    <a:pt x="7840" y="567"/>
                    <a:pt x="7439" y="601"/>
                  </a:cubicBezTo>
                  <a:cubicBezTo>
                    <a:pt x="6664" y="676"/>
                    <a:pt x="5888" y="713"/>
                    <a:pt x="5113" y="713"/>
                  </a:cubicBezTo>
                  <a:cubicBezTo>
                    <a:pt x="4854" y="713"/>
                    <a:pt x="4596" y="709"/>
                    <a:pt x="4337" y="701"/>
                  </a:cubicBezTo>
                  <a:cubicBezTo>
                    <a:pt x="3303" y="634"/>
                    <a:pt x="2269" y="500"/>
                    <a:pt x="1268" y="267"/>
                  </a:cubicBezTo>
                  <a:cubicBezTo>
                    <a:pt x="868" y="200"/>
                    <a:pt x="568" y="100"/>
                    <a:pt x="334" y="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436800" y="2990075"/>
              <a:ext cx="135950" cy="125125"/>
            </a:xfrm>
            <a:custGeom>
              <a:avLst/>
              <a:gdLst/>
              <a:ahLst/>
              <a:cxnLst/>
              <a:rect l="l" t="t" r="r" b="b"/>
              <a:pathLst>
                <a:path w="5438" h="5005" extrusionOk="0">
                  <a:moveTo>
                    <a:pt x="5437" y="1"/>
                  </a:moveTo>
                  <a:lnTo>
                    <a:pt x="5437" y="1"/>
                  </a:lnTo>
                  <a:cubicBezTo>
                    <a:pt x="5337" y="34"/>
                    <a:pt x="5237" y="68"/>
                    <a:pt x="5137" y="101"/>
                  </a:cubicBezTo>
                  <a:cubicBezTo>
                    <a:pt x="4970" y="201"/>
                    <a:pt x="4737" y="334"/>
                    <a:pt x="4437" y="535"/>
                  </a:cubicBezTo>
                  <a:cubicBezTo>
                    <a:pt x="3703" y="1002"/>
                    <a:pt x="3002" y="1535"/>
                    <a:pt x="2369" y="2136"/>
                  </a:cubicBezTo>
                  <a:cubicBezTo>
                    <a:pt x="1701" y="2736"/>
                    <a:pt x="1134" y="3403"/>
                    <a:pt x="601" y="4104"/>
                  </a:cubicBezTo>
                  <a:cubicBezTo>
                    <a:pt x="400" y="4371"/>
                    <a:pt x="234" y="4604"/>
                    <a:pt x="134" y="4771"/>
                  </a:cubicBezTo>
                  <a:cubicBezTo>
                    <a:pt x="100" y="4838"/>
                    <a:pt x="34" y="4938"/>
                    <a:pt x="0" y="5004"/>
                  </a:cubicBezTo>
                  <a:cubicBezTo>
                    <a:pt x="67" y="4938"/>
                    <a:pt x="134" y="4871"/>
                    <a:pt x="167" y="4771"/>
                  </a:cubicBezTo>
                  <a:cubicBezTo>
                    <a:pt x="267" y="4637"/>
                    <a:pt x="434" y="4404"/>
                    <a:pt x="634" y="4137"/>
                  </a:cubicBezTo>
                  <a:cubicBezTo>
                    <a:pt x="1168" y="3437"/>
                    <a:pt x="1768" y="2803"/>
                    <a:pt x="2435" y="2202"/>
                  </a:cubicBezTo>
                  <a:cubicBezTo>
                    <a:pt x="3069" y="1602"/>
                    <a:pt x="3770" y="1068"/>
                    <a:pt x="4503" y="568"/>
                  </a:cubicBezTo>
                  <a:cubicBezTo>
                    <a:pt x="4770" y="401"/>
                    <a:pt x="5004" y="268"/>
                    <a:pt x="5171" y="168"/>
                  </a:cubicBezTo>
                  <a:cubicBezTo>
                    <a:pt x="5271" y="101"/>
                    <a:pt x="5337" y="68"/>
                    <a:pt x="5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448475" y="2891675"/>
              <a:ext cx="165975" cy="246875"/>
            </a:xfrm>
            <a:custGeom>
              <a:avLst/>
              <a:gdLst/>
              <a:ahLst/>
              <a:cxnLst/>
              <a:rect l="l" t="t" r="r" b="b"/>
              <a:pathLst>
                <a:path w="6639" h="9875" extrusionOk="0">
                  <a:moveTo>
                    <a:pt x="34" y="1"/>
                  </a:moveTo>
                  <a:cubicBezTo>
                    <a:pt x="0" y="34"/>
                    <a:pt x="1468" y="2236"/>
                    <a:pt x="3303" y="4971"/>
                  </a:cubicBezTo>
                  <a:cubicBezTo>
                    <a:pt x="5104" y="7706"/>
                    <a:pt x="6638" y="9874"/>
                    <a:pt x="6638" y="9874"/>
                  </a:cubicBezTo>
                  <a:cubicBezTo>
                    <a:pt x="6638" y="9874"/>
                    <a:pt x="5171" y="7639"/>
                    <a:pt x="3369" y="4904"/>
                  </a:cubicBezTo>
                  <a:cubicBezTo>
                    <a:pt x="1535" y="2202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580225" y="3196075"/>
              <a:ext cx="56725" cy="45050"/>
            </a:xfrm>
            <a:custGeom>
              <a:avLst/>
              <a:gdLst/>
              <a:ahLst/>
              <a:cxnLst/>
              <a:rect l="l" t="t" r="r" b="b"/>
              <a:pathLst>
                <a:path w="2269" h="1802" extrusionOk="0">
                  <a:moveTo>
                    <a:pt x="1" y="0"/>
                  </a:moveTo>
                  <a:cubicBezTo>
                    <a:pt x="334" y="334"/>
                    <a:pt x="701" y="667"/>
                    <a:pt x="1101" y="934"/>
                  </a:cubicBezTo>
                  <a:cubicBezTo>
                    <a:pt x="1468" y="1234"/>
                    <a:pt x="1869" y="1534"/>
                    <a:pt x="2269" y="1801"/>
                  </a:cubicBezTo>
                  <a:cubicBezTo>
                    <a:pt x="1902" y="1468"/>
                    <a:pt x="1535" y="1168"/>
                    <a:pt x="1168" y="867"/>
                  </a:cubicBezTo>
                  <a:cubicBezTo>
                    <a:pt x="768" y="567"/>
                    <a:pt x="401" y="267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1" name="Google Shape;1161;p16"/>
          <p:cNvSpPr txBox="1">
            <a:spLocks noGrp="1"/>
          </p:cNvSpPr>
          <p:nvPr>
            <p:ph type="subTitle" idx="1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162" name="Google Shape;1162;p16"/>
          <p:cNvSpPr txBox="1">
            <a:spLocks noGrp="1"/>
          </p:cNvSpPr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163" name="Google Shape;1163;p16"/>
          <p:cNvSpPr txBox="1">
            <a:spLocks noGrp="1"/>
          </p:cNvSpPr>
          <p:nvPr>
            <p:ph type="title" idx="2" hasCustomPrompt="1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2_1_1_1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17"/>
          <p:cNvGrpSpPr/>
          <p:nvPr/>
        </p:nvGrpSpPr>
        <p:grpSpPr>
          <a:xfrm>
            <a:off x="715215" y="1027685"/>
            <a:ext cx="5653466" cy="3687023"/>
            <a:chOff x="1508750" y="675925"/>
            <a:chExt cx="7076563" cy="4615125"/>
          </a:xfrm>
        </p:grpSpPr>
        <p:sp>
          <p:nvSpPr>
            <p:cNvPr id="1166" name="Google Shape;1166;p17"/>
            <p:cNvSpPr/>
            <p:nvPr/>
          </p:nvSpPr>
          <p:spPr>
            <a:xfrm>
              <a:off x="1508750" y="3398775"/>
              <a:ext cx="903175" cy="1728700"/>
            </a:xfrm>
            <a:custGeom>
              <a:avLst/>
              <a:gdLst/>
              <a:ahLst/>
              <a:cxnLst/>
              <a:rect l="l" t="t" r="r" b="b"/>
              <a:pathLst>
                <a:path w="36127" h="69148" extrusionOk="0">
                  <a:moveTo>
                    <a:pt x="8077" y="0"/>
                  </a:moveTo>
                  <a:cubicBezTo>
                    <a:pt x="7763" y="0"/>
                    <a:pt x="7573" y="65"/>
                    <a:pt x="7573" y="65"/>
                  </a:cubicBezTo>
                  <a:lnTo>
                    <a:pt x="7639" y="31"/>
                  </a:lnTo>
                  <a:lnTo>
                    <a:pt x="7639" y="31"/>
                  </a:lnTo>
                  <a:cubicBezTo>
                    <a:pt x="7639" y="31"/>
                    <a:pt x="3603" y="332"/>
                    <a:pt x="5238" y="9004"/>
                  </a:cubicBezTo>
                  <a:cubicBezTo>
                    <a:pt x="6872" y="17711"/>
                    <a:pt x="8440" y="22247"/>
                    <a:pt x="8440" y="22247"/>
                  </a:cubicBezTo>
                  <a:cubicBezTo>
                    <a:pt x="8440" y="22247"/>
                    <a:pt x="8596" y="24055"/>
                    <a:pt x="7220" y="24055"/>
                  </a:cubicBezTo>
                  <a:cubicBezTo>
                    <a:pt x="7173" y="24055"/>
                    <a:pt x="7123" y="24053"/>
                    <a:pt x="7072" y="24048"/>
                  </a:cubicBezTo>
                  <a:cubicBezTo>
                    <a:pt x="6046" y="23939"/>
                    <a:pt x="4392" y="23245"/>
                    <a:pt x="3025" y="23245"/>
                  </a:cubicBezTo>
                  <a:cubicBezTo>
                    <a:pt x="2303" y="23245"/>
                    <a:pt x="1661" y="23438"/>
                    <a:pt x="1235" y="24015"/>
                  </a:cubicBezTo>
                  <a:cubicBezTo>
                    <a:pt x="0" y="25683"/>
                    <a:pt x="834" y="27851"/>
                    <a:pt x="3136" y="30219"/>
                  </a:cubicBezTo>
                  <a:cubicBezTo>
                    <a:pt x="5438" y="32588"/>
                    <a:pt x="10341" y="37958"/>
                    <a:pt x="10741" y="38425"/>
                  </a:cubicBezTo>
                  <a:cubicBezTo>
                    <a:pt x="11175" y="38926"/>
                    <a:pt x="11475" y="39893"/>
                    <a:pt x="10408" y="39960"/>
                  </a:cubicBezTo>
                  <a:cubicBezTo>
                    <a:pt x="10394" y="39960"/>
                    <a:pt x="10380" y="39960"/>
                    <a:pt x="10365" y="39960"/>
                  </a:cubicBezTo>
                  <a:cubicBezTo>
                    <a:pt x="9843" y="39960"/>
                    <a:pt x="8245" y="39732"/>
                    <a:pt x="6534" y="39732"/>
                  </a:cubicBezTo>
                  <a:cubicBezTo>
                    <a:pt x="4176" y="39732"/>
                    <a:pt x="1602" y="40166"/>
                    <a:pt x="1335" y="42228"/>
                  </a:cubicBezTo>
                  <a:cubicBezTo>
                    <a:pt x="868" y="45864"/>
                    <a:pt x="8406" y="51401"/>
                    <a:pt x="9207" y="52002"/>
                  </a:cubicBezTo>
                  <a:cubicBezTo>
                    <a:pt x="10008" y="52636"/>
                    <a:pt x="10108" y="53069"/>
                    <a:pt x="9908" y="53570"/>
                  </a:cubicBezTo>
                  <a:cubicBezTo>
                    <a:pt x="9852" y="53681"/>
                    <a:pt x="9668" y="53726"/>
                    <a:pt x="9391" y="53726"/>
                  </a:cubicBezTo>
                  <a:cubicBezTo>
                    <a:pt x="8504" y="53726"/>
                    <a:pt x="6664" y="53265"/>
                    <a:pt x="5037" y="53036"/>
                  </a:cubicBezTo>
                  <a:cubicBezTo>
                    <a:pt x="4446" y="52954"/>
                    <a:pt x="3825" y="52894"/>
                    <a:pt x="3233" y="52894"/>
                  </a:cubicBezTo>
                  <a:cubicBezTo>
                    <a:pt x="1654" y="52894"/>
                    <a:pt x="282" y="53318"/>
                    <a:pt x="234" y="54870"/>
                  </a:cubicBezTo>
                  <a:cubicBezTo>
                    <a:pt x="134" y="56972"/>
                    <a:pt x="3903" y="62543"/>
                    <a:pt x="15645" y="67279"/>
                  </a:cubicBezTo>
                  <a:lnTo>
                    <a:pt x="21249" y="69147"/>
                  </a:lnTo>
                  <a:lnTo>
                    <a:pt x="25719" y="65311"/>
                  </a:lnTo>
                  <a:cubicBezTo>
                    <a:pt x="34759" y="56472"/>
                    <a:pt x="36126" y="49867"/>
                    <a:pt x="35259" y="47966"/>
                  </a:cubicBezTo>
                  <a:cubicBezTo>
                    <a:pt x="34884" y="47161"/>
                    <a:pt x="34256" y="46858"/>
                    <a:pt x="33516" y="46858"/>
                  </a:cubicBezTo>
                  <a:cubicBezTo>
                    <a:pt x="32475" y="46858"/>
                    <a:pt x="31213" y="47456"/>
                    <a:pt x="30122" y="48099"/>
                  </a:cubicBezTo>
                  <a:cubicBezTo>
                    <a:pt x="28410" y="49090"/>
                    <a:pt x="26562" y="50487"/>
                    <a:pt x="25944" y="50487"/>
                  </a:cubicBezTo>
                  <a:cubicBezTo>
                    <a:pt x="25875" y="50487"/>
                    <a:pt x="25822" y="50470"/>
                    <a:pt x="25786" y="50434"/>
                  </a:cubicBezTo>
                  <a:cubicBezTo>
                    <a:pt x="25419" y="50067"/>
                    <a:pt x="25352" y="49633"/>
                    <a:pt x="25852" y="48733"/>
                  </a:cubicBezTo>
                  <a:cubicBezTo>
                    <a:pt x="26353" y="47865"/>
                    <a:pt x="31189" y="39893"/>
                    <a:pt x="29421" y="36724"/>
                  </a:cubicBezTo>
                  <a:cubicBezTo>
                    <a:pt x="28928" y="35846"/>
                    <a:pt x="28085" y="35522"/>
                    <a:pt x="27101" y="35522"/>
                  </a:cubicBezTo>
                  <a:cubicBezTo>
                    <a:pt x="24496" y="35522"/>
                    <a:pt x="20899" y="37792"/>
                    <a:pt x="20148" y="38058"/>
                  </a:cubicBezTo>
                  <a:cubicBezTo>
                    <a:pt x="20006" y="38104"/>
                    <a:pt x="19882" y="38125"/>
                    <a:pt x="19774" y="38125"/>
                  </a:cubicBezTo>
                  <a:cubicBezTo>
                    <a:pt x="19093" y="38125"/>
                    <a:pt x="19046" y="37309"/>
                    <a:pt x="19248" y="36791"/>
                  </a:cubicBezTo>
                  <a:cubicBezTo>
                    <a:pt x="19448" y="36190"/>
                    <a:pt x="21949" y="29352"/>
                    <a:pt x="23184" y="26317"/>
                  </a:cubicBezTo>
                  <a:cubicBezTo>
                    <a:pt x="24418" y="23248"/>
                    <a:pt x="24318" y="20879"/>
                    <a:pt x="22583" y="19845"/>
                  </a:cubicBezTo>
                  <a:cubicBezTo>
                    <a:pt x="22292" y="19666"/>
                    <a:pt x="21984" y="19589"/>
                    <a:pt x="21668" y="19589"/>
                  </a:cubicBezTo>
                  <a:cubicBezTo>
                    <a:pt x="20102" y="19589"/>
                    <a:pt x="18317" y="21470"/>
                    <a:pt x="17179" y="22080"/>
                  </a:cubicBezTo>
                  <a:cubicBezTo>
                    <a:pt x="16949" y="22201"/>
                    <a:pt x="16742" y="22251"/>
                    <a:pt x="16556" y="22251"/>
                  </a:cubicBezTo>
                  <a:cubicBezTo>
                    <a:pt x="15607" y="22251"/>
                    <a:pt x="15211" y="20946"/>
                    <a:pt x="15211" y="20946"/>
                  </a:cubicBezTo>
                  <a:cubicBezTo>
                    <a:pt x="15211" y="20946"/>
                    <a:pt x="14911" y="16176"/>
                    <a:pt x="13110" y="7503"/>
                  </a:cubicBezTo>
                  <a:cubicBezTo>
                    <a:pt x="11715" y="760"/>
                    <a:pt x="9159" y="0"/>
                    <a:pt x="807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1738925" y="3598850"/>
              <a:ext cx="301900" cy="1498600"/>
            </a:xfrm>
            <a:custGeom>
              <a:avLst/>
              <a:gdLst/>
              <a:ahLst/>
              <a:cxnLst/>
              <a:rect l="l" t="t" r="r" b="b"/>
              <a:pathLst>
                <a:path w="12076" h="59944" extrusionOk="0">
                  <a:moveTo>
                    <a:pt x="0" y="1"/>
                  </a:moveTo>
                  <a:cubicBezTo>
                    <a:pt x="0" y="134"/>
                    <a:pt x="33" y="301"/>
                    <a:pt x="67" y="534"/>
                  </a:cubicBezTo>
                  <a:cubicBezTo>
                    <a:pt x="167" y="1001"/>
                    <a:pt x="300" y="1702"/>
                    <a:pt x="434" y="2602"/>
                  </a:cubicBezTo>
                  <a:cubicBezTo>
                    <a:pt x="767" y="4370"/>
                    <a:pt x="1268" y="6972"/>
                    <a:pt x="1868" y="10141"/>
                  </a:cubicBezTo>
                  <a:cubicBezTo>
                    <a:pt x="3102" y="16546"/>
                    <a:pt x="4870" y="25352"/>
                    <a:pt x="6872" y="35059"/>
                  </a:cubicBezTo>
                  <a:cubicBezTo>
                    <a:pt x="8873" y="44766"/>
                    <a:pt x="10674" y="53572"/>
                    <a:pt x="11942" y="59943"/>
                  </a:cubicBezTo>
                  <a:lnTo>
                    <a:pt x="12075" y="59910"/>
                  </a:lnTo>
                  <a:cubicBezTo>
                    <a:pt x="10808" y="53539"/>
                    <a:pt x="9073" y="44733"/>
                    <a:pt x="7072" y="35026"/>
                  </a:cubicBezTo>
                  <a:cubicBezTo>
                    <a:pt x="5070" y="25285"/>
                    <a:pt x="3302" y="16512"/>
                    <a:pt x="2035" y="10141"/>
                  </a:cubicBezTo>
                  <a:cubicBezTo>
                    <a:pt x="1401" y="6939"/>
                    <a:pt x="901" y="4370"/>
                    <a:pt x="534" y="2569"/>
                  </a:cubicBezTo>
                  <a:cubicBezTo>
                    <a:pt x="367" y="1702"/>
                    <a:pt x="234" y="1001"/>
                    <a:pt x="133" y="534"/>
                  </a:cubicBezTo>
                  <a:cubicBezTo>
                    <a:pt x="67" y="301"/>
                    <a:pt x="33" y="1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1863175" y="3986625"/>
              <a:ext cx="131775" cy="235200"/>
            </a:xfrm>
            <a:custGeom>
              <a:avLst/>
              <a:gdLst/>
              <a:ahLst/>
              <a:cxnLst/>
              <a:rect l="l" t="t" r="r" b="b"/>
              <a:pathLst>
                <a:path w="5271" h="9408" extrusionOk="0">
                  <a:moveTo>
                    <a:pt x="5271" y="1"/>
                  </a:moveTo>
                  <a:lnTo>
                    <a:pt x="5271" y="1"/>
                  </a:lnTo>
                  <a:cubicBezTo>
                    <a:pt x="5204" y="101"/>
                    <a:pt x="5104" y="234"/>
                    <a:pt x="5037" y="334"/>
                  </a:cubicBezTo>
                  <a:cubicBezTo>
                    <a:pt x="4904" y="568"/>
                    <a:pt x="4670" y="901"/>
                    <a:pt x="4437" y="1335"/>
                  </a:cubicBezTo>
                  <a:cubicBezTo>
                    <a:pt x="3903" y="2169"/>
                    <a:pt x="3236" y="3336"/>
                    <a:pt x="2535" y="4637"/>
                  </a:cubicBezTo>
                  <a:lnTo>
                    <a:pt x="734" y="8006"/>
                  </a:lnTo>
                  <a:lnTo>
                    <a:pt x="200" y="9007"/>
                  </a:lnTo>
                  <a:cubicBezTo>
                    <a:pt x="100" y="9141"/>
                    <a:pt x="34" y="9274"/>
                    <a:pt x="0" y="9407"/>
                  </a:cubicBezTo>
                  <a:cubicBezTo>
                    <a:pt x="100" y="9307"/>
                    <a:pt x="167" y="9174"/>
                    <a:pt x="267" y="9074"/>
                  </a:cubicBezTo>
                  <a:cubicBezTo>
                    <a:pt x="401" y="8840"/>
                    <a:pt x="601" y="8507"/>
                    <a:pt x="868" y="8073"/>
                  </a:cubicBezTo>
                  <a:cubicBezTo>
                    <a:pt x="1368" y="7239"/>
                    <a:pt x="2002" y="6038"/>
                    <a:pt x="2736" y="4737"/>
                  </a:cubicBezTo>
                  <a:lnTo>
                    <a:pt x="4570" y="1402"/>
                  </a:lnTo>
                  <a:cubicBezTo>
                    <a:pt x="4770" y="1001"/>
                    <a:pt x="4970" y="668"/>
                    <a:pt x="5104" y="401"/>
                  </a:cubicBezTo>
                  <a:cubicBezTo>
                    <a:pt x="5204" y="268"/>
                    <a:pt x="5237" y="134"/>
                    <a:pt x="5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1582975" y="4058300"/>
              <a:ext cx="266875" cy="161900"/>
            </a:xfrm>
            <a:custGeom>
              <a:avLst/>
              <a:gdLst/>
              <a:ahLst/>
              <a:cxnLst/>
              <a:rect l="l" t="t" r="r" b="b"/>
              <a:pathLst>
                <a:path w="10675" h="6476" extrusionOk="0">
                  <a:moveTo>
                    <a:pt x="6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36"/>
                    <a:pt x="2335" y="1537"/>
                    <a:pt x="5271" y="3338"/>
                  </a:cubicBezTo>
                  <a:cubicBezTo>
                    <a:pt x="8139" y="5098"/>
                    <a:pt x="10497" y="6476"/>
                    <a:pt x="10635" y="6476"/>
                  </a:cubicBezTo>
                  <a:cubicBezTo>
                    <a:pt x="10638" y="6476"/>
                    <a:pt x="10640" y="6475"/>
                    <a:pt x="10641" y="6474"/>
                  </a:cubicBezTo>
                  <a:cubicBezTo>
                    <a:pt x="10675" y="6440"/>
                    <a:pt x="8306" y="4939"/>
                    <a:pt x="5371" y="3138"/>
                  </a:cubicBezTo>
                  <a:cubicBezTo>
                    <a:pt x="2535" y="1378"/>
                    <a:pt x="145" y="0"/>
                    <a:pt x="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1680550" y="4507825"/>
              <a:ext cx="261875" cy="82600"/>
            </a:xfrm>
            <a:custGeom>
              <a:avLst/>
              <a:gdLst/>
              <a:ahLst/>
              <a:cxnLst/>
              <a:rect l="l" t="t" r="r" b="b"/>
              <a:pathLst>
                <a:path w="10475" h="3304" extrusionOk="0">
                  <a:moveTo>
                    <a:pt x="0" y="1"/>
                  </a:moveTo>
                  <a:cubicBezTo>
                    <a:pt x="100" y="68"/>
                    <a:pt x="234" y="134"/>
                    <a:pt x="367" y="201"/>
                  </a:cubicBezTo>
                  <a:cubicBezTo>
                    <a:pt x="634" y="301"/>
                    <a:pt x="1001" y="468"/>
                    <a:pt x="1468" y="668"/>
                  </a:cubicBezTo>
                  <a:cubicBezTo>
                    <a:pt x="2402" y="1035"/>
                    <a:pt x="3669" y="1502"/>
                    <a:pt x="5137" y="1969"/>
                  </a:cubicBezTo>
                  <a:cubicBezTo>
                    <a:pt x="6605" y="2436"/>
                    <a:pt x="7939" y="2770"/>
                    <a:pt x="8906" y="3003"/>
                  </a:cubicBezTo>
                  <a:cubicBezTo>
                    <a:pt x="9373" y="3103"/>
                    <a:pt x="9774" y="3170"/>
                    <a:pt x="10041" y="3237"/>
                  </a:cubicBezTo>
                  <a:cubicBezTo>
                    <a:pt x="10174" y="3270"/>
                    <a:pt x="10341" y="3303"/>
                    <a:pt x="10474" y="3303"/>
                  </a:cubicBezTo>
                  <a:cubicBezTo>
                    <a:pt x="10341" y="3237"/>
                    <a:pt x="10207" y="3170"/>
                    <a:pt x="10041" y="3170"/>
                  </a:cubicBezTo>
                  <a:lnTo>
                    <a:pt x="8906" y="2836"/>
                  </a:lnTo>
                  <a:cubicBezTo>
                    <a:pt x="7972" y="2603"/>
                    <a:pt x="6638" y="2236"/>
                    <a:pt x="5170" y="1769"/>
                  </a:cubicBezTo>
                  <a:cubicBezTo>
                    <a:pt x="3703" y="1302"/>
                    <a:pt x="2402" y="868"/>
                    <a:pt x="1468" y="501"/>
                  </a:cubicBezTo>
                  <a:lnTo>
                    <a:pt x="400" y="134"/>
                  </a:lnTo>
                  <a:cubicBezTo>
                    <a:pt x="267" y="68"/>
                    <a:pt x="133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1940725" y="4407775"/>
              <a:ext cx="180975" cy="179300"/>
            </a:xfrm>
            <a:custGeom>
              <a:avLst/>
              <a:gdLst/>
              <a:ahLst/>
              <a:cxnLst/>
              <a:rect l="l" t="t" r="r" b="b"/>
              <a:pathLst>
                <a:path w="7239" h="7172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7106" y="67"/>
                    <a:pt x="7005" y="167"/>
                    <a:pt x="6905" y="267"/>
                  </a:cubicBezTo>
                  <a:cubicBezTo>
                    <a:pt x="6705" y="434"/>
                    <a:pt x="6438" y="667"/>
                    <a:pt x="6105" y="1001"/>
                  </a:cubicBezTo>
                  <a:cubicBezTo>
                    <a:pt x="5438" y="1635"/>
                    <a:pt x="4537" y="2535"/>
                    <a:pt x="3536" y="3503"/>
                  </a:cubicBezTo>
                  <a:cubicBezTo>
                    <a:pt x="2536" y="4470"/>
                    <a:pt x="1668" y="5437"/>
                    <a:pt x="1001" y="6071"/>
                  </a:cubicBezTo>
                  <a:cubicBezTo>
                    <a:pt x="701" y="6405"/>
                    <a:pt x="434" y="6672"/>
                    <a:pt x="267" y="6872"/>
                  </a:cubicBezTo>
                  <a:cubicBezTo>
                    <a:pt x="167" y="6972"/>
                    <a:pt x="67" y="7072"/>
                    <a:pt x="0" y="7172"/>
                  </a:cubicBezTo>
                  <a:cubicBezTo>
                    <a:pt x="101" y="7105"/>
                    <a:pt x="234" y="7005"/>
                    <a:pt x="301" y="6938"/>
                  </a:cubicBezTo>
                  <a:cubicBezTo>
                    <a:pt x="501" y="6738"/>
                    <a:pt x="768" y="6505"/>
                    <a:pt x="1101" y="6171"/>
                  </a:cubicBezTo>
                  <a:cubicBezTo>
                    <a:pt x="1768" y="5537"/>
                    <a:pt x="2702" y="4637"/>
                    <a:pt x="3670" y="3669"/>
                  </a:cubicBezTo>
                  <a:cubicBezTo>
                    <a:pt x="4670" y="2702"/>
                    <a:pt x="5571" y="1768"/>
                    <a:pt x="6205" y="1101"/>
                  </a:cubicBezTo>
                  <a:cubicBezTo>
                    <a:pt x="6538" y="767"/>
                    <a:pt x="6805" y="500"/>
                    <a:pt x="6972" y="334"/>
                  </a:cubicBezTo>
                  <a:cubicBezTo>
                    <a:pt x="7072" y="234"/>
                    <a:pt x="7139" y="133"/>
                    <a:pt x="72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2010775" y="4723825"/>
              <a:ext cx="234350" cy="227675"/>
            </a:xfrm>
            <a:custGeom>
              <a:avLst/>
              <a:gdLst/>
              <a:ahLst/>
              <a:cxnLst/>
              <a:rect l="l" t="t" r="r" b="b"/>
              <a:pathLst>
                <a:path w="9374" h="9107" extrusionOk="0">
                  <a:moveTo>
                    <a:pt x="9374" y="0"/>
                  </a:moveTo>
                  <a:lnTo>
                    <a:pt x="9374" y="0"/>
                  </a:lnTo>
                  <a:cubicBezTo>
                    <a:pt x="9207" y="101"/>
                    <a:pt x="9074" y="201"/>
                    <a:pt x="8940" y="334"/>
                  </a:cubicBezTo>
                  <a:lnTo>
                    <a:pt x="7939" y="1268"/>
                  </a:lnTo>
                  <a:cubicBezTo>
                    <a:pt x="7072" y="2102"/>
                    <a:pt x="5905" y="3203"/>
                    <a:pt x="4604" y="4470"/>
                  </a:cubicBezTo>
                  <a:cubicBezTo>
                    <a:pt x="3303" y="5738"/>
                    <a:pt x="2135" y="6872"/>
                    <a:pt x="1301" y="7706"/>
                  </a:cubicBezTo>
                  <a:lnTo>
                    <a:pt x="334" y="8707"/>
                  </a:lnTo>
                  <a:cubicBezTo>
                    <a:pt x="201" y="8840"/>
                    <a:pt x="101" y="8974"/>
                    <a:pt x="0" y="9107"/>
                  </a:cubicBezTo>
                  <a:cubicBezTo>
                    <a:pt x="134" y="9007"/>
                    <a:pt x="267" y="8907"/>
                    <a:pt x="401" y="8773"/>
                  </a:cubicBezTo>
                  <a:lnTo>
                    <a:pt x="1435" y="7806"/>
                  </a:lnTo>
                  <a:cubicBezTo>
                    <a:pt x="2269" y="7005"/>
                    <a:pt x="3470" y="5871"/>
                    <a:pt x="4771" y="4604"/>
                  </a:cubicBezTo>
                  <a:cubicBezTo>
                    <a:pt x="6071" y="3370"/>
                    <a:pt x="7206" y="2202"/>
                    <a:pt x="8040" y="1368"/>
                  </a:cubicBezTo>
                  <a:lnTo>
                    <a:pt x="9007" y="367"/>
                  </a:lnTo>
                  <a:cubicBezTo>
                    <a:pt x="9140" y="267"/>
                    <a:pt x="9274" y="134"/>
                    <a:pt x="93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1685550" y="4830575"/>
              <a:ext cx="330250" cy="113425"/>
            </a:xfrm>
            <a:custGeom>
              <a:avLst/>
              <a:gdLst/>
              <a:ahLst/>
              <a:cxnLst/>
              <a:rect l="l" t="t" r="r" b="b"/>
              <a:pathLst>
                <a:path w="13210" h="4537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00"/>
                    <a:pt x="300" y="200"/>
                    <a:pt x="501" y="267"/>
                  </a:cubicBezTo>
                  <a:cubicBezTo>
                    <a:pt x="801" y="400"/>
                    <a:pt x="1268" y="601"/>
                    <a:pt x="1868" y="834"/>
                  </a:cubicBezTo>
                  <a:cubicBezTo>
                    <a:pt x="3036" y="1334"/>
                    <a:pt x="4670" y="1968"/>
                    <a:pt x="6505" y="2602"/>
                  </a:cubicBezTo>
                  <a:cubicBezTo>
                    <a:pt x="8339" y="3236"/>
                    <a:pt x="10007" y="3736"/>
                    <a:pt x="11208" y="4070"/>
                  </a:cubicBezTo>
                  <a:cubicBezTo>
                    <a:pt x="11809" y="4237"/>
                    <a:pt x="12309" y="4370"/>
                    <a:pt x="12676" y="4437"/>
                  </a:cubicBezTo>
                  <a:cubicBezTo>
                    <a:pt x="12843" y="4503"/>
                    <a:pt x="13009" y="4537"/>
                    <a:pt x="13210" y="4537"/>
                  </a:cubicBezTo>
                  <a:cubicBezTo>
                    <a:pt x="13043" y="4470"/>
                    <a:pt x="12843" y="4403"/>
                    <a:pt x="12676" y="4370"/>
                  </a:cubicBezTo>
                  <a:lnTo>
                    <a:pt x="11242" y="3936"/>
                  </a:lnTo>
                  <a:cubicBezTo>
                    <a:pt x="10041" y="3569"/>
                    <a:pt x="8373" y="3036"/>
                    <a:pt x="6572" y="2402"/>
                  </a:cubicBezTo>
                  <a:cubicBezTo>
                    <a:pt x="4737" y="1768"/>
                    <a:pt x="3102" y="1168"/>
                    <a:pt x="1902" y="734"/>
                  </a:cubicBezTo>
                  <a:lnTo>
                    <a:pt x="501" y="200"/>
                  </a:lnTo>
                  <a:cubicBezTo>
                    <a:pt x="334" y="100"/>
                    <a:pt x="167" y="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4992075" y="901925"/>
              <a:ext cx="975725" cy="1414375"/>
            </a:xfrm>
            <a:custGeom>
              <a:avLst/>
              <a:gdLst/>
              <a:ahLst/>
              <a:cxnLst/>
              <a:rect l="l" t="t" r="r" b="b"/>
              <a:pathLst>
                <a:path w="39029" h="56575" extrusionOk="0">
                  <a:moveTo>
                    <a:pt x="0" y="0"/>
                  </a:moveTo>
                  <a:lnTo>
                    <a:pt x="0" y="56574"/>
                  </a:lnTo>
                  <a:lnTo>
                    <a:pt x="39028" y="56574"/>
                  </a:lnTo>
                  <a:lnTo>
                    <a:pt x="390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4942875" y="901925"/>
              <a:ext cx="976550" cy="1414375"/>
            </a:xfrm>
            <a:custGeom>
              <a:avLst/>
              <a:gdLst/>
              <a:ahLst/>
              <a:cxnLst/>
              <a:rect l="l" t="t" r="r" b="b"/>
              <a:pathLst>
                <a:path w="39062" h="56575" extrusionOk="0">
                  <a:moveTo>
                    <a:pt x="0" y="0"/>
                  </a:moveTo>
                  <a:lnTo>
                    <a:pt x="0" y="56574"/>
                  </a:lnTo>
                  <a:lnTo>
                    <a:pt x="39061" y="56574"/>
                  </a:lnTo>
                  <a:lnTo>
                    <a:pt x="390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5064625" y="1054525"/>
              <a:ext cx="733050" cy="1108325"/>
            </a:xfrm>
            <a:custGeom>
              <a:avLst/>
              <a:gdLst/>
              <a:ahLst/>
              <a:cxnLst/>
              <a:rect l="l" t="t" r="r" b="b"/>
              <a:pathLst>
                <a:path w="29322" h="44333" extrusionOk="0">
                  <a:moveTo>
                    <a:pt x="0" y="1"/>
                  </a:moveTo>
                  <a:lnTo>
                    <a:pt x="0" y="44332"/>
                  </a:lnTo>
                  <a:lnTo>
                    <a:pt x="29321" y="44332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5062950" y="1051200"/>
              <a:ext cx="738050" cy="1112475"/>
            </a:xfrm>
            <a:custGeom>
              <a:avLst/>
              <a:gdLst/>
              <a:ahLst/>
              <a:cxnLst/>
              <a:rect l="l" t="t" r="r" b="b"/>
              <a:pathLst>
                <a:path w="29522" h="44499" extrusionOk="0">
                  <a:moveTo>
                    <a:pt x="1" y="0"/>
                  </a:moveTo>
                  <a:lnTo>
                    <a:pt x="1" y="100"/>
                  </a:lnTo>
                  <a:cubicBezTo>
                    <a:pt x="1" y="16812"/>
                    <a:pt x="1" y="32257"/>
                    <a:pt x="1" y="44432"/>
                  </a:cubicBezTo>
                  <a:lnTo>
                    <a:pt x="1" y="44499"/>
                  </a:lnTo>
                  <a:lnTo>
                    <a:pt x="101" y="44499"/>
                  </a:lnTo>
                  <a:lnTo>
                    <a:pt x="21516" y="44465"/>
                  </a:lnTo>
                  <a:lnTo>
                    <a:pt x="27387" y="44432"/>
                  </a:lnTo>
                  <a:lnTo>
                    <a:pt x="21449" y="44432"/>
                  </a:lnTo>
                  <a:lnTo>
                    <a:pt x="167" y="44399"/>
                  </a:lnTo>
                  <a:lnTo>
                    <a:pt x="167" y="44399"/>
                  </a:lnTo>
                  <a:lnTo>
                    <a:pt x="167" y="234"/>
                  </a:lnTo>
                  <a:lnTo>
                    <a:pt x="29322" y="234"/>
                  </a:lnTo>
                  <a:cubicBezTo>
                    <a:pt x="29322" y="13233"/>
                    <a:pt x="29355" y="24271"/>
                    <a:pt x="29355" y="32057"/>
                  </a:cubicBezTo>
                  <a:cubicBezTo>
                    <a:pt x="29388" y="35959"/>
                    <a:pt x="29388" y="39062"/>
                    <a:pt x="29388" y="41196"/>
                  </a:cubicBezTo>
                  <a:lnTo>
                    <a:pt x="29388" y="43632"/>
                  </a:lnTo>
                  <a:lnTo>
                    <a:pt x="29388" y="44265"/>
                  </a:lnTo>
                  <a:lnTo>
                    <a:pt x="29388" y="44465"/>
                  </a:lnTo>
                  <a:cubicBezTo>
                    <a:pt x="29388" y="44465"/>
                    <a:pt x="29455" y="44365"/>
                    <a:pt x="29455" y="44232"/>
                  </a:cubicBezTo>
                  <a:lnTo>
                    <a:pt x="29455" y="43598"/>
                  </a:lnTo>
                  <a:lnTo>
                    <a:pt x="29455" y="41196"/>
                  </a:lnTo>
                  <a:cubicBezTo>
                    <a:pt x="29455" y="39062"/>
                    <a:pt x="29488" y="35993"/>
                    <a:pt x="29488" y="32090"/>
                  </a:cubicBezTo>
                  <a:cubicBezTo>
                    <a:pt x="29488" y="24251"/>
                    <a:pt x="29522" y="13143"/>
                    <a:pt x="29522" y="100"/>
                  </a:cubicBezTo>
                  <a:lnTo>
                    <a:pt x="295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5788475" y="901925"/>
              <a:ext cx="133450" cy="160975"/>
            </a:xfrm>
            <a:custGeom>
              <a:avLst/>
              <a:gdLst/>
              <a:ahLst/>
              <a:cxnLst/>
              <a:rect l="l" t="t" r="r" b="b"/>
              <a:pathLst>
                <a:path w="5338" h="6439" extrusionOk="0">
                  <a:moveTo>
                    <a:pt x="5338" y="0"/>
                  </a:moveTo>
                  <a:cubicBezTo>
                    <a:pt x="5037" y="267"/>
                    <a:pt x="4770" y="567"/>
                    <a:pt x="4504" y="901"/>
                  </a:cubicBezTo>
                  <a:lnTo>
                    <a:pt x="2636" y="3169"/>
                  </a:lnTo>
                  <a:lnTo>
                    <a:pt x="768" y="5471"/>
                  </a:lnTo>
                  <a:cubicBezTo>
                    <a:pt x="501" y="5771"/>
                    <a:pt x="234" y="6105"/>
                    <a:pt x="0" y="6438"/>
                  </a:cubicBezTo>
                  <a:cubicBezTo>
                    <a:pt x="334" y="6171"/>
                    <a:pt x="601" y="5871"/>
                    <a:pt x="868" y="5571"/>
                  </a:cubicBezTo>
                  <a:cubicBezTo>
                    <a:pt x="1368" y="4971"/>
                    <a:pt x="2068" y="4203"/>
                    <a:pt x="2802" y="3303"/>
                  </a:cubicBezTo>
                  <a:cubicBezTo>
                    <a:pt x="3536" y="2435"/>
                    <a:pt x="4170" y="1601"/>
                    <a:pt x="4637" y="1001"/>
                  </a:cubicBezTo>
                  <a:cubicBezTo>
                    <a:pt x="4904" y="667"/>
                    <a:pt x="5137" y="334"/>
                    <a:pt x="5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5801825" y="2159500"/>
              <a:ext cx="127600" cy="160125"/>
            </a:xfrm>
            <a:custGeom>
              <a:avLst/>
              <a:gdLst/>
              <a:ahLst/>
              <a:cxnLst/>
              <a:rect l="l" t="t" r="r" b="b"/>
              <a:pathLst>
                <a:path w="5104" h="6405" extrusionOk="0">
                  <a:moveTo>
                    <a:pt x="0" y="0"/>
                  </a:moveTo>
                  <a:lnTo>
                    <a:pt x="0" y="0"/>
                  </a:lnTo>
                  <a:cubicBezTo>
                    <a:pt x="1434" y="2302"/>
                    <a:pt x="3169" y="4470"/>
                    <a:pt x="5104" y="6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5801825" y="2159500"/>
              <a:ext cx="127600" cy="160125"/>
            </a:xfrm>
            <a:custGeom>
              <a:avLst/>
              <a:gdLst/>
              <a:ahLst/>
              <a:cxnLst/>
              <a:rect l="l" t="t" r="r" b="b"/>
              <a:pathLst>
                <a:path w="5104" h="6405" extrusionOk="0">
                  <a:moveTo>
                    <a:pt x="0" y="0"/>
                  </a:moveTo>
                  <a:lnTo>
                    <a:pt x="0" y="0"/>
                  </a:lnTo>
                  <a:cubicBezTo>
                    <a:pt x="133" y="367"/>
                    <a:pt x="334" y="734"/>
                    <a:pt x="567" y="1034"/>
                  </a:cubicBezTo>
                  <a:cubicBezTo>
                    <a:pt x="1101" y="1868"/>
                    <a:pt x="1668" y="2635"/>
                    <a:pt x="2268" y="3402"/>
                  </a:cubicBezTo>
                  <a:cubicBezTo>
                    <a:pt x="2902" y="4170"/>
                    <a:pt x="3536" y="4904"/>
                    <a:pt x="4203" y="5604"/>
                  </a:cubicBezTo>
                  <a:cubicBezTo>
                    <a:pt x="4470" y="5904"/>
                    <a:pt x="4770" y="6171"/>
                    <a:pt x="5104" y="6405"/>
                  </a:cubicBezTo>
                  <a:cubicBezTo>
                    <a:pt x="4870" y="6071"/>
                    <a:pt x="4603" y="5771"/>
                    <a:pt x="4337" y="5471"/>
                  </a:cubicBezTo>
                  <a:cubicBezTo>
                    <a:pt x="3836" y="4937"/>
                    <a:pt x="3169" y="4170"/>
                    <a:pt x="2435" y="3269"/>
                  </a:cubicBezTo>
                  <a:cubicBezTo>
                    <a:pt x="1735" y="2402"/>
                    <a:pt x="1134" y="1568"/>
                    <a:pt x="701" y="967"/>
                  </a:cubicBezTo>
                  <a:cubicBezTo>
                    <a:pt x="500" y="634"/>
                    <a:pt x="234" y="3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4942875" y="2157825"/>
              <a:ext cx="127600" cy="157625"/>
            </a:xfrm>
            <a:custGeom>
              <a:avLst/>
              <a:gdLst/>
              <a:ahLst/>
              <a:cxnLst/>
              <a:rect l="l" t="t" r="r" b="b"/>
              <a:pathLst>
                <a:path w="5104" h="6305" extrusionOk="0">
                  <a:moveTo>
                    <a:pt x="0" y="6305"/>
                  </a:moveTo>
                  <a:lnTo>
                    <a:pt x="51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4942875" y="2157825"/>
              <a:ext cx="127600" cy="157625"/>
            </a:xfrm>
            <a:custGeom>
              <a:avLst/>
              <a:gdLst/>
              <a:ahLst/>
              <a:cxnLst/>
              <a:rect l="l" t="t" r="r" b="b"/>
              <a:pathLst>
                <a:path w="5104" h="6305" extrusionOk="0">
                  <a:moveTo>
                    <a:pt x="5104" y="0"/>
                  </a:moveTo>
                  <a:cubicBezTo>
                    <a:pt x="4170" y="968"/>
                    <a:pt x="3303" y="2002"/>
                    <a:pt x="2469" y="3069"/>
                  </a:cubicBezTo>
                  <a:cubicBezTo>
                    <a:pt x="1601" y="4103"/>
                    <a:pt x="767" y="5171"/>
                    <a:pt x="0" y="6305"/>
                  </a:cubicBezTo>
                  <a:cubicBezTo>
                    <a:pt x="934" y="5304"/>
                    <a:pt x="1801" y="4270"/>
                    <a:pt x="2635" y="3203"/>
                  </a:cubicBezTo>
                  <a:cubicBezTo>
                    <a:pt x="3536" y="2169"/>
                    <a:pt x="4337" y="1101"/>
                    <a:pt x="51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4942875" y="901925"/>
              <a:ext cx="120100" cy="151800"/>
            </a:xfrm>
            <a:custGeom>
              <a:avLst/>
              <a:gdLst/>
              <a:ahLst/>
              <a:cxnLst/>
              <a:rect l="l" t="t" r="r" b="b"/>
              <a:pathLst>
                <a:path w="4804" h="6072" extrusionOk="0">
                  <a:moveTo>
                    <a:pt x="0" y="0"/>
                  </a:moveTo>
                  <a:cubicBezTo>
                    <a:pt x="734" y="1068"/>
                    <a:pt x="1501" y="2102"/>
                    <a:pt x="2335" y="3103"/>
                  </a:cubicBezTo>
                  <a:cubicBezTo>
                    <a:pt x="3102" y="4137"/>
                    <a:pt x="3936" y="5104"/>
                    <a:pt x="4804" y="6071"/>
                  </a:cubicBezTo>
                  <a:cubicBezTo>
                    <a:pt x="4103" y="4971"/>
                    <a:pt x="3336" y="3936"/>
                    <a:pt x="2502" y="2969"/>
                  </a:cubicBezTo>
                  <a:cubicBezTo>
                    <a:pt x="1735" y="1935"/>
                    <a:pt x="901" y="9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5323975" y="1279700"/>
              <a:ext cx="245200" cy="697175"/>
            </a:xfrm>
            <a:custGeom>
              <a:avLst/>
              <a:gdLst/>
              <a:ahLst/>
              <a:cxnLst/>
              <a:rect l="l" t="t" r="r" b="b"/>
              <a:pathLst>
                <a:path w="9808" h="27887" extrusionOk="0">
                  <a:moveTo>
                    <a:pt x="0" y="0"/>
                  </a:moveTo>
                  <a:lnTo>
                    <a:pt x="0" y="27887"/>
                  </a:lnTo>
                  <a:lnTo>
                    <a:pt x="9807" y="27887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1744750" y="675925"/>
              <a:ext cx="1159175" cy="778925"/>
            </a:xfrm>
            <a:custGeom>
              <a:avLst/>
              <a:gdLst/>
              <a:ahLst/>
              <a:cxnLst/>
              <a:rect l="l" t="t" r="r" b="b"/>
              <a:pathLst>
                <a:path w="46367" h="31157" extrusionOk="0">
                  <a:moveTo>
                    <a:pt x="46367" y="1"/>
                  </a:moveTo>
                  <a:lnTo>
                    <a:pt x="1" y="201"/>
                  </a:lnTo>
                  <a:lnTo>
                    <a:pt x="1602" y="31156"/>
                  </a:lnTo>
                  <a:lnTo>
                    <a:pt x="46367" y="31156"/>
                  </a:lnTo>
                  <a:lnTo>
                    <a:pt x="463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1744750" y="680925"/>
              <a:ext cx="1119150" cy="772250"/>
            </a:xfrm>
            <a:custGeom>
              <a:avLst/>
              <a:gdLst/>
              <a:ahLst/>
              <a:cxnLst/>
              <a:rect l="l" t="t" r="r" b="b"/>
              <a:pathLst>
                <a:path w="44766" h="30890" extrusionOk="0">
                  <a:moveTo>
                    <a:pt x="1" y="1"/>
                  </a:moveTo>
                  <a:lnTo>
                    <a:pt x="1" y="30889"/>
                  </a:lnTo>
                  <a:lnTo>
                    <a:pt x="44766" y="30889"/>
                  </a:lnTo>
                  <a:lnTo>
                    <a:pt x="447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1738925" y="675925"/>
              <a:ext cx="1129975" cy="783075"/>
            </a:xfrm>
            <a:custGeom>
              <a:avLst/>
              <a:gdLst/>
              <a:ahLst/>
              <a:cxnLst/>
              <a:rect l="l" t="t" r="r" b="b"/>
              <a:pathLst>
                <a:path w="45199" h="31323" extrusionOk="0">
                  <a:moveTo>
                    <a:pt x="44765" y="434"/>
                  </a:moveTo>
                  <a:lnTo>
                    <a:pt x="44765" y="30889"/>
                  </a:lnTo>
                  <a:lnTo>
                    <a:pt x="434" y="30889"/>
                  </a:lnTo>
                  <a:lnTo>
                    <a:pt x="434" y="434"/>
                  </a:lnTo>
                  <a:close/>
                  <a:moveTo>
                    <a:pt x="0" y="1"/>
                  </a:moveTo>
                  <a:lnTo>
                    <a:pt x="0" y="31323"/>
                  </a:lnTo>
                  <a:lnTo>
                    <a:pt x="45199" y="31323"/>
                  </a:lnTo>
                  <a:lnTo>
                    <a:pt x="451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1865675" y="776825"/>
              <a:ext cx="876475" cy="580450"/>
            </a:xfrm>
            <a:custGeom>
              <a:avLst/>
              <a:gdLst/>
              <a:ahLst/>
              <a:cxnLst/>
              <a:rect l="l" t="t" r="r" b="b"/>
              <a:pathLst>
                <a:path w="35059" h="23218" extrusionOk="0">
                  <a:moveTo>
                    <a:pt x="0" y="1"/>
                  </a:moveTo>
                  <a:lnTo>
                    <a:pt x="0" y="23217"/>
                  </a:lnTo>
                  <a:lnTo>
                    <a:pt x="35059" y="23217"/>
                  </a:lnTo>
                  <a:lnTo>
                    <a:pt x="35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1861500" y="774325"/>
              <a:ext cx="881500" cy="585450"/>
            </a:xfrm>
            <a:custGeom>
              <a:avLst/>
              <a:gdLst/>
              <a:ahLst/>
              <a:cxnLst/>
              <a:rect l="l" t="t" r="r" b="b"/>
              <a:pathLst>
                <a:path w="35260" h="23418" extrusionOk="0">
                  <a:moveTo>
                    <a:pt x="1" y="1"/>
                  </a:moveTo>
                  <a:lnTo>
                    <a:pt x="1" y="101"/>
                  </a:lnTo>
                  <a:lnTo>
                    <a:pt x="1" y="23317"/>
                  </a:lnTo>
                  <a:lnTo>
                    <a:pt x="1" y="23417"/>
                  </a:lnTo>
                  <a:lnTo>
                    <a:pt x="35259" y="23417"/>
                  </a:lnTo>
                  <a:lnTo>
                    <a:pt x="35259" y="23351"/>
                  </a:lnTo>
                  <a:cubicBezTo>
                    <a:pt x="35259" y="16246"/>
                    <a:pt x="35226" y="10441"/>
                    <a:pt x="35226" y="6405"/>
                  </a:cubicBezTo>
                  <a:cubicBezTo>
                    <a:pt x="35192" y="4370"/>
                    <a:pt x="35192" y="2803"/>
                    <a:pt x="35192" y="1735"/>
                  </a:cubicBezTo>
                  <a:lnTo>
                    <a:pt x="35192" y="1769"/>
                  </a:lnTo>
                  <a:cubicBezTo>
                    <a:pt x="35192" y="2836"/>
                    <a:pt x="35192" y="4404"/>
                    <a:pt x="35192" y="6439"/>
                  </a:cubicBezTo>
                  <a:cubicBezTo>
                    <a:pt x="35159" y="10462"/>
                    <a:pt x="35126" y="16209"/>
                    <a:pt x="35126" y="23251"/>
                  </a:cubicBezTo>
                  <a:lnTo>
                    <a:pt x="35126" y="23251"/>
                  </a:lnTo>
                  <a:lnTo>
                    <a:pt x="267" y="23217"/>
                  </a:lnTo>
                  <a:lnTo>
                    <a:pt x="267" y="23217"/>
                  </a:lnTo>
                  <a:lnTo>
                    <a:pt x="267" y="201"/>
                  </a:lnTo>
                  <a:lnTo>
                    <a:pt x="267" y="201"/>
                  </a:lnTo>
                  <a:lnTo>
                    <a:pt x="25419" y="134"/>
                  </a:lnTo>
                  <a:lnTo>
                    <a:pt x="32657" y="101"/>
                  </a:lnTo>
                  <a:lnTo>
                    <a:pt x="35226" y="101"/>
                  </a:lnTo>
                  <a:lnTo>
                    <a:pt x="35026" y="67"/>
                  </a:lnTo>
                  <a:lnTo>
                    <a:pt x="25419" y="6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1743925" y="679250"/>
              <a:ext cx="120925" cy="97700"/>
            </a:xfrm>
            <a:custGeom>
              <a:avLst/>
              <a:gdLst/>
              <a:ahLst/>
              <a:cxnLst/>
              <a:rect l="l" t="t" r="r" b="b"/>
              <a:pathLst>
                <a:path w="4837" h="3908" extrusionOk="0">
                  <a:moveTo>
                    <a:pt x="0" y="1"/>
                  </a:moveTo>
                  <a:lnTo>
                    <a:pt x="0" y="1"/>
                  </a:lnTo>
                  <a:cubicBezTo>
                    <a:pt x="767" y="701"/>
                    <a:pt x="1568" y="1369"/>
                    <a:pt x="2402" y="2002"/>
                  </a:cubicBezTo>
                  <a:cubicBezTo>
                    <a:pt x="3689" y="3032"/>
                    <a:pt x="4729" y="3907"/>
                    <a:pt x="4830" y="3907"/>
                  </a:cubicBezTo>
                  <a:cubicBezTo>
                    <a:pt x="4833" y="3907"/>
                    <a:pt x="4836" y="3906"/>
                    <a:pt x="4837" y="3904"/>
                  </a:cubicBezTo>
                  <a:cubicBezTo>
                    <a:pt x="4670" y="3670"/>
                    <a:pt x="4437" y="3437"/>
                    <a:pt x="4203" y="3270"/>
                  </a:cubicBezTo>
                  <a:cubicBezTo>
                    <a:pt x="3803" y="2870"/>
                    <a:pt x="3202" y="2369"/>
                    <a:pt x="2535" y="1836"/>
                  </a:cubicBezTo>
                  <a:cubicBezTo>
                    <a:pt x="1868" y="1302"/>
                    <a:pt x="1234" y="802"/>
                    <a:pt x="801" y="501"/>
                  </a:cubicBezTo>
                  <a:cubicBezTo>
                    <a:pt x="534" y="301"/>
                    <a:pt x="300" y="1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2742125" y="680925"/>
              <a:ext cx="121775" cy="95925"/>
            </a:xfrm>
            <a:custGeom>
              <a:avLst/>
              <a:gdLst/>
              <a:ahLst/>
              <a:cxnLst/>
              <a:rect l="l" t="t" r="r" b="b"/>
              <a:pathLst>
                <a:path w="4871" h="3837" extrusionOk="0">
                  <a:moveTo>
                    <a:pt x="4871" y="1"/>
                  </a:moveTo>
                  <a:cubicBezTo>
                    <a:pt x="4004" y="568"/>
                    <a:pt x="3170" y="1168"/>
                    <a:pt x="2369" y="1835"/>
                  </a:cubicBezTo>
                  <a:cubicBezTo>
                    <a:pt x="1535" y="2436"/>
                    <a:pt x="735" y="3136"/>
                    <a:pt x="1" y="3837"/>
                  </a:cubicBezTo>
                  <a:cubicBezTo>
                    <a:pt x="868" y="3303"/>
                    <a:pt x="1735" y="2669"/>
                    <a:pt x="2502" y="2002"/>
                  </a:cubicBezTo>
                  <a:cubicBezTo>
                    <a:pt x="3336" y="1402"/>
                    <a:pt x="4137" y="735"/>
                    <a:pt x="48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2737950" y="1352250"/>
              <a:ext cx="125125" cy="101750"/>
            </a:xfrm>
            <a:custGeom>
              <a:avLst/>
              <a:gdLst/>
              <a:ahLst/>
              <a:cxnLst/>
              <a:rect l="l" t="t" r="r" b="b"/>
              <a:pathLst>
                <a:path w="5005" h="4070" extrusionOk="0">
                  <a:moveTo>
                    <a:pt x="5004" y="407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2737950" y="1352250"/>
              <a:ext cx="125125" cy="101750"/>
            </a:xfrm>
            <a:custGeom>
              <a:avLst/>
              <a:gdLst/>
              <a:ahLst/>
              <a:cxnLst/>
              <a:rect l="l" t="t" r="r" b="b"/>
              <a:pathLst>
                <a:path w="5005" h="4070" extrusionOk="0">
                  <a:moveTo>
                    <a:pt x="1" y="0"/>
                  </a:moveTo>
                  <a:lnTo>
                    <a:pt x="1" y="0"/>
                  </a:lnTo>
                  <a:cubicBezTo>
                    <a:pt x="768" y="767"/>
                    <a:pt x="1569" y="1468"/>
                    <a:pt x="2436" y="2102"/>
                  </a:cubicBezTo>
                  <a:cubicBezTo>
                    <a:pt x="3237" y="2802"/>
                    <a:pt x="4104" y="3469"/>
                    <a:pt x="5004" y="4070"/>
                  </a:cubicBezTo>
                  <a:cubicBezTo>
                    <a:pt x="4237" y="3303"/>
                    <a:pt x="3437" y="2602"/>
                    <a:pt x="2569" y="1935"/>
                  </a:cubicBezTo>
                  <a:cubicBezTo>
                    <a:pt x="1769" y="1234"/>
                    <a:pt x="902" y="60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1743925" y="1358075"/>
              <a:ext cx="120100" cy="95100"/>
            </a:xfrm>
            <a:custGeom>
              <a:avLst/>
              <a:gdLst/>
              <a:ahLst/>
              <a:cxnLst/>
              <a:rect l="l" t="t" r="r" b="b"/>
              <a:pathLst>
                <a:path w="4804" h="3804" extrusionOk="0">
                  <a:moveTo>
                    <a:pt x="4804" y="1"/>
                  </a:moveTo>
                  <a:cubicBezTo>
                    <a:pt x="3936" y="568"/>
                    <a:pt x="3136" y="1168"/>
                    <a:pt x="2335" y="1835"/>
                  </a:cubicBezTo>
                  <a:cubicBezTo>
                    <a:pt x="1535" y="2436"/>
                    <a:pt x="734" y="3103"/>
                    <a:pt x="0" y="3803"/>
                  </a:cubicBezTo>
                  <a:cubicBezTo>
                    <a:pt x="867" y="3270"/>
                    <a:pt x="1701" y="2669"/>
                    <a:pt x="2502" y="2002"/>
                  </a:cubicBezTo>
                  <a:cubicBezTo>
                    <a:pt x="3303" y="1402"/>
                    <a:pt x="4103" y="735"/>
                    <a:pt x="48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2043300" y="957800"/>
              <a:ext cx="552075" cy="194325"/>
            </a:xfrm>
            <a:custGeom>
              <a:avLst/>
              <a:gdLst/>
              <a:ahLst/>
              <a:cxnLst/>
              <a:rect l="l" t="t" r="r" b="b"/>
              <a:pathLst>
                <a:path w="22083" h="7773" extrusionOk="0">
                  <a:moveTo>
                    <a:pt x="0" y="0"/>
                  </a:moveTo>
                  <a:lnTo>
                    <a:pt x="0" y="7773"/>
                  </a:lnTo>
                  <a:lnTo>
                    <a:pt x="22083" y="7773"/>
                  </a:lnTo>
                  <a:lnTo>
                    <a:pt x="220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4855300" y="2585625"/>
              <a:ext cx="831450" cy="786700"/>
            </a:xfrm>
            <a:custGeom>
              <a:avLst/>
              <a:gdLst/>
              <a:ahLst/>
              <a:cxnLst/>
              <a:rect l="l" t="t" r="r" b="b"/>
              <a:pathLst>
                <a:path w="33258" h="31468" extrusionOk="0">
                  <a:moveTo>
                    <a:pt x="15844" y="0"/>
                  </a:moveTo>
                  <a:cubicBezTo>
                    <a:pt x="13962" y="0"/>
                    <a:pt x="12064" y="338"/>
                    <a:pt x="10241" y="1035"/>
                  </a:cubicBezTo>
                  <a:cubicBezTo>
                    <a:pt x="4304" y="3336"/>
                    <a:pt x="301" y="8974"/>
                    <a:pt x="134" y="15345"/>
                  </a:cubicBezTo>
                  <a:cubicBezTo>
                    <a:pt x="1" y="21683"/>
                    <a:pt x="3670" y="27520"/>
                    <a:pt x="9507" y="30122"/>
                  </a:cubicBezTo>
                  <a:cubicBezTo>
                    <a:pt x="11551" y="31026"/>
                    <a:pt x="13718" y="31468"/>
                    <a:pt x="15870" y="31468"/>
                  </a:cubicBezTo>
                  <a:cubicBezTo>
                    <a:pt x="19830" y="31468"/>
                    <a:pt x="23737" y="29973"/>
                    <a:pt x="26720" y="27120"/>
                  </a:cubicBezTo>
                  <a:cubicBezTo>
                    <a:pt x="33024" y="21149"/>
                    <a:pt x="33258" y="11209"/>
                    <a:pt x="27320" y="4937"/>
                  </a:cubicBezTo>
                  <a:cubicBezTo>
                    <a:pt x="24268" y="1724"/>
                    <a:pt x="20095" y="0"/>
                    <a:pt x="158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4949550" y="2678625"/>
              <a:ext cx="633800" cy="599950"/>
            </a:xfrm>
            <a:custGeom>
              <a:avLst/>
              <a:gdLst/>
              <a:ahLst/>
              <a:cxnLst/>
              <a:rect l="l" t="t" r="r" b="b"/>
              <a:pathLst>
                <a:path w="25352" h="23998" extrusionOk="0">
                  <a:moveTo>
                    <a:pt x="12202" y="0"/>
                  </a:moveTo>
                  <a:cubicBezTo>
                    <a:pt x="6146" y="0"/>
                    <a:pt x="311" y="4600"/>
                    <a:pt x="133" y="11725"/>
                  </a:cubicBezTo>
                  <a:cubicBezTo>
                    <a:pt x="0" y="16562"/>
                    <a:pt x="2835" y="20998"/>
                    <a:pt x="7272" y="22966"/>
                  </a:cubicBezTo>
                  <a:cubicBezTo>
                    <a:pt x="8835" y="23660"/>
                    <a:pt x="10490" y="23997"/>
                    <a:pt x="12131" y="23997"/>
                  </a:cubicBezTo>
                  <a:cubicBezTo>
                    <a:pt x="15145" y="23997"/>
                    <a:pt x="18113" y="22858"/>
                    <a:pt x="20381" y="20698"/>
                  </a:cubicBezTo>
                  <a:cubicBezTo>
                    <a:pt x="25185" y="16128"/>
                    <a:pt x="25351" y="8556"/>
                    <a:pt x="20815" y="3753"/>
                  </a:cubicBezTo>
                  <a:cubicBezTo>
                    <a:pt x="18348" y="1163"/>
                    <a:pt x="15247" y="0"/>
                    <a:pt x="122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5038775" y="2668625"/>
              <a:ext cx="524550" cy="520850"/>
            </a:xfrm>
            <a:custGeom>
              <a:avLst/>
              <a:gdLst/>
              <a:ahLst/>
              <a:cxnLst/>
              <a:rect l="l" t="t" r="r" b="b"/>
              <a:pathLst>
                <a:path w="20982" h="20834" extrusionOk="0">
                  <a:moveTo>
                    <a:pt x="8734" y="1"/>
                  </a:moveTo>
                  <a:cubicBezTo>
                    <a:pt x="8275" y="1"/>
                    <a:pt x="7818" y="27"/>
                    <a:pt x="7372" y="83"/>
                  </a:cubicBezTo>
                  <a:cubicBezTo>
                    <a:pt x="6405" y="183"/>
                    <a:pt x="5471" y="417"/>
                    <a:pt x="4570" y="750"/>
                  </a:cubicBezTo>
                  <a:cubicBezTo>
                    <a:pt x="3269" y="1217"/>
                    <a:pt x="2102" y="1918"/>
                    <a:pt x="1068" y="2818"/>
                  </a:cubicBezTo>
                  <a:cubicBezTo>
                    <a:pt x="334" y="3485"/>
                    <a:pt x="0" y="3886"/>
                    <a:pt x="67" y="3952"/>
                  </a:cubicBezTo>
                  <a:cubicBezTo>
                    <a:pt x="69" y="3954"/>
                    <a:pt x="71" y="3955"/>
                    <a:pt x="74" y="3955"/>
                  </a:cubicBezTo>
                  <a:cubicBezTo>
                    <a:pt x="138" y="3955"/>
                    <a:pt x="536" y="3628"/>
                    <a:pt x="1268" y="3118"/>
                  </a:cubicBezTo>
                  <a:cubicBezTo>
                    <a:pt x="2335" y="2351"/>
                    <a:pt x="3536" y="1751"/>
                    <a:pt x="4804" y="1351"/>
                  </a:cubicBezTo>
                  <a:cubicBezTo>
                    <a:pt x="5638" y="1084"/>
                    <a:pt x="6538" y="917"/>
                    <a:pt x="7439" y="850"/>
                  </a:cubicBezTo>
                  <a:cubicBezTo>
                    <a:pt x="7752" y="830"/>
                    <a:pt x="8065" y="819"/>
                    <a:pt x="8377" y="819"/>
                  </a:cubicBezTo>
                  <a:cubicBezTo>
                    <a:pt x="9096" y="819"/>
                    <a:pt x="9810" y="877"/>
                    <a:pt x="10508" y="1017"/>
                  </a:cubicBezTo>
                  <a:cubicBezTo>
                    <a:pt x="11075" y="1117"/>
                    <a:pt x="11609" y="1250"/>
                    <a:pt x="12142" y="1417"/>
                  </a:cubicBezTo>
                  <a:cubicBezTo>
                    <a:pt x="12676" y="1617"/>
                    <a:pt x="13210" y="1818"/>
                    <a:pt x="13743" y="2084"/>
                  </a:cubicBezTo>
                  <a:cubicBezTo>
                    <a:pt x="14277" y="2351"/>
                    <a:pt x="14777" y="2685"/>
                    <a:pt x="15278" y="3018"/>
                  </a:cubicBezTo>
                  <a:cubicBezTo>
                    <a:pt x="15745" y="3385"/>
                    <a:pt x="16245" y="3786"/>
                    <a:pt x="16679" y="4219"/>
                  </a:cubicBezTo>
                  <a:cubicBezTo>
                    <a:pt x="17112" y="4653"/>
                    <a:pt x="17513" y="5120"/>
                    <a:pt x="17880" y="5620"/>
                  </a:cubicBezTo>
                  <a:cubicBezTo>
                    <a:pt x="18580" y="6588"/>
                    <a:pt x="19147" y="7622"/>
                    <a:pt x="19514" y="8756"/>
                  </a:cubicBezTo>
                  <a:cubicBezTo>
                    <a:pt x="19681" y="9256"/>
                    <a:pt x="19848" y="9823"/>
                    <a:pt x="19948" y="10357"/>
                  </a:cubicBezTo>
                  <a:cubicBezTo>
                    <a:pt x="20115" y="11358"/>
                    <a:pt x="20181" y="12392"/>
                    <a:pt x="20148" y="13426"/>
                  </a:cubicBezTo>
                  <a:cubicBezTo>
                    <a:pt x="20081" y="14327"/>
                    <a:pt x="19914" y="15194"/>
                    <a:pt x="19648" y="16061"/>
                  </a:cubicBezTo>
                  <a:cubicBezTo>
                    <a:pt x="19247" y="17329"/>
                    <a:pt x="18680" y="18530"/>
                    <a:pt x="17913" y="19597"/>
                  </a:cubicBezTo>
                  <a:cubicBezTo>
                    <a:pt x="17379" y="20364"/>
                    <a:pt x="17046" y="20764"/>
                    <a:pt x="17079" y="20831"/>
                  </a:cubicBezTo>
                  <a:cubicBezTo>
                    <a:pt x="17082" y="20833"/>
                    <a:pt x="17087" y="20834"/>
                    <a:pt x="17092" y="20834"/>
                  </a:cubicBezTo>
                  <a:cubicBezTo>
                    <a:pt x="17189" y="20834"/>
                    <a:pt x="17611" y="20528"/>
                    <a:pt x="18213" y="19830"/>
                  </a:cubicBezTo>
                  <a:cubicBezTo>
                    <a:pt x="19081" y="18796"/>
                    <a:pt x="19781" y="17596"/>
                    <a:pt x="20248" y="16295"/>
                  </a:cubicBezTo>
                  <a:cubicBezTo>
                    <a:pt x="20582" y="15394"/>
                    <a:pt x="20782" y="14460"/>
                    <a:pt x="20882" y="13493"/>
                  </a:cubicBezTo>
                  <a:cubicBezTo>
                    <a:pt x="20982" y="12392"/>
                    <a:pt x="20949" y="11291"/>
                    <a:pt x="20782" y="10224"/>
                  </a:cubicBezTo>
                  <a:cubicBezTo>
                    <a:pt x="20682" y="9623"/>
                    <a:pt x="20548" y="9056"/>
                    <a:pt x="20348" y="8456"/>
                  </a:cubicBezTo>
                  <a:cubicBezTo>
                    <a:pt x="20148" y="7889"/>
                    <a:pt x="19914" y="7288"/>
                    <a:pt x="19648" y="6754"/>
                  </a:cubicBezTo>
                  <a:cubicBezTo>
                    <a:pt x="19347" y="6154"/>
                    <a:pt x="19014" y="5620"/>
                    <a:pt x="18614" y="5087"/>
                  </a:cubicBezTo>
                  <a:cubicBezTo>
                    <a:pt x="18213" y="4553"/>
                    <a:pt x="17780" y="4019"/>
                    <a:pt x="17313" y="3552"/>
                  </a:cubicBezTo>
                  <a:cubicBezTo>
                    <a:pt x="16846" y="3085"/>
                    <a:pt x="16345" y="2685"/>
                    <a:pt x="15812" y="2285"/>
                  </a:cubicBezTo>
                  <a:cubicBezTo>
                    <a:pt x="15278" y="1918"/>
                    <a:pt x="14711" y="1584"/>
                    <a:pt x="14144" y="1284"/>
                  </a:cubicBezTo>
                  <a:cubicBezTo>
                    <a:pt x="13577" y="1017"/>
                    <a:pt x="12976" y="783"/>
                    <a:pt x="12376" y="583"/>
                  </a:cubicBezTo>
                  <a:cubicBezTo>
                    <a:pt x="11809" y="383"/>
                    <a:pt x="11242" y="250"/>
                    <a:pt x="10641" y="150"/>
                  </a:cubicBezTo>
                  <a:cubicBezTo>
                    <a:pt x="10019" y="53"/>
                    <a:pt x="9375" y="1"/>
                    <a:pt x="87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5058775" y="2822475"/>
              <a:ext cx="374475" cy="339425"/>
            </a:xfrm>
            <a:custGeom>
              <a:avLst/>
              <a:gdLst/>
              <a:ahLst/>
              <a:cxnLst/>
              <a:rect l="l" t="t" r="r" b="b"/>
              <a:pathLst>
                <a:path w="14979" h="13577" extrusionOk="0">
                  <a:moveTo>
                    <a:pt x="8922" y="2814"/>
                  </a:moveTo>
                  <a:cubicBezTo>
                    <a:pt x="9244" y="2814"/>
                    <a:pt x="9611" y="2932"/>
                    <a:pt x="10008" y="3202"/>
                  </a:cubicBezTo>
                  <a:lnTo>
                    <a:pt x="8107" y="5037"/>
                  </a:lnTo>
                  <a:cubicBezTo>
                    <a:pt x="7740" y="4270"/>
                    <a:pt x="7606" y="3636"/>
                    <a:pt x="8040" y="3202"/>
                  </a:cubicBezTo>
                  <a:cubicBezTo>
                    <a:pt x="8267" y="2958"/>
                    <a:pt x="8568" y="2814"/>
                    <a:pt x="8922" y="2814"/>
                  </a:cubicBezTo>
                  <a:close/>
                  <a:moveTo>
                    <a:pt x="7139" y="8606"/>
                  </a:moveTo>
                  <a:cubicBezTo>
                    <a:pt x="7473" y="9373"/>
                    <a:pt x="7606" y="10007"/>
                    <a:pt x="7139" y="10474"/>
                  </a:cubicBezTo>
                  <a:cubicBezTo>
                    <a:pt x="6922" y="10674"/>
                    <a:pt x="6656" y="10791"/>
                    <a:pt x="6343" y="10791"/>
                  </a:cubicBezTo>
                  <a:cubicBezTo>
                    <a:pt x="6030" y="10791"/>
                    <a:pt x="5672" y="10674"/>
                    <a:pt x="5271" y="10407"/>
                  </a:cubicBezTo>
                  <a:lnTo>
                    <a:pt x="7139" y="8606"/>
                  </a:lnTo>
                  <a:close/>
                  <a:moveTo>
                    <a:pt x="13277" y="0"/>
                  </a:moveTo>
                  <a:lnTo>
                    <a:pt x="11809" y="1468"/>
                  </a:lnTo>
                  <a:cubicBezTo>
                    <a:pt x="10623" y="488"/>
                    <a:pt x="9455" y="57"/>
                    <a:pt x="8409" y="57"/>
                  </a:cubicBezTo>
                  <a:cubicBezTo>
                    <a:pt x="7426" y="57"/>
                    <a:pt x="6551" y="438"/>
                    <a:pt x="5872" y="1101"/>
                  </a:cubicBezTo>
                  <a:cubicBezTo>
                    <a:pt x="3970" y="2969"/>
                    <a:pt x="5071" y="5137"/>
                    <a:pt x="6172" y="6938"/>
                  </a:cubicBezTo>
                  <a:lnTo>
                    <a:pt x="3937" y="9140"/>
                  </a:lnTo>
                  <a:cubicBezTo>
                    <a:pt x="3103" y="8106"/>
                    <a:pt x="2569" y="6905"/>
                    <a:pt x="2369" y="5604"/>
                  </a:cubicBezTo>
                  <a:lnTo>
                    <a:pt x="1" y="6471"/>
                  </a:lnTo>
                  <a:cubicBezTo>
                    <a:pt x="168" y="7772"/>
                    <a:pt x="968" y="9440"/>
                    <a:pt x="2202" y="10841"/>
                  </a:cubicBezTo>
                  <a:lnTo>
                    <a:pt x="735" y="12242"/>
                  </a:lnTo>
                  <a:lnTo>
                    <a:pt x="2036" y="13576"/>
                  </a:lnTo>
                  <a:lnTo>
                    <a:pt x="3503" y="12142"/>
                  </a:lnTo>
                  <a:cubicBezTo>
                    <a:pt x="4685" y="13084"/>
                    <a:pt x="5839" y="13498"/>
                    <a:pt x="6873" y="13498"/>
                  </a:cubicBezTo>
                  <a:cubicBezTo>
                    <a:pt x="7854" y="13498"/>
                    <a:pt x="8726" y="13125"/>
                    <a:pt x="9408" y="12476"/>
                  </a:cubicBezTo>
                  <a:cubicBezTo>
                    <a:pt x="11276" y="10641"/>
                    <a:pt x="10175" y="8539"/>
                    <a:pt x="9074" y="6705"/>
                  </a:cubicBezTo>
                  <a:lnTo>
                    <a:pt x="11376" y="4503"/>
                  </a:lnTo>
                  <a:cubicBezTo>
                    <a:pt x="11976" y="5304"/>
                    <a:pt x="12410" y="6238"/>
                    <a:pt x="12677" y="7239"/>
                  </a:cubicBezTo>
                  <a:lnTo>
                    <a:pt x="14978" y="6305"/>
                  </a:lnTo>
                  <a:cubicBezTo>
                    <a:pt x="14645" y="4970"/>
                    <a:pt x="14011" y="3769"/>
                    <a:pt x="13144" y="2769"/>
                  </a:cubicBezTo>
                  <a:lnTo>
                    <a:pt x="14578" y="1334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3170775" y="3453125"/>
              <a:ext cx="866475" cy="826225"/>
            </a:xfrm>
            <a:custGeom>
              <a:avLst/>
              <a:gdLst/>
              <a:ahLst/>
              <a:cxnLst/>
              <a:rect l="l" t="t" r="r" b="b"/>
              <a:pathLst>
                <a:path w="34659" h="33049" extrusionOk="0">
                  <a:moveTo>
                    <a:pt x="16912" y="0"/>
                  </a:moveTo>
                  <a:cubicBezTo>
                    <a:pt x="15109" y="0"/>
                    <a:pt x="13274" y="298"/>
                    <a:pt x="11475" y="926"/>
                  </a:cubicBezTo>
                  <a:cubicBezTo>
                    <a:pt x="5137" y="3094"/>
                    <a:pt x="767" y="8898"/>
                    <a:pt x="367" y="15570"/>
                  </a:cubicBezTo>
                  <a:cubicBezTo>
                    <a:pt x="0" y="22241"/>
                    <a:pt x="3670" y="28479"/>
                    <a:pt x="9674" y="31381"/>
                  </a:cubicBezTo>
                  <a:cubicBezTo>
                    <a:pt x="11965" y="32501"/>
                    <a:pt x="14430" y="33048"/>
                    <a:pt x="16880" y="33048"/>
                  </a:cubicBezTo>
                  <a:cubicBezTo>
                    <a:pt x="20851" y="33048"/>
                    <a:pt x="24779" y="31611"/>
                    <a:pt x="27853" y="28846"/>
                  </a:cubicBezTo>
                  <a:cubicBezTo>
                    <a:pt x="32857" y="24410"/>
                    <a:pt x="34658" y="17405"/>
                    <a:pt x="32457" y="11100"/>
                  </a:cubicBezTo>
                  <a:cubicBezTo>
                    <a:pt x="30109" y="4267"/>
                    <a:pt x="23733" y="0"/>
                    <a:pt x="169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3271675" y="3551050"/>
              <a:ext cx="693800" cy="630475"/>
            </a:xfrm>
            <a:custGeom>
              <a:avLst/>
              <a:gdLst/>
              <a:ahLst/>
              <a:cxnLst/>
              <a:rect l="l" t="t" r="r" b="b"/>
              <a:pathLst>
                <a:path w="27752" h="25219" extrusionOk="0">
                  <a:moveTo>
                    <a:pt x="12884" y="0"/>
                  </a:moveTo>
                  <a:cubicBezTo>
                    <a:pt x="11508" y="0"/>
                    <a:pt x="10110" y="229"/>
                    <a:pt x="8740" y="712"/>
                  </a:cubicBezTo>
                  <a:cubicBezTo>
                    <a:pt x="3903" y="2380"/>
                    <a:pt x="568" y="6783"/>
                    <a:pt x="267" y="11853"/>
                  </a:cubicBezTo>
                  <a:cubicBezTo>
                    <a:pt x="0" y="16957"/>
                    <a:pt x="2769" y="21693"/>
                    <a:pt x="7372" y="23928"/>
                  </a:cubicBezTo>
                  <a:cubicBezTo>
                    <a:pt x="9215" y="24816"/>
                    <a:pt x="11085" y="25218"/>
                    <a:pt x="12889" y="25218"/>
                  </a:cubicBezTo>
                  <a:cubicBezTo>
                    <a:pt x="20983" y="25218"/>
                    <a:pt x="27752" y="17124"/>
                    <a:pt x="24751" y="8451"/>
                  </a:cubicBezTo>
                  <a:cubicBezTo>
                    <a:pt x="22932" y="3256"/>
                    <a:pt x="18070" y="0"/>
                    <a:pt x="128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3267500" y="3539100"/>
              <a:ext cx="620475" cy="438425"/>
            </a:xfrm>
            <a:custGeom>
              <a:avLst/>
              <a:gdLst/>
              <a:ahLst/>
              <a:cxnLst/>
              <a:rect l="l" t="t" r="r" b="b"/>
              <a:pathLst>
                <a:path w="24819" h="17537" extrusionOk="0">
                  <a:moveTo>
                    <a:pt x="13179" y="0"/>
                  </a:moveTo>
                  <a:cubicBezTo>
                    <a:pt x="12907" y="0"/>
                    <a:pt x="12639" y="8"/>
                    <a:pt x="12376" y="22"/>
                  </a:cubicBezTo>
                  <a:cubicBezTo>
                    <a:pt x="11676" y="56"/>
                    <a:pt x="11009" y="122"/>
                    <a:pt x="10341" y="256"/>
                  </a:cubicBezTo>
                  <a:cubicBezTo>
                    <a:pt x="9674" y="389"/>
                    <a:pt x="9007" y="589"/>
                    <a:pt x="8340" y="856"/>
                  </a:cubicBezTo>
                  <a:cubicBezTo>
                    <a:pt x="7673" y="1090"/>
                    <a:pt x="7039" y="1390"/>
                    <a:pt x="6439" y="1757"/>
                  </a:cubicBezTo>
                  <a:cubicBezTo>
                    <a:pt x="5872" y="2090"/>
                    <a:pt x="5304" y="2491"/>
                    <a:pt x="4771" y="2924"/>
                  </a:cubicBezTo>
                  <a:cubicBezTo>
                    <a:pt x="4270" y="3325"/>
                    <a:pt x="3803" y="3792"/>
                    <a:pt x="3370" y="4259"/>
                  </a:cubicBezTo>
                  <a:cubicBezTo>
                    <a:pt x="2936" y="4726"/>
                    <a:pt x="2569" y="5226"/>
                    <a:pt x="2202" y="5760"/>
                  </a:cubicBezTo>
                  <a:cubicBezTo>
                    <a:pt x="1001" y="7561"/>
                    <a:pt x="301" y="9662"/>
                    <a:pt x="134" y="11831"/>
                  </a:cubicBezTo>
                  <a:cubicBezTo>
                    <a:pt x="1" y="13265"/>
                    <a:pt x="167" y="14733"/>
                    <a:pt x="601" y="16100"/>
                  </a:cubicBezTo>
                  <a:cubicBezTo>
                    <a:pt x="892" y="17037"/>
                    <a:pt x="1151" y="17536"/>
                    <a:pt x="1228" y="17536"/>
                  </a:cubicBezTo>
                  <a:cubicBezTo>
                    <a:pt x="1231" y="17536"/>
                    <a:pt x="1233" y="17536"/>
                    <a:pt x="1235" y="17535"/>
                  </a:cubicBezTo>
                  <a:cubicBezTo>
                    <a:pt x="1302" y="17501"/>
                    <a:pt x="1135" y="17001"/>
                    <a:pt x="968" y="16034"/>
                  </a:cubicBezTo>
                  <a:cubicBezTo>
                    <a:pt x="701" y="14666"/>
                    <a:pt x="634" y="13265"/>
                    <a:pt x="801" y="11897"/>
                  </a:cubicBezTo>
                  <a:cubicBezTo>
                    <a:pt x="935" y="10963"/>
                    <a:pt x="1135" y="10029"/>
                    <a:pt x="1468" y="9162"/>
                  </a:cubicBezTo>
                  <a:cubicBezTo>
                    <a:pt x="1835" y="8128"/>
                    <a:pt x="2336" y="7161"/>
                    <a:pt x="2936" y="6293"/>
                  </a:cubicBezTo>
                  <a:cubicBezTo>
                    <a:pt x="3270" y="5793"/>
                    <a:pt x="3637" y="5326"/>
                    <a:pt x="4037" y="4926"/>
                  </a:cubicBezTo>
                  <a:cubicBezTo>
                    <a:pt x="4437" y="4459"/>
                    <a:pt x="4904" y="4025"/>
                    <a:pt x="5371" y="3658"/>
                  </a:cubicBezTo>
                  <a:cubicBezTo>
                    <a:pt x="5872" y="3258"/>
                    <a:pt x="6372" y="2891"/>
                    <a:pt x="6939" y="2591"/>
                  </a:cubicBezTo>
                  <a:cubicBezTo>
                    <a:pt x="7506" y="2290"/>
                    <a:pt x="8073" y="1990"/>
                    <a:pt x="8674" y="1757"/>
                  </a:cubicBezTo>
                  <a:cubicBezTo>
                    <a:pt x="9307" y="1523"/>
                    <a:pt x="9908" y="1356"/>
                    <a:pt x="10542" y="1223"/>
                  </a:cubicBezTo>
                  <a:cubicBezTo>
                    <a:pt x="11364" y="1045"/>
                    <a:pt x="12187" y="956"/>
                    <a:pt x="13010" y="956"/>
                  </a:cubicBezTo>
                  <a:cubicBezTo>
                    <a:pt x="13421" y="956"/>
                    <a:pt x="13833" y="978"/>
                    <a:pt x="14244" y="1023"/>
                  </a:cubicBezTo>
                  <a:cubicBezTo>
                    <a:pt x="14811" y="1056"/>
                    <a:pt x="15412" y="1156"/>
                    <a:pt x="15979" y="1290"/>
                  </a:cubicBezTo>
                  <a:cubicBezTo>
                    <a:pt x="17013" y="1557"/>
                    <a:pt x="18047" y="1924"/>
                    <a:pt x="18981" y="2457"/>
                  </a:cubicBezTo>
                  <a:cubicBezTo>
                    <a:pt x="19815" y="2891"/>
                    <a:pt x="20582" y="3425"/>
                    <a:pt x="21316" y="4058"/>
                  </a:cubicBezTo>
                  <a:cubicBezTo>
                    <a:pt x="22350" y="4992"/>
                    <a:pt x="23251" y="6060"/>
                    <a:pt x="23951" y="7227"/>
                  </a:cubicBezTo>
                  <a:cubicBezTo>
                    <a:pt x="24436" y="8067"/>
                    <a:pt x="24670" y="8563"/>
                    <a:pt x="24745" y="8563"/>
                  </a:cubicBezTo>
                  <a:cubicBezTo>
                    <a:pt x="24747" y="8563"/>
                    <a:pt x="24750" y="8563"/>
                    <a:pt x="24752" y="8562"/>
                  </a:cubicBezTo>
                  <a:cubicBezTo>
                    <a:pt x="24818" y="8528"/>
                    <a:pt x="24685" y="7995"/>
                    <a:pt x="24285" y="7027"/>
                  </a:cubicBezTo>
                  <a:cubicBezTo>
                    <a:pt x="23651" y="5726"/>
                    <a:pt x="22817" y="4559"/>
                    <a:pt x="21783" y="3558"/>
                  </a:cubicBezTo>
                  <a:cubicBezTo>
                    <a:pt x="21049" y="2858"/>
                    <a:pt x="20248" y="2257"/>
                    <a:pt x="19381" y="1723"/>
                  </a:cubicBezTo>
                  <a:cubicBezTo>
                    <a:pt x="18380" y="1156"/>
                    <a:pt x="17313" y="723"/>
                    <a:pt x="16179" y="422"/>
                  </a:cubicBezTo>
                  <a:cubicBezTo>
                    <a:pt x="15578" y="256"/>
                    <a:pt x="14945" y="156"/>
                    <a:pt x="14344" y="56"/>
                  </a:cubicBezTo>
                  <a:cubicBezTo>
                    <a:pt x="13953" y="16"/>
                    <a:pt x="13563" y="0"/>
                    <a:pt x="131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3431800" y="3649725"/>
              <a:ext cx="344425" cy="449500"/>
            </a:xfrm>
            <a:custGeom>
              <a:avLst/>
              <a:gdLst/>
              <a:ahLst/>
              <a:cxnLst/>
              <a:rect l="l" t="t" r="r" b="b"/>
              <a:pathLst>
                <a:path w="13777" h="17980" extrusionOk="0">
                  <a:moveTo>
                    <a:pt x="4470" y="5171"/>
                  </a:moveTo>
                  <a:lnTo>
                    <a:pt x="5437" y="7773"/>
                  </a:lnTo>
                  <a:cubicBezTo>
                    <a:pt x="5366" y="7775"/>
                    <a:pt x="5295" y="7777"/>
                    <a:pt x="5226" y="7777"/>
                  </a:cubicBezTo>
                  <a:cubicBezTo>
                    <a:pt x="4428" y="7777"/>
                    <a:pt x="3818" y="7591"/>
                    <a:pt x="3603" y="7039"/>
                  </a:cubicBezTo>
                  <a:cubicBezTo>
                    <a:pt x="3402" y="6438"/>
                    <a:pt x="3603" y="5738"/>
                    <a:pt x="4470" y="5171"/>
                  </a:cubicBezTo>
                  <a:close/>
                  <a:moveTo>
                    <a:pt x="8406" y="10274"/>
                  </a:moveTo>
                  <a:cubicBezTo>
                    <a:pt x="9307" y="10274"/>
                    <a:pt x="9974" y="10441"/>
                    <a:pt x="10207" y="11075"/>
                  </a:cubicBezTo>
                  <a:cubicBezTo>
                    <a:pt x="10407" y="11675"/>
                    <a:pt x="10207" y="12276"/>
                    <a:pt x="9340" y="12810"/>
                  </a:cubicBezTo>
                  <a:lnTo>
                    <a:pt x="8406" y="10274"/>
                  </a:lnTo>
                  <a:close/>
                  <a:moveTo>
                    <a:pt x="4703" y="0"/>
                  </a:moveTo>
                  <a:lnTo>
                    <a:pt x="2869" y="668"/>
                  </a:lnTo>
                  <a:lnTo>
                    <a:pt x="3603" y="2702"/>
                  </a:lnTo>
                  <a:cubicBezTo>
                    <a:pt x="801" y="4103"/>
                    <a:pt x="0" y="6272"/>
                    <a:pt x="701" y="8240"/>
                  </a:cubicBezTo>
                  <a:cubicBezTo>
                    <a:pt x="1408" y="10166"/>
                    <a:pt x="2953" y="10595"/>
                    <a:pt x="4594" y="10595"/>
                  </a:cubicBezTo>
                  <a:cubicBezTo>
                    <a:pt x="5197" y="10595"/>
                    <a:pt x="5813" y="10537"/>
                    <a:pt x="6405" y="10475"/>
                  </a:cubicBezTo>
                  <a:lnTo>
                    <a:pt x="7539" y="13543"/>
                  </a:lnTo>
                  <a:cubicBezTo>
                    <a:pt x="6872" y="13727"/>
                    <a:pt x="6188" y="13819"/>
                    <a:pt x="5504" y="13819"/>
                  </a:cubicBezTo>
                  <a:cubicBezTo>
                    <a:pt x="4820" y="13819"/>
                    <a:pt x="4136" y="13727"/>
                    <a:pt x="3469" y="13543"/>
                  </a:cubicBezTo>
                  <a:lnTo>
                    <a:pt x="3302" y="16179"/>
                  </a:lnTo>
                  <a:cubicBezTo>
                    <a:pt x="3860" y="16350"/>
                    <a:pt x="4534" y="16436"/>
                    <a:pt x="5269" y="16436"/>
                  </a:cubicBezTo>
                  <a:cubicBezTo>
                    <a:pt x="6249" y="16436"/>
                    <a:pt x="7339" y="16283"/>
                    <a:pt x="8406" y="15978"/>
                  </a:cubicBezTo>
                  <a:lnTo>
                    <a:pt x="9140" y="17980"/>
                  </a:lnTo>
                  <a:lnTo>
                    <a:pt x="10975" y="17313"/>
                  </a:lnTo>
                  <a:lnTo>
                    <a:pt x="10241" y="15245"/>
                  </a:lnTo>
                  <a:cubicBezTo>
                    <a:pt x="12976" y="13844"/>
                    <a:pt x="13777" y="11675"/>
                    <a:pt x="13076" y="9774"/>
                  </a:cubicBezTo>
                  <a:cubicBezTo>
                    <a:pt x="12397" y="7883"/>
                    <a:pt x="10890" y="7437"/>
                    <a:pt x="9271" y="7437"/>
                  </a:cubicBezTo>
                  <a:cubicBezTo>
                    <a:pt x="8663" y="7437"/>
                    <a:pt x="8040" y="7500"/>
                    <a:pt x="7439" y="7572"/>
                  </a:cubicBezTo>
                  <a:lnTo>
                    <a:pt x="6305" y="4437"/>
                  </a:lnTo>
                  <a:cubicBezTo>
                    <a:pt x="6881" y="4307"/>
                    <a:pt x="7468" y="4239"/>
                    <a:pt x="8059" y="4239"/>
                  </a:cubicBezTo>
                  <a:cubicBezTo>
                    <a:pt x="8529" y="4239"/>
                    <a:pt x="9001" y="4282"/>
                    <a:pt x="9473" y="4370"/>
                  </a:cubicBezTo>
                  <a:lnTo>
                    <a:pt x="9574" y="1768"/>
                  </a:lnTo>
                  <a:cubicBezTo>
                    <a:pt x="9040" y="1679"/>
                    <a:pt x="8506" y="1634"/>
                    <a:pt x="7977" y="1634"/>
                  </a:cubicBezTo>
                  <a:cubicBezTo>
                    <a:pt x="7115" y="1634"/>
                    <a:pt x="6263" y="1754"/>
                    <a:pt x="5437" y="2002"/>
                  </a:cubicBezTo>
                  <a:lnTo>
                    <a:pt x="47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1693050" y="2368775"/>
              <a:ext cx="723050" cy="693250"/>
            </a:xfrm>
            <a:custGeom>
              <a:avLst/>
              <a:gdLst/>
              <a:ahLst/>
              <a:cxnLst/>
              <a:rect l="l" t="t" r="r" b="b"/>
              <a:pathLst>
                <a:path w="28922" h="27730" extrusionOk="0">
                  <a:moveTo>
                    <a:pt x="14963" y="0"/>
                  </a:moveTo>
                  <a:cubicBezTo>
                    <a:pt x="14901" y="0"/>
                    <a:pt x="14839" y="1"/>
                    <a:pt x="14778" y="2"/>
                  </a:cubicBezTo>
                  <a:cubicBezTo>
                    <a:pt x="9174" y="68"/>
                    <a:pt x="4170" y="3504"/>
                    <a:pt x="2069" y="8708"/>
                  </a:cubicBezTo>
                  <a:cubicBezTo>
                    <a:pt x="0" y="13945"/>
                    <a:pt x="1268" y="19883"/>
                    <a:pt x="5304" y="23785"/>
                  </a:cubicBezTo>
                  <a:cubicBezTo>
                    <a:pt x="7931" y="26368"/>
                    <a:pt x="11419" y="27730"/>
                    <a:pt x="14958" y="27730"/>
                  </a:cubicBezTo>
                  <a:cubicBezTo>
                    <a:pt x="16813" y="27730"/>
                    <a:pt x="18682" y="27356"/>
                    <a:pt x="20448" y="26587"/>
                  </a:cubicBezTo>
                  <a:cubicBezTo>
                    <a:pt x="25585" y="24386"/>
                    <a:pt x="28921" y="19249"/>
                    <a:pt x="28821" y="13645"/>
                  </a:cubicBezTo>
                  <a:cubicBezTo>
                    <a:pt x="28722" y="6068"/>
                    <a:pt x="22518" y="0"/>
                    <a:pt x="1496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7"/>
            <p:cNvSpPr/>
            <p:nvPr/>
          </p:nvSpPr>
          <p:spPr>
            <a:xfrm>
              <a:off x="1713900" y="2450500"/>
              <a:ext cx="619400" cy="529225"/>
            </a:xfrm>
            <a:custGeom>
              <a:avLst/>
              <a:gdLst/>
              <a:ahLst/>
              <a:cxnLst/>
              <a:rect l="l" t="t" r="r" b="b"/>
              <a:pathLst>
                <a:path w="24776" h="21169" extrusionOk="0">
                  <a:moveTo>
                    <a:pt x="14133" y="1"/>
                  </a:moveTo>
                  <a:cubicBezTo>
                    <a:pt x="14092" y="1"/>
                    <a:pt x="14051" y="1"/>
                    <a:pt x="14010" y="2"/>
                  </a:cubicBezTo>
                  <a:cubicBezTo>
                    <a:pt x="4570" y="102"/>
                    <a:pt x="0" y="11577"/>
                    <a:pt x="6738" y="18148"/>
                  </a:cubicBezTo>
                  <a:cubicBezTo>
                    <a:pt x="8879" y="20235"/>
                    <a:pt x="11483" y="21168"/>
                    <a:pt x="14037" y="21168"/>
                  </a:cubicBezTo>
                  <a:cubicBezTo>
                    <a:pt x="19523" y="21168"/>
                    <a:pt x="24776" y="16862"/>
                    <a:pt x="24685" y="10442"/>
                  </a:cubicBezTo>
                  <a:cubicBezTo>
                    <a:pt x="24618" y="4646"/>
                    <a:pt x="19882" y="1"/>
                    <a:pt x="1413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1798950" y="2440525"/>
              <a:ext cx="534575" cy="285225"/>
            </a:xfrm>
            <a:custGeom>
              <a:avLst/>
              <a:gdLst/>
              <a:ahLst/>
              <a:cxnLst/>
              <a:rect l="l" t="t" r="r" b="b"/>
              <a:pathLst>
                <a:path w="21383" h="11409" extrusionOk="0">
                  <a:moveTo>
                    <a:pt x="10241" y="0"/>
                  </a:moveTo>
                  <a:cubicBezTo>
                    <a:pt x="9641" y="34"/>
                    <a:pt x="9074" y="134"/>
                    <a:pt x="8507" y="234"/>
                  </a:cubicBezTo>
                  <a:cubicBezTo>
                    <a:pt x="7406" y="467"/>
                    <a:pt x="6339" y="868"/>
                    <a:pt x="5371" y="1435"/>
                  </a:cubicBezTo>
                  <a:cubicBezTo>
                    <a:pt x="4904" y="1668"/>
                    <a:pt x="4471" y="1968"/>
                    <a:pt x="4037" y="2302"/>
                  </a:cubicBezTo>
                  <a:cubicBezTo>
                    <a:pt x="3303" y="2902"/>
                    <a:pt x="2603" y="3603"/>
                    <a:pt x="2036" y="4404"/>
                  </a:cubicBezTo>
                  <a:cubicBezTo>
                    <a:pt x="1535" y="5071"/>
                    <a:pt x="1102" y="5805"/>
                    <a:pt x="768" y="6572"/>
                  </a:cubicBezTo>
                  <a:cubicBezTo>
                    <a:pt x="301" y="7706"/>
                    <a:pt x="67" y="8907"/>
                    <a:pt x="34" y="10108"/>
                  </a:cubicBezTo>
                  <a:cubicBezTo>
                    <a:pt x="1" y="10975"/>
                    <a:pt x="67" y="11409"/>
                    <a:pt x="134" y="11409"/>
                  </a:cubicBezTo>
                  <a:cubicBezTo>
                    <a:pt x="201" y="11409"/>
                    <a:pt x="234" y="10975"/>
                    <a:pt x="334" y="10141"/>
                  </a:cubicBezTo>
                  <a:cubicBezTo>
                    <a:pt x="468" y="8973"/>
                    <a:pt x="801" y="7839"/>
                    <a:pt x="1302" y="6805"/>
                  </a:cubicBezTo>
                  <a:cubicBezTo>
                    <a:pt x="1635" y="6071"/>
                    <a:pt x="2069" y="5404"/>
                    <a:pt x="2569" y="4770"/>
                  </a:cubicBezTo>
                  <a:cubicBezTo>
                    <a:pt x="3103" y="4070"/>
                    <a:pt x="3770" y="3436"/>
                    <a:pt x="4504" y="2869"/>
                  </a:cubicBezTo>
                  <a:cubicBezTo>
                    <a:pt x="4904" y="2569"/>
                    <a:pt x="5305" y="2302"/>
                    <a:pt x="5738" y="2102"/>
                  </a:cubicBezTo>
                  <a:cubicBezTo>
                    <a:pt x="6205" y="1835"/>
                    <a:pt x="6672" y="1635"/>
                    <a:pt x="7139" y="1435"/>
                  </a:cubicBezTo>
                  <a:cubicBezTo>
                    <a:pt x="7640" y="1268"/>
                    <a:pt x="8140" y="1135"/>
                    <a:pt x="8674" y="1034"/>
                  </a:cubicBezTo>
                  <a:cubicBezTo>
                    <a:pt x="9207" y="934"/>
                    <a:pt x="9741" y="868"/>
                    <a:pt x="10275" y="834"/>
                  </a:cubicBezTo>
                  <a:cubicBezTo>
                    <a:pt x="10418" y="825"/>
                    <a:pt x="10563" y="821"/>
                    <a:pt x="10710" y="821"/>
                  </a:cubicBezTo>
                  <a:cubicBezTo>
                    <a:pt x="11110" y="821"/>
                    <a:pt x="11519" y="852"/>
                    <a:pt x="11909" y="901"/>
                  </a:cubicBezTo>
                  <a:cubicBezTo>
                    <a:pt x="12443" y="934"/>
                    <a:pt x="12943" y="1034"/>
                    <a:pt x="13477" y="1201"/>
                  </a:cubicBezTo>
                  <a:cubicBezTo>
                    <a:pt x="13944" y="1335"/>
                    <a:pt x="14444" y="1501"/>
                    <a:pt x="14911" y="1702"/>
                  </a:cubicBezTo>
                  <a:cubicBezTo>
                    <a:pt x="15345" y="1902"/>
                    <a:pt x="15779" y="2135"/>
                    <a:pt x="16212" y="2402"/>
                  </a:cubicBezTo>
                  <a:cubicBezTo>
                    <a:pt x="17647" y="3303"/>
                    <a:pt x="18881" y="4537"/>
                    <a:pt x="19748" y="6038"/>
                  </a:cubicBezTo>
                  <a:cubicBezTo>
                    <a:pt x="20315" y="7039"/>
                    <a:pt x="20749" y="8106"/>
                    <a:pt x="20982" y="9240"/>
                  </a:cubicBezTo>
                  <a:cubicBezTo>
                    <a:pt x="21183" y="10041"/>
                    <a:pt x="21216" y="10508"/>
                    <a:pt x="21283" y="10508"/>
                  </a:cubicBezTo>
                  <a:cubicBezTo>
                    <a:pt x="21316" y="10508"/>
                    <a:pt x="21383" y="10041"/>
                    <a:pt x="21283" y="9174"/>
                  </a:cubicBezTo>
                  <a:cubicBezTo>
                    <a:pt x="21149" y="7973"/>
                    <a:pt x="20782" y="6805"/>
                    <a:pt x="20215" y="5738"/>
                  </a:cubicBezTo>
                  <a:cubicBezTo>
                    <a:pt x="19815" y="4971"/>
                    <a:pt x="19348" y="4270"/>
                    <a:pt x="18781" y="3636"/>
                  </a:cubicBezTo>
                  <a:cubicBezTo>
                    <a:pt x="18147" y="2936"/>
                    <a:pt x="17413" y="2269"/>
                    <a:pt x="16579" y="1735"/>
                  </a:cubicBezTo>
                  <a:cubicBezTo>
                    <a:pt x="16146" y="1468"/>
                    <a:pt x="15679" y="1201"/>
                    <a:pt x="15212" y="1001"/>
                  </a:cubicBezTo>
                  <a:cubicBezTo>
                    <a:pt x="14711" y="768"/>
                    <a:pt x="14211" y="567"/>
                    <a:pt x="13677" y="434"/>
                  </a:cubicBezTo>
                  <a:cubicBezTo>
                    <a:pt x="13110" y="267"/>
                    <a:pt x="12576" y="167"/>
                    <a:pt x="12009" y="67"/>
                  </a:cubicBezTo>
                  <a:cubicBezTo>
                    <a:pt x="11409" y="34"/>
                    <a:pt x="10842" y="0"/>
                    <a:pt x="102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7"/>
            <p:cNvSpPr/>
            <p:nvPr/>
          </p:nvSpPr>
          <p:spPr>
            <a:xfrm>
              <a:off x="1954075" y="2531425"/>
              <a:ext cx="239350" cy="387800"/>
            </a:xfrm>
            <a:custGeom>
              <a:avLst/>
              <a:gdLst/>
              <a:ahLst/>
              <a:cxnLst/>
              <a:rect l="l" t="t" r="r" b="b"/>
              <a:pathLst>
                <a:path w="9574" h="15512" extrusionOk="0">
                  <a:moveTo>
                    <a:pt x="3903" y="4070"/>
                  </a:moveTo>
                  <a:lnTo>
                    <a:pt x="3970" y="6405"/>
                  </a:lnTo>
                  <a:cubicBezTo>
                    <a:pt x="3236" y="6171"/>
                    <a:pt x="2735" y="5871"/>
                    <a:pt x="2702" y="5304"/>
                  </a:cubicBezTo>
                  <a:cubicBezTo>
                    <a:pt x="2702" y="4770"/>
                    <a:pt x="3036" y="4270"/>
                    <a:pt x="3903" y="4070"/>
                  </a:cubicBezTo>
                  <a:close/>
                  <a:moveTo>
                    <a:pt x="5671" y="9174"/>
                  </a:moveTo>
                  <a:lnTo>
                    <a:pt x="5671" y="9174"/>
                  </a:lnTo>
                  <a:cubicBezTo>
                    <a:pt x="6371" y="9407"/>
                    <a:pt x="6872" y="9707"/>
                    <a:pt x="6872" y="10274"/>
                  </a:cubicBezTo>
                  <a:cubicBezTo>
                    <a:pt x="6905" y="10808"/>
                    <a:pt x="6572" y="11275"/>
                    <a:pt x="5738" y="11442"/>
                  </a:cubicBezTo>
                  <a:lnTo>
                    <a:pt x="5671" y="9174"/>
                  </a:lnTo>
                  <a:close/>
                  <a:moveTo>
                    <a:pt x="5404" y="0"/>
                  </a:moveTo>
                  <a:lnTo>
                    <a:pt x="3770" y="67"/>
                  </a:lnTo>
                  <a:lnTo>
                    <a:pt x="3803" y="1868"/>
                  </a:lnTo>
                  <a:cubicBezTo>
                    <a:pt x="1234" y="2235"/>
                    <a:pt x="0" y="3770"/>
                    <a:pt x="67" y="5504"/>
                  </a:cubicBezTo>
                  <a:cubicBezTo>
                    <a:pt x="134" y="7873"/>
                    <a:pt x="2168" y="8406"/>
                    <a:pt x="4003" y="8807"/>
                  </a:cubicBezTo>
                  <a:lnTo>
                    <a:pt x="4070" y="11542"/>
                  </a:lnTo>
                  <a:cubicBezTo>
                    <a:pt x="2936" y="11475"/>
                    <a:pt x="1835" y="11108"/>
                    <a:pt x="867" y="10474"/>
                  </a:cubicBezTo>
                  <a:lnTo>
                    <a:pt x="34" y="12509"/>
                  </a:lnTo>
                  <a:cubicBezTo>
                    <a:pt x="934" y="13176"/>
                    <a:pt x="2535" y="13643"/>
                    <a:pt x="4136" y="13710"/>
                  </a:cubicBezTo>
                  <a:lnTo>
                    <a:pt x="4203" y="15511"/>
                  </a:lnTo>
                  <a:lnTo>
                    <a:pt x="5838" y="15445"/>
                  </a:lnTo>
                  <a:lnTo>
                    <a:pt x="5804" y="13610"/>
                  </a:lnTo>
                  <a:cubicBezTo>
                    <a:pt x="8373" y="13243"/>
                    <a:pt x="9574" y="11709"/>
                    <a:pt x="9507" y="10007"/>
                  </a:cubicBezTo>
                  <a:cubicBezTo>
                    <a:pt x="9440" y="7706"/>
                    <a:pt x="7405" y="7139"/>
                    <a:pt x="5571" y="6772"/>
                  </a:cubicBezTo>
                  <a:lnTo>
                    <a:pt x="5504" y="3970"/>
                  </a:lnTo>
                  <a:lnTo>
                    <a:pt x="5504" y="3970"/>
                  </a:lnTo>
                  <a:cubicBezTo>
                    <a:pt x="6405" y="4070"/>
                    <a:pt x="7272" y="4337"/>
                    <a:pt x="8039" y="4770"/>
                  </a:cubicBezTo>
                  <a:lnTo>
                    <a:pt x="8806" y="2702"/>
                  </a:lnTo>
                  <a:cubicBezTo>
                    <a:pt x="7772" y="2135"/>
                    <a:pt x="6638" y="1835"/>
                    <a:pt x="5437" y="1802"/>
                  </a:cubicBezTo>
                  <a:lnTo>
                    <a:pt x="54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7"/>
            <p:cNvSpPr/>
            <p:nvPr/>
          </p:nvSpPr>
          <p:spPr>
            <a:xfrm>
              <a:off x="3712825" y="763500"/>
              <a:ext cx="381950" cy="617125"/>
            </a:xfrm>
            <a:custGeom>
              <a:avLst/>
              <a:gdLst/>
              <a:ahLst/>
              <a:cxnLst/>
              <a:rect l="l" t="t" r="r" b="b"/>
              <a:pathLst>
                <a:path w="15278" h="24685" extrusionOk="0">
                  <a:moveTo>
                    <a:pt x="3203" y="0"/>
                  </a:moveTo>
                  <a:cubicBezTo>
                    <a:pt x="2135" y="0"/>
                    <a:pt x="1034" y="133"/>
                    <a:pt x="0" y="434"/>
                  </a:cubicBezTo>
                  <a:cubicBezTo>
                    <a:pt x="5237" y="1935"/>
                    <a:pt x="8840" y="6738"/>
                    <a:pt x="8840" y="12175"/>
                  </a:cubicBezTo>
                  <a:cubicBezTo>
                    <a:pt x="8840" y="17613"/>
                    <a:pt x="5237" y="22383"/>
                    <a:pt x="0" y="23884"/>
                  </a:cubicBezTo>
                  <a:cubicBezTo>
                    <a:pt x="1053" y="24188"/>
                    <a:pt x="2134" y="24336"/>
                    <a:pt x="3213" y="24336"/>
                  </a:cubicBezTo>
                  <a:cubicBezTo>
                    <a:pt x="5448" y="24336"/>
                    <a:pt x="7672" y="23698"/>
                    <a:pt x="9607" y="22483"/>
                  </a:cubicBezTo>
                  <a:lnTo>
                    <a:pt x="15245" y="24684"/>
                  </a:lnTo>
                  <a:lnTo>
                    <a:pt x="15245" y="24684"/>
                  </a:lnTo>
                  <a:lnTo>
                    <a:pt x="13710" y="18146"/>
                  </a:lnTo>
                  <a:cubicBezTo>
                    <a:pt x="14711" y="16312"/>
                    <a:pt x="15245" y="14244"/>
                    <a:pt x="15245" y="12175"/>
                  </a:cubicBezTo>
                  <a:cubicBezTo>
                    <a:pt x="15278" y="5471"/>
                    <a:pt x="9907" y="33"/>
                    <a:pt x="32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 rot="10800000" flipH="1">
              <a:off x="1582115" y="5108850"/>
              <a:ext cx="7003198" cy="16313"/>
            </a:xfrm>
            <a:custGeom>
              <a:avLst/>
              <a:gdLst/>
              <a:ahLst/>
              <a:cxnLst/>
              <a:rect l="l" t="t" r="r" b="b"/>
              <a:pathLst>
                <a:path w="177128" h="234" extrusionOk="0">
                  <a:moveTo>
                    <a:pt x="88564" y="0"/>
                  </a:moveTo>
                  <a:cubicBezTo>
                    <a:pt x="39663" y="0"/>
                    <a:pt x="1" y="67"/>
                    <a:pt x="1" y="134"/>
                  </a:cubicBezTo>
                  <a:cubicBezTo>
                    <a:pt x="1" y="167"/>
                    <a:pt x="39663" y="234"/>
                    <a:pt x="88564" y="234"/>
                  </a:cubicBezTo>
                  <a:cubicBezTo>
                    <a:pt x="137466" y="234"/>
                    <a:pt x="177127" y="167"/>
                    <a:pt x="177127" y="134"/>
                  </a:cubicBezTo>
                  <a:cubicBezTo>
                    <a:pt x="177127" y="67"/>
                    <a:pt x="137499" y="0"/>
                    <a:pt x="885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2586175" y="4793875"/>
              <a:ext cx="268550" cy="497175"/>
            </a:xfrm>
            <a:custGeom>
              <a:avLst/>
              <a:gdLst/>
              <a:ahLst/>
              <a:cxnLst/>
              <a:rect l="l" t="t" r="r" b="b"/>
              <a:pathLst>
                <a:path w="10742" h="19887" extrusionOk="0">
                  <a:moveTo>
                    <a:pt x="7573" y="0"/>
                  </a:moveTo>
                  <a:lnTo>
                    <a:pt x="1" y="1235"/>
                  </a:lnTo>
                  <a:cubicBezTo>
                    <a:pt x="1" y="1235"/>
                    <a:pt x="1102" y="11275"/>
                    <a:pt x="1102" y="12142"/>
                  </a:cubicBezTo>
                  <a:cubicBezTo>
                    <a:pt x="1068" y="12910"/>
                    <a:pt x="7173" y="18213"/>
                    <a:pt x="8841" y="19614"/>
                  </a:cubicBezTo>
                  <a:cubicBezTo>
                    <a:pt x="9038" y="19787"/>
                    <a:pt x="9289" y="19887"/>
                    <a:pt x="9542" y="19887"/>
                  </a:cubicBezTo>
                  <a:cubicBezTo>
                    <a:pt x="9631" y="19887"/>
                    <a:pt x="9721" y="19874"/>
                    <a:pt x="9808" y="19848"/>
                  </a:cubicBezTo>
                  <a:cubicBezTo>
                    <a:pt x="10408" y="19681"/>
                    <a:pt x="10742" y="19081"/>
                    <a:pt x="10542" y="18480"/>
                  </a:cubicBezTo>
                  <a:lnTo>
                    <a:pt x="7907" y="1037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2612025" y="5079900"/>
              <a:ext cx="219350" cy="210325"/>
            </a:xfrm>
            <a:custGeom>
              <a:avLst/>
              <a:gdLst/>
              <a:ahLst/>
              <a:cxnLst/>
              <a:rect l="l" t="t" r="r" b="b"/>
              <a:pathLst>
                <a:path w="8774" h="8413" extrusionOk="0">
                  <a:moveTo>
                    <a:pt x="1" y="1"/>
                  </a:moveTo>
                  <a:lnTo>
                    <a:pt x="34" y="401"/>
                  </a:lnTo>
                  <a:cubicBezTo>
                    <a:pt x="68" y="802"/>
                    <a:pt x="201" y="1168"/>
                    <a:pt x="468" y="1435"/>
                  </a:cubicBezTo>
                  <a:cubicBezTo>
                    <a:pt x="1168" y="2169"/>
                    <a:pt x="3170" y="4171"/>
                    <a:pt x="7773" y="8140"/>
                  </a:cubicBezTo>
                  <a:cubicBezTo>
                    <a:pt x="7970" y="8313"/>
                    <a:pt x="8222" y="8412"/>
                    <a:pt x="8474" y="8412"/>
                  </a:cubicBezTo>
                  <a:cubicBezTo>
                    <a:pt x="8563" y="8412"/>
                    <a:pt x="8653" y="8400"/>
                    <a:pt x="8739" y="8374"/>
                  </a:cubicBezTo>
                  <a:lnTo>
                    <a:pt x="8739" y="8374"/>
                  </a:lnTo>
                  <a:lnTo>
                    <a:pt x="8774" y="8407"/>
                  </a:lnTo>
                  <a:lnTo>
                    <a:pt x="8741" y="8374"/>
                  </a:lnTo>
                  <a:cubicBezTo>
                    <a:pt x="8740" y="8374"/>
                    <a:pt x="8740" y="8374"/>
                    <a:pt x="8739" y="8374"/>
                  </a:cubicBezTo>
                  <a:lnTo>
                    <a:pt x="8739" y="83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2636225" y="4991150"/>
              <a:ext cx="34200" cy="30750"/>
            </a:xfrm>
            <a:custGeom>
              <a:avLst/>
              <a:gdLst/>
              <a:ahLst/>
              <a:cxnLst/>
              <a:rect l="l" t="t" r="r" b="b"/>
              <a:pathLst>
                <a:path w="1368" h="1230" extrusionOk="0">
                  <a:moveTo>
                    <a:pt x="672" y="1"/>
                  </a:moveTo>
                  <a:cubicBezTo>
                    <a:pt x="477" y="1"/>
                    <a:pt x="290" y="97"/>
                    <a:pt x="167" y="282"/>
                  </a:cubicBezTo>
                  <a:cubicBezTo>
                    <a:pt x="0" y="582"/>
                    <a:pt x="100" y="949"/>
                    <a:pt x="401" y="1149"/>
                  </a:cubicBezTo>
                  <a:cubicBezTo>
                    <a:pt x="488" y="1204"/>
                    <a:pt x="585" y="1230"/>
                    <a:pt x="684" y="1230"/>
                  </a:cubicBezTo>
                  <a:cubicBezTo>
                    <a:pt x="889" y="1230"/>
                    <a:pt x="1100" y="1118"/>
                    <a:pt x="1235" y="916"/>
                  </a:cubicBezTo>
                  <a:cubicBezTo>
                    <a:pt x="1368" y="616"/>
                    <a:pt x="1268" y="249"/>
                    <a:pt x="1001" y="82"/>
                  </a:cubicBezTo>
                  <a:lnTo>
                    <a:pt x="1001" y="82"/>
                  </a:lnTo>
                  <a:lnTo>
                    <a:pt x="1034" y="115"/>
                  </a:lnTo>
                  <a:cubicBezTo>
                    <a:pt x="919" y="38"/>
                    <a:pt x="794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2764650" y="5148075"/>
              <a:ext cx="51725" cy="31975"/>
            </a:xfrm>
            <a:custGeom>
              <a:avLst/>
              <a:gdLst/>
              <a:ahLst/>
              <a:cxnLst/>
              <a:rect l="l" t="t" r="r" b="b"/>
              <a:pathLst>
                <a:path w="2069" h="1279" extrusionOk="0">
                  <a:moveTo>
                    <a:pt x="1549" y="1"/>
                  </a:moveTo>
                  <a:cubicBezTo>
                    <a:pt x="1292" y="1"/>
                    <a:pt x="1023" y="70"/>
                    <a:pt x="801" y="209"/>
                  </a:cubicBezTo>
                  <a:cubicBezTo>
                    <a:pt x="501" y="376"/>
                    <a:pt x="267" y="610"/>
                    <a:pt x="134" y="877"/>
                  </a:cubicBezTo>
                  <a:cubicBezTo>
                    <a:pt x="34" y="1110"/>
                    <a:pt x="0" y="1277"/>
                    <a:pt x="34" y="1277"/>
                  </a:cubicBezTo>
                  <a:cubicBezTo>
                    <a:pt x="36" y="1278"/>
                    <a:pt x="38" y="1278"/>
                    <a:pt x="40" y="1278"/>
                  </a:cubicBezTo>
                  <a:cubicBezTo>
                    <a:pt x="112" y="1278"/>
                    <a:pt x="318" y="734"/>
                    <a:pt x="901" y="410"/>
                  </a:cubicBezTo>
                  <a:cubicBezTo>
                    <a:pt x="1268" y="243"/>
                    <a:pt x="1668" y="143"/>
                    <a:pt x="2068" y="109"/>
                  </a:cubicBezTo>
                  <a:cubicBezTo>
                    <a:pt x="2068" y="109"/>
                    <a:pt x="1968" y="9"/>
                    <a:pt x="1702" y="9"/>
                  </a:cubicBezTo>
                  <a:cubicBezTo>
                    <a:pt x="1651" y="4"/>
                    <a:pt x="1601" y="1"/>
                    <a:pt x="15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2785500" y="5192800"/>
              <a:ext cx="47550" cy="20575"/>
            </a:xfrm>
            <a:custGeom>
              <a:avLst/>
              <a:gdLst/>
              <a:ahLst/>
              <a:cxnLst/>
              <a:rect l="l" t="t" r="r" b="b"/>
              <a:pathLst>
                <a:path w="1902" h="823" extrusionOk="0">
                  <a:moveTo>
                    <a:pt x="1343" y="0"/>
                  </a:moveTo>
                  <a:cubicBezTo>
                    <a:pt x="1168" y="0"/>
                    <a:pt x="993" y="42"/>
                    <a:pt x="834" y="122"/>
                  </a:cubicBezTo>
                  <a:cubicBezTo>
                    <a:pt x="234" y="322"/>
                    <a:pt x="0" y="822"/>
                    <a:pt x="34" y="822"/>
                  </a:cubicBezTo>
                  <a:cubicBezTo>
                    <a:pt x="300" y="655"/>
                    <a:pt x="601" y="489"/>
                    <a:pt x="901" y="322"/>
                  </a:cubicBezTo>
                  <a:cubicBezTo>
                    <a:pt x="1234" y="255"/>
                    <a:pt x="1568" y="188"/>
                    <a:pt x="1902" y="155"/>
                  </a:cubicBezTo>
                  <a:cubicBezTo>
                    <a:pt x="1727" y="50"/>
                    <a:pt x="1535" y="0"/>
                    <a:pt x="1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2728775" y="5104150"/>
              <a:ext cx="70925" cy="33325"/>
            </a:xfrm>
            <a:custGeom>
              <a:avLst/>
              <a:gdLst/>
              <a:ahLst/>
              <a:cxnLst/>
              <a:rect l="l" t="t" r="r" b="b"/>
              <a:pathLst>
                <a:path w="2837" h="1333" extrusionOk="0">
                  <a:moveTo>
                    <a:pt x="2415" y="0"/>
                  </a:moveTo>
                  <a:cubicBezTo>
                    <a:pt x="1455" y="0"/>
                    <a:pt x="525" y="489"/>
                    <a:pt x="1" y="1333"/>
                  </a:cubicBezTo>
                  <a:cubicBezTo>
                    <a:pt x="435" y="999"/>
                    <a:pt x="868" y="732"/>
                    <a:pt x="1335" y="465"/>
                  </a:cubicBezTo>
                  <a:cubicBezTo>
                    <a:pt x="1836" y="299"/>
                    <a:pt x="2336" y="132"/>
                    <a:pt x="2836" y="32"/>
                  </a:cubicBezTo>
                  <a:cubicBezTo>
                    <a:pt x="2696" y="10"/>
                    <a:pt x="2555" y="0"/>
                    <a:pt x="2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2719625" y="5044750"/>
              <a:ext cx="67550" cy="14400"/>
            </a:xfrm>
            <a:custGeom>
              <a:avLst/>
              <a:gdLst/>
              <a:ahLst/>
              <a:cxnLst/>
              <a:rect l="l" t="t" r="r" b="b"/>
              <a:pathLst>
                <a:path w="2702" h="576" extrusionOk="0">
                  <a:moveTo>
                    <a:pt x="1686" y="1"/>
                  </a:moveTo>
                  <a:cubicBezTo>
                    <a:pt x="1560" y="1"/>
                    <a:pt x="1432" y="13"/>
                    <a:pt x="1301" y="39"/>
                  </a:cubicBezTo>
                  <a:cubicBezTo>
                    <a:pt x="834" y="39"/>
                    <a:pt x="367" y="239"/>
                    <a:pt x="0" y="573"/>
                  </a:cubicBezTo>
                  <a:cubicBezTo>
                    <a:pt x="2" y="575"/>
                    <a:pt x="6" y="576"/>
                    <a:pt x="11" y="576"/>
                  </a:cubicBezTo>
                  <a:cubicBezTo>
                    <a:pt x="100" y="576"/>
                    <a:pt x="643" y="336"/>
                    <a:pt x="1334" y="273"/>
                  </a:cubicBezTo>
                  <a:cubicBezTo>
                    <a:pt x="1489" y="259"/>
                    <a:pt x="1639" y="254"/>
                    <a:pt x="1778" y="254"/>
                  </a:cubicBezTo>
                  <a:cubicBezTo>
                    <a:pt x="2158" y="254"/>
                    <a:pt x="2462" y="292"/>
                    <a:pt x="2609" y="292"/>
                  </a:cubicBezTo>
                  <a:cubicBezTo>
                    <a:pt x="2663" y="292"/>
                    <a:pt x="2695" y="287"/>
                    <a:pt x="2702" y="273"/>
                  </a:cubicBezTo>
                  <a:cubicBezTo>
                    <a:pt x="2382" y="100"/>
                    <a:pt x="2043" y="1"/>
                    <a:pt x="1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2714600" y="4968850"/>
              <a:ext cx="70075" cy="13525"/>
            </a:xfrm>
            <a:custGeom>
              <a:avLst/>
              <a:gdLst/>
              <a:ahLst/>
              <a:cxnLst/>
              <a:rect l="l" t="t" r="r" b="b"/>
              <a:pathLst>
                <a:path w="2803" h="541" extrusionOk="0">
                  <a:moveTo>
                    <a:pt x="1545" y="0"/>
                  </a:moveTo>
                  <a:cubicBezTo>
                    <a:pt x="1498" y="0"/>
                    <a:pt x="1450" y="2"/>
                    <a:pt x="1402" y="6"/>
                  </a:cubicBezTo>
                  <a:cubicBezTo>
                    <a:pt x="1035" y="6"/>
                    <a:pt x="668" y="107"/>
                    <a:pt x="368" y="273"/>
                  </a:cubicBezTo>
                  <a:cubicBezTo>
                    <a:pt x="134" y="407"/>
                    <a:pt x="1" y="540"/>
                    <a:pt x="34" y="540"/>
                  </a:cubicBezTo>
                  <a:cubicBezTo>
                    <a:pt x="468" y="373"/>
                    <a:pt x="935" y="273"/>
                    <a:pt x="1402" y="207"/>
                  </a:cubicBezTo>
                  <a:cubicBezTo>
                    <a:pt x="1869" y="240"/>
                    <a:pt x="2336" y="340"/>
                    <a:pt x="2803" y="473"/>
                  </a:cubicBezTo>
                  <a:cubicBezTo>
                    <a:pt x="2803" y="473"/>
                    <a:pt x="2703" y="340"/>
                    <a:pt x="2436" y="207"/>
                  </a:cubicBezTo>
                  <a:cubicBezTo>
                    <a:pt x="2146" y="91"/>
                    <a:pt x="1857" y="0"/>
                    <a:pt x="15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2709600" y="4909975"/>
              <a:ext cx="79250" cy="50700"/>
            </a:xfrm>
            <a:custGeom>
              <a:avLst/>
              <a:gdLst/>
              <a:ahLst/>
              <a:cxnLst/>
              <a:rect l="l" t="t" r="r" b="b"/>
              <a:pathLst>
                <a:path w="3170" h="2028" extrusionOk="0">
                  <a:moveTo>
                    <a:pt x="508" y="181"/>
                  </a:moveTo>
                  <a:cubicBezTo>
                    <a:pt x="530" y="181"/>
                    <a:pt x="551" y="185"/>
                    <a:pt x="568" y="193"/>
                  </a:cubicBezTo>
                  <a:cubicBezTo>
                    <a:pt x="768" y="293"/>
                    <a:pt x="935" y="460"/>
                    <a:pt x="1068" y="660"/>
                  </a:cubicBezTo>
                  <a:cubicBezTo>
                    <a:pt x="1189" y="884"/>
                    <a:pt x="1291" y="1108"/>
                    <a:pt x="1372" y="1341"/>
                  </a:cubicBezTo>
                  <a:lnTo>
                    <a:pt x="1372" y="1341"/>
                  </a:lnTo>
                  <a:cubicBezTo>
                    <a:pt x="1347" y="1381"/>
                    <a:pt x="1324" y="1421"/>
                    <a:pt x="1302" y="1461"/>
                  </a:cubicBezTo>
                  <a:cubicBezTo>
                    <a:pt x="1261" y="1543"/>
                    <a:pt x="1232" y="1612"/>
                    <a:pt x="1209" y="1684"/>
                  </a:cubicBezTo>
                  <a:lnTo>
                    <a:pt x="1209" y="1684"/>
                  </a:lnTo>
                  <a:cubicBezTo>
                    <a:pt x="712" y="1547"/>
                    <a:pt x="321" y="1150"/>
                    <a:pt x="234" y="627"/>
                  </a:cubicBezTo>
                  <a:cubicBezTo>
                    <a:pt x="234" y="493"/>
                    <a:pt x="268" y="393"/>
                    <a:pt x="334" y="293"/>
                  </a:cubicBezTo>
                  <a:cubicBezTo>
                    <a:pt x="359" y="218"/>
                    <a:pt x="441" y="181"/>
                    <a:pt x="508" y="181"/>
                  </a:cubicBezTo>
                  <a:close/>
                  <a:moveTo>
                    <a:pt x="2724" y="418"/>
                  </a:moveTo>
                  <a:cubicBezTo>
                    <a:pt x="2804" y="418"/>
                    <a:pt x="2876" y="472"/>
                    <a:pt x="2903" y="527"/>
                  </a:cubicBezTo>
                  <a:cubicBezTo>
                    <a:pt x="2936" y="627"/>
                    <a:pt x="2936" y="760"/>
                    <a:pt x="2869" y="860"/>
                  </a:cubicBezTo>
                  <a:cubicBezTo>
                    <a:pt x="2621" y="1358"/>
                    <a:pt x="2111" y="1681"/>
                    <a:pt x="1557" y="1723"/>
                  </a:cubicBezTo>
                  <a:lnTo>
                    <a:pt x="1557" y="1723"/>
                  </a:lnTo>
                  <a:cubicBezTo>
                    <a:pt x="1553" y="1679"/>
                    <a:pt x="1546" y="1637"/>
                    <a:pt x="1535" y="1594"/>
                  </a:cubicBezTo>
                  <a:cubicBezTo>
                    <a:pt x="1528" y="1513"/>
                    <a:pt x="1515" y="1433"/>
                    <a:pt x="1499" y="1355"/>
                  </a:cubicBezTo>
                  <a:lnTo>
                    <a:pt x="1499" y="1355"/>
                  </a:lnTo>
                  <a:cubicBezTo>
                    <a:pt x="1675" y="1138"/>
                    <a:pt x="1872" y="937"/>
                    <a:pt x="2069" y="760"/>
                  </a:cubicBezTo>
                  <a:cubicBezTo>
                    <a:pt x="2236" y="594"/>
                    <a:pt x="2436" y="493"/>
                    <a:pt x="2669" y="427"/>
                  </a:cubicBezTo>
                  <a:cubicBezTo>
                    <a:pt x="2688" y="421"/>
                    <a:pt x="2706" y="418"/>
                    <a:pt x="2724" y="418"/>
                  </a:cubicBezTo>
                  <a:close/>
                  <a:moveTo>
                    <a:pt x="1412" y="1465"/>
                  </a:moveTo>
                  <a:cubicBezTo>
                    <a:pt x="1438" y="1551"/>
                    <a:pt x="1462" y="1638"/>
                    <a:pt x="1482" y="1727"/>
                  </a:cubicBezTo>
                  <a:lnTo>
                    <a:pt x="1482" y="1727"/>
                  </a:lnTo>
                  <a:cubicBezTo>
                    <a:pt x="1466" y="1727"/>
                    <a:pt x="1451" y="1728"/>
                    <a:pt x="1435" y="1728"/>
                  </a:cubicBezTo>
                  <a:cubicBezTo>
                    <a:pt x="1372" y="1721"/>
                    <a:pt x="1310" y="1710"/>
                    <a:pt x="1250" y="1695"/>
                  </a:cubicBezTo>
                  <a:lnTo>
                    <a:pt x="1250" y="1695"/>
                  </a:lnTo>
                  <a:cubicBezTo>
                    <a:pt x="1301" y="1617"/>
                    <a:pt x="1355" y="1540"/>
                    <a:pt x="1412" y="1465"/>
                  </a:cubicBezTo>
                  <a:close/>
                  <a:moveTo>
                    <a:pt x="496" y="0"/>
                  </a:moveTo>
                  <a:cubicBezTo>
                    <a:pt x="368" y="0"/>
                    <a:pt x="241" y="62"/>
                    <a:pt x="168" y="160"/>
                  </a:cubicBezTo>
                  <a:cubicBezTo>
                    <a:pt x="67" y="293"/>
                    <a:pt x="1" y="460"/>
                    <a:pt x="34" y="627"/>
                  </a:cubicBezTo>
                  <a:cubicBezTo>
                    <a:pt x="101" y="1361"/>
                    <a:pt x="701" y="1894"/>
                    <a:pt x="1402" y="1961"/>
                  </a:cubicBezTo>
                  <a:cubicBezTo>
                    <a:pt x="1430" y="1962"/>
                    <a:pt x="1459" y="1963"/>
                    <a:pt x="1487" y="1963"/>
                  </a:cubicBezTo>
                  <a:cubicBezTo>
                    <a:pt x="1500" y="1963"/>
                    <a:pt x="1513" y="1963"/>
                    <a:pt x="1526" y="1963"/>
                  </a:cubicBezTo>
                  <a:lnTo>
                    <a:pt x="1526" y="1963"/>
                  </a:lnTo>
                  <a:cubicBezTo>
                    <a:pt x="1529" y="1984"/>
                    <a:pt x="1532" y="2006"/>
                    <a:pt x="1535" y="2028"/>
                  </a:cubicBezTo>
                  <a:cubicBezTo>
                    <a:pt x="1540" y="2005"/>
                    <a:pt x="1544" y="1984"/>
                    <a:pt x="1547" y="1962"/>
                  </a:cubicBezTo>
                  <a:lnTo>
                    <a:pt x="1547" y="1962"/>
                  </a:lnTo>
                  <a:cubicBezTo>
                    <a:pt x="2218" y="1940"/>
                    <a:pt x="2789" y="1552"/>
                    <a:pt x="3070" y="960"/>
                  </a:cubicBezTo>
                  <a:cubicBezTo>
                    <a:pt x="3170" y="794"/>
                    <a:pt x="3170" y="594"/>
                    <a:pt x="3070" y="427"/>
                  </a:cubicBezTo>
                  <a:cubicBezTo>
                    <a:pt x="3018" y="323"/>
                    <a:pt x="2884" y="239"/>
                    <a:pt x="2749" y="239"/>
                  </a:cubicBezTo>
                  <a:cubicBezTo>
                    <a:pt x="2711" y="239"/>
                    <a:pt x="2673" y="245"/>
                    <a:pt x="2636" y="260"/>
                  </a:cubicBezTo>
                  <a:cubicBezTo>
                    <a:pt x="2369" y="327"/>
                    <a:pt x="2136" y="460"/>
                    <a:pt x="1969" y="627"/>
                  </a:cubicBezTo>
                  <a:cubicBezTo>
                    <a:pt x="1779" y="793"/>
                    <a:pt x="1605" y="994"/>
                    <a:pt x="1461" y="1204"/>
                  </a:cubicBezTo>
                  <a:lnTo>
                    <a:pt x="1461" y="1204"/>
                  </a:lnTo>
                  <a:cubicBezTo>
                    <a:pt x="1399" y="987"/>
                    <a:pt x="1307" y="784"/>
                    <a:pt x="1202" y="594"/>
                  </a:cubicBezTo>
                  <a:cubicBezTo>
                    <a:pt x="1068" y="360"/>
                    <a:pt x="868" y="160"/>
                    <a:pt x="635" y="26"/>
                  </a:cubicBezTo>
                  <a:cubicBezTo>
                    <a:pt x="590" y="9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3084050" y="4824725"/>
              <a:ext cx="376950" cy="315250"/>
            </a:xfrm>
            <a:custGeom>
              <a:avLst/>
              <a:gdLst/>
              <a:ahLst/>
              <a:cxnLst/>
              <a:rect l="l" t="t" r="r" b="b"/>
              <a:pathLst>
                <a:path w="15078" h="12610" extrusionOk="0">
                  <a:moveTo>
                    <a:pt x="334" y="1"/>
                  </a:moveTo>
                  <a:lnTo>
                    <a:pt x="0" y="12109"/>
                  </a:lnTo>
                  <a:lnTo>
                    <a:pt x="15078" y="12610"/>
                  </a:lnTo>
                  <a:cubicBezTo>
                    <a:pt x="15044" y="11175"/>
                    <a:pt x="7339" y="8040"/>
                    <a:pt x="7339" y="8040"/>
                  </a:cubicBezTo>
                  <a:lnTo>
                    <a:pt x="7872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3138250" y="5005325"/>
              <a:ext cx="31700" cy="2907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581" y="1"/>
                  </a:moveTo>
                  <a:cubicBezTo>
                    <a:pt x="532" y="1"/>
                    <a:pt x="483" y="5"/>
                    <a:pt x="434" y="15"/>
                  </a:cubicBezTo>
                  <a:lnTo>
                    <a:pt x="501" y="15"/>
                  </a:lnTo>
                  <a:cubicBezTo>
                    <a:pt x="200" y="82"/>
                    <a:pt x="0" y="382"/>
                    <a:pt x="67" y="716"/>
                  </a:cubicBezTo>
                  <a:cubicBezTo>
                    <a:pt x="125" y="977"/>
                    <a:pt x="360" y="1162"/>
                    <a:pt x="617" y="1162"/>
                  </a:cubicBezTo>
                  <a:cubicBezTo>
                    <a:pt x="656" y="1162"/>
                    <a:pt x="695" y="1158"/>
                    <a:pt x="734" y="1149"/>
                  </a:cubicBezTo>
                  <a:cubicBezTo>
                    <a:pt x="1068" y="1083"/>
                    <a:pt x="1268" y="749"/>
                    <a:pt x="1201" y="415"/>
                  </a:cubicBezTo>
                  <a:cubicBezTo>
                    <a:pt x="1116" y="160"/>
                    <a:pt x="861" y="1"/>
                    <a:pt x="5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3084050" y="5097425"/>
              <a:ext cx="379450" cy="43400"/>
            </a:xfrm>
            <a:custGeom>
              <a:avLst/>
              <a:gdLst/>
              <a:ahLst/>
              <a:cxnLst/>
              <a:rect l="l" t="t" r="r" b="b"/>
              <a:pathLst>
                <a:path w="15178" h="1736" extrusionOk="0">
                  <a:moveTo>
                    <a:pt x="67" y="0"/>
                  </a:moveTo>
                  <a:lnTo>
                    <a:pt x="0" y="1235"/>
                  </a:lnTo>
                  <a:lnTo>
                    <a:pt x="15078" y="1735"/>
                  </a:lnTo>
                  <a:cubicBezTo>
                    <a:pt x="15178" y="1268"/>
                    <a:pt x="14510" y="934"/>
                    <a:pt x="14510" y="93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7"/>
            <p:cNvSpPr/>
            <p:nvPr/>
          </p:nvSpPr>
          <p:spPr>
            <a:xfrm>
              <a:off x="3237475" y="5022475"/>
              <a:ext cx="36325" cy="21675"/>
            </a:xfrm>
            <a:custGeom>
              <a:avLst/>
              <a:gdLst/>
              <a:ahLst/>
              <a:cxnLst/>
              <a:rect l="l" t="t" r="r" b="b"/>
              <a:pathLst>
                <a:path w="1453" h="867" extrusionOk="0">
                  <a:moveTo>
                    <a:pt x="1150" y="0"/>
                  </a:moveTo>
                  <a:cubicBezTo>
                    <a:pt x="986" y="0"/>
                    <a:pt x="773" y="37"/>
                    <a:pt x="568" y="163"/>
                  </a:cubicBezTo>
                  <a:cubicBezTo>
                    <a:pt x="101" y="430"/>
                    <a:pt x="1" y="830"/>
                    <a:pt x="68" y="864"/>
                  </a:cubicBezTo>
                  <a:cubicBezTo>
                    <a:pt x="71" y="865"/>
                    <a:pt x="75" y="866"/>
                    <a:pt x="79" y="866"/>
                  </a:cubicBezTo>
                  <a:cubicBezTo>
                    <a:pt x="155" y="866"/>
                    <a:pt x="353" y="585"/>
                    <a:pt x="701" y="363"/>
                  </a:cubicBezTo>
                  <a:cubicBezTo>
                    <a:pt x="1068" y="163"/>
                    <a:pt x="1435" y="130"/>
                    <a:pt x="1435" y="63"/>
                  </a:cubicBezTo>
                  <a:cubicBezTo>
                    <a:pt x="1453" y="45"/>
                    <a:pt x="1332" y="0"/>
                    <a:pt x="1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3285025" y="5040725"/>
              <a:ext cx="27525" cy="28425"/>
            </a:xfrm>
            <a:custGeom>
              <a:avLst/>
              <a:gdLst/>
              <a:ahLst/>
              <a:cxnLst/>
              <a:rect l="l" t="t" r="r" b="b"/>
              <a:pathLst>
                <a:path w="1101" h="1137" extrusionOk="0">
                  <a:moveTo>
                    <a:pt x="1005" y="0"/>
                  </a:moveTo>
                  <a:cubicBezTo>
                    <a:pt x="858" y="0"/>
                    <a:pt x="571" y="83"/>
                    <a:pt x="334" y="367"/>
                  </a:cubicBezTo>
                  <a:cubicBezTo>
                    <a:pt x="0" y="734"/>
                    <a:pt x="34" y="1134"/>
                    <a:pt x="100" y="1134"/>
                  </a:cubicBezTo>
                  <a:cubicBezTo>
                    <a:pt x="103" y="1136"/>
                    <a:pt x="107" y="1137"/>
                    <a:pt x="110" y="1137"/>
                  </a:cubicBezTo>
                  <a:cubicBezTo>
                    <a:pt x="177" y="1137"/>
                    <a:pt x="279" y="820"/>
                    <a:pt x="534" y="534"/>
                  </a:cubicBezTo>
                  <a:cubicBezTo>
                    <a:pt x="801" y="234"/>
                    <a:pt x="1101" y="100"/>
                    <a:pt x="1101" y="34"/>
                  </a:cubicBezTo>
                  <a:cubicBezTo>
                    <a:pt x="1101" y="14"/>
                    <a:pt x="1065" y="0"/>
                    <a:pt x="10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3329225" y="5058650"/>
              <a:ext cx="20025" cy="31300"/>
            </a:xfrm>
            <a:custGeom>
              <a:avLst/>
              <a:gdLst/>
              <a:ahLst/>
              <a:cxnLst/>
              <a:rect l="l" t="t" r="r" b="b"/>
              <a:pathLst>
                <a:path w="801" h="1252" extrusionOk="0">
                  <a:moveTo>
                    <a:pt x="760" y="1"/>
                  </a:moveTo>
                  <a:cubicBezTo>
                    <a:pt x="653" y="1"/>
                    <a:pt x="368" y="149"/>
                    <a:pt x="200" y="484"/>
                  </a:cubicBezTo>
                  <a:cubicBezTo>
                    <a:pt x="0" y="884"/>
                    <a:pt x="100" y="1251"/>
                    <a:pt x="167" y="1251"/>
                  </a:cubicBezTo>
                  <a:cubicBezTo>
                    <a:pt x="234" y="1251"/>
                    <a:pt x="267" y="918"/>
                    <a:pt x="434" y="617"/>
                  </a:cubicBezTo>
                  <a:cubicBezTo>
                    <a:pt x="601" y="284"/>
                    <a:pt x="801" y="50"/>
                    <a:pt x="801" y="17"/>
                  </a:cubicBezTo>
                  <a:cubicBezTo>
                    <a:pt x="795" y="6"/>
                    <a:pt x="781" y="1"/>
                    <a:pt x="7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3231650" y="4972325"/>
              <a:ext cx="40875" cy="8850"/>
            </a:xfrm>
            <a:custGeom>
              <a:avLst/>
              <a:gdLst/>
              <a:ahLst/>
              <a:cxnLst/>
              <a:rect l="l" t="t" r="r" b="b"/>
              <a:pathLst>
                <a:path w="1635" h="354" extrusionOk="0">
                  <a:moveTo>
                    <a:pt x="801" y="1"/>
                  </a:moveTo>
                  <a:cubicBezTo>
                    <a:pt x="301" y="1"/>
                    <a:pt x="0" y="268"/>
                    <a:pt x="34" y="334"/>
                  </a:cubicBezTo>
                  <a:cubicBezTo>
                    <a:pt x="40" y="348"/>
                    <a:pt x="59" y="353"/>
                    <a:pt x="88" y="353"/>
                  </a:cubicBezTo>
                  <a:cubicBezTo>
                    <a:pt x="203" y="353"/>
                    <a:pt x="481" y="268"/>
                    <a:pt x="801" y="268"/>
                  </a:cubicBezTo>
                  <a:cubicBezTo>
                    <a:pt x="866" y="263"/>
                    <a:pt x="929" y="261"/>
                    <a:pt x="989" y="261"/>
                  </a:cubicBezTo>
                  <a:cubicBezTo>
                    <a:pt x="1224" y="261"/>
                    <a:pt x="1413" y="291"/>
                    <a:pt x="1517" y="291"/>
                  </a:cubicBezTo>
                  <a:cubicBezTo>
                    <a:pt x="1563" y="291"/>
                    <a:pt x="1593" y="285"/>
                    <a:pt x="1601" y="268"/>
                  </a:cubicBezTo>
                  <a:cubicBezTo>
                    <a:pt x="1635" y="234"/>
                    <a:pt x="1301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3215800" y="4908125"/>
              <a:ext cx="57575" cy="33450"/>
            </a:xfrm>
            <a:custGeom>
              <a:avLst/>
              <a:gdLst/>
              <a:ahLst/>
              <a:cxnLst/>
              <a:rect l="l" t="t" r="r" b="b"/>
              <a:pathLst>
                <a:path w="2303" h="1338" extrusionOk="0">
                  <a:moveTo>
                    <a:pt x="417" y="251"/>
                  </a:moveTo>
                  <a:cubicBezTo>
                    <a:pt x="476" y="251"/>
                    <a:pt x="551" y="267"/>
                    <a:pt x="634" y="301"/>
                  </a:cubicBezTo>
                  <a:cubicBezTo>
                    <a:pt x="801" y="334"/>
                    <a:pt x="935" y="367"/>
                    <a:pt x="1068" y="434"/>
                  </a:cubicBezTo>
                  <a:cubicBezTo>
                    <a:pt x="1301" y="534"/>
                    <a:pt x="1535" y="668"/>
                    <a:pt x="1702" y="834"/>
                  </a:cubicBezTo>
                  <a:cubicBezTo>
                    <a:pt x="1883" y="983"/>
                    <a:pt x="2015" y="1114"/>
                    <a:pt x="2107" y="1206"/>
                  </a:cubicBezTo>
                  <a:lnTo>
                    <a:pt x="2107" y="1206"/>
                  </a:lnTo>
                  <a:cubicBezTo>
                    <a:pt x="1936" y="1148"/>
                    <a:pt x="1761" y="1083"/>
                    <a:pt x="1568" y="1034"/>
                  </a:cubicBezTo>
                  <a:cubicBezTo>
                    <a:pt x="1335" y="968"/>
                    <a:pt x="1101" y="868"/>
                    <a:pt x="868" y="734"/>
                  </a:cubicBezTo>
                  <a:cubicBezTo>
                    <a:pt x="734" y="668"/>
                    <a:pt x="601" y="601"/>
                    <a:pt x="468" y="501"/>
                  </a:cubicBezTo>
                  <a:cubicBezTo>
                    <a:pt x="401" y="467"/>
                    <a:pt x="367" y="434"/>
                    <a:pt x="301" y="367"/>
                  </a:cubicBezTo>
                  <a:cubicBezTo>
                    <a:pt x="267" y="334"/>
                    <a:pt x="267" y="334"/>
                    <a:pt x="301" y="301"/>
                  </a:cubicBezTo>
                  <a:cubicBezTo>
                    <a:pt x="317" y="267"/>
                    <a:pt x="359" y="251"/>
                    <a:pt x="417" y="251"/>
                  </a:cubicBezTo>
                  <a:close/>
                  <a:moveTo>
                    <a:pt x="434" y="0"/>
                  </a:moveTo>
                  <a:cubicBezTo>
                    <a:pt x="301" y="0"/>
                    <a:pt x="167" y="67"/>
                    <a:pt x="101" y="167"/>
                  </a:cubicBezTo>
                  <a:cubicBezTo>
                    <a:pt x="1" y="267"/>
                    <a:pt x="1" y="434"/>
                    <a:pt x="101" y="567"/>
                  </a:cubicBezTo>
                  <a:cubicBezTo>
                    <a:pt x="167" y="634"/>
                    <a:pt x="234" y="701"/>
                    <a:pt x="334" y="734"/>
                  </a:cubicBezTo>
                  <a:cubicBezTo>
                    <a:pt x="468" y="834"/>
                    <a:pt x="601" y="901"/>
                    <a:pt x="768" y="1001"/>
                  </a:cubicBezTo>
                  <a:cubicBezTo>
                    <a:pt x="1001" y="1101"/>
                    <a:pt x="1268" y="1201"/>
                    <a:pt x="1535" y="1268"/>
                  </a:cubicBezTo>
                  <a:cubicBezTo>
                    <a:pt x="1652" y="1301"/>
                    <a:pt x="1777" y="1318"/>
                    <a:pt x="1906" y="1318"/>
                  </a:cubicBezTo>
                  <a:cubicBezTo>
                    <a:pt x="2000" y="1318"/>
                    <a:pt x="2097" y="1309"/>
                    <a:pt x="2194" y="1291"/>
                  </a:cubicBezTo>
                  <a:lnTo>
                    <a:pt x="2194" y="1291"/>
                  </a:lnTo>
                  <a:cubicBezTo>
                    <a:pt x="2226" y="1321"/>
                    <a:pt x="2248" y="1338"/>
                    <a:pt x="2261" y="1338"/>
                  </a:cubicBezTo>
                  <a:cubicBezTo>
                    <a:pt x="2264" y="1338"/>
                    <a:pt x="2267" y="1337"/>
                    <a:pt x="2269" y="1335"/>
                  </a:cubicBezTo>
                  <a:cubicBezTo>
                    <a:pt x="2278" y="1335"/>
                    <a:pt x="2275" y="1314"/>
                    <a:pt x="2260" y="1278"/>
                  </a:cubicBezTo>
                  <a:lnTo>
                    <a:pt x="2260" y="1278"/>
                  </a:lnTo>
                  <a:cubicBezTo>
                    <a:pt x="2274" y="1275"/>
                    <a:pt x="2288" y="1271"/>
                    <a:pt x="2302" y="1268"/>
                  </a:cubicBezTo>
                  <a:cubicBezTo>
                    <a:pt x="2284" y="1263"/>
                    <a:pt x="2267" y="1258"/>
                    <a:pt x="2249" y="1252"/>
                  </a:cubicBezTo>
                  <a:lnTo>
                    <a:pt x="2249" y="1252"/>
                  </a:lnTo>
                  <a:cubicBezTo>
                    <a:pt x="2197" y="1140"/>
                    <a:pt x="2063" y="928"/>
                    <a:pt x="1835" y="701"/>
                  </a:cubicBezTo>
                  <a:cubicBezTo>
                    <a:pt x="1635" y="501"/>
                    <a:pt x="1435" y="367"/>
                    <a:pt x="1168" y="234"/>
                  </a:cubicBezTo>
                  <a:cubicBezTo>
                    <a:pt x="1001" y="167"/>
                    <a:pt x="868" y="100"/>
                    <a:pt x="701" y="67"/>
                  </a:cubicBezTo>
                  <a:cubicBezTo>
                    <a:pt x="601" y="34"/>
                    <a:pt x="501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7"/>
            <p:cNvSpPr/>
            <p:nvPr/>
          </p:nvSpPr>
          <p:spPr>
            <a:xfrm>
              <a:off x="3265825" y="4883100"/>
              <a:ext cx="31725" cy="60075"/>
            </a:xfrm>
            <a:custGeom>
              <a:avLst/>
              <a:gdLst/>
              <a:ahLst/>
              <a:cxnLst/>
              <a:rect l="l" t="t" r="r" b="b"/>
              <a:pathLst>
                <a:path w="1269" h="2403" extrusionOk="0">
                  <a:moveTo>
                    <a:pt x="868" y="1"/>
                  </a:moveTo>
                  <a:cubicBezTo>
                    <a:pt x="635" y="34"/>
                    <a:pt x="468" y="167"/>
                    <a:pt x="368" y="368"/>
                  </a:cubicBezTo>
                  <a:cubicBezTo>
                    <a:pt x="134" y="768"/>
                    <a:pt x="34" y="1202"/>
                    <a:pt x="34" y="1635"/>
                  </a:cubicBezTo>
                  <a:cubicBezTo>
                    <a:pt x="1" y="1902"/>
                    <a:pt x="68" y="2169"/>
                    <a:pt x="201" y="2402"/>
                  </a:cubicBezTo>
                  <a:cubicBezTo>
                    <a:pt x="234" y="2369"/>
                    <a:pt x="168" y="2102"/>
                    <a:pt x="234" y="1669"/>
                  </a:cubicBezTo>
                  <a:cubicBezTo>
                    <a:pt x="234" y="1402"/>
                    <a:pt x="301" y="1135"/>
                    <a:pt x="401" y="901"/>
                  </a:cubicBezTo>
                  <a:cubicBezTo>
                    <a:pt x="468" y="768"/>
                    <a:pt x="535" y="634"/>
                    <a:pt x="601" y="501"/>
                  </a:cubicBezTo>
                  <a:cubicBezTo>
                    <a:pt x="668" y="368"/>
                    <a:pt x="802" y="268"/>
                    <a:pt x="868" y="234"/>
                  </a:cubicBezTo>
                  <a:cubicBezTo>
                    <a:pt x="935" y="234"/>
                    <a:pt x="1002" y="368"/>
                    <a:pt x="1002" y="534"/>
                  </a:cubicBezTo>
                  <a:cubicBezTo>
                    <a:pt x="1035" y="668"/>
                    <a:pt x="1035" y="835"/>
                    <a:pt x="1002" y="968"/>
                  </a:cubicBezTo>
                  <a:cubicBezTo>
                    <a:pt x="968" y="1202"/>
                    <a:pt x="868" y="1468"/>
                    <a:pt x="735" y="1669"/>
                  </a:cubicBezTo>
                  <a:cubicBezTo>
                    <a:pt x="501" y="2035"/>
                    <a:pt x="268" y="2169"/>
                    <a:pt x="268" y="2202"/>
                  </a:cubicBezTo>
                  <a:cubicBezTo>
                    <a:pt x="268" y="2207"/>
                    <a:pt x="275" y="2210"/>
                    <a:pt x="288" y="2210"/>
                  </a:cubicBezTo>
                  <a:cubicBezTo>
                    <a:pt x="364" y="2210"/>
                    <a:pt x="645" y="2116"/>
                    <a:pt x="902" y="1802"/>
                  </a:cubicBezTo>
                  <a:cubicBezTo>
                    <a:pt x="1068" y="1568"/>
                    <a:pt x="1202" y="1302"/>
                    <a:pt x="1235" y="1035"/>
                  </a:cubicBezTo>
                  <a:cubicBezTo>
                    <a:pt x="1269" y="835"/>
                    <a:pt x="1269" y="668"/>
                    <a:pt x="1235" y="501"/>
                  </a:cubicBezTo>
                  <a:cubicBezTo>
                    <a:pt x="1235" y="401"/>
                    <a:pt x="1202" y="334"/>
                    <a:pt x="1168" y="234"/>
                  </a:cubicBezTo>
                  <a:cubicBezTo>
                    <a:pt x="1135" y="101"/>
                    <a:pt x="1002" y="1"/>
                    <a:pt x="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7"/>
            <p:cNvSpPr/>
            <p:nvPr/>
          </p:nvSpPr>
          <p:spPr>
            <a:xfrm>
              <a:off x="2505300" y="2846650"/>
              <a:ext cx="424500" cy="2155725"/>
            </a:xfrm>
            <a:custGeom>
              <a:avLst/>
              <a:gdLst/>
              <a:ahLst/>
              <a:cxnLst/>
              <a:rect l="l" t="t" r="r" b="b"/>
              <a:pathLst>
                <a:path w="16980" h="86229" extrusionOk="0">
                  <a:moveTo>
                    <a:pt x="16979" y="0"/>
                  </a:moveTo>
                  <a:lnTo>
                    <a:pt x="0" y="2836"/>
                  </a:lnTo>
                  <a:lnTo>
                    <a:pt x="2235" y="86229"/>
                  </a:lnTo>
                  <a:lnTo>
                    <a:pt x="14144" y="85895"/>
                  </a:lnTo>
                  <a:lnTo>
                    <a:pt x="1697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7"/>
            <p:cNvSpPr/>
            <p:nvPr/>
          </p:nvSpPr>
          <p:spPr>
            <a:xfrm>
              <a:off x="2816350" y="2842475"/>
              <a:ext cx="542075" cy="2128225"/>
            </a:xfrm>
            <a:custGeom>
              <a:avLst/>
              <a:gdLst/>
              <a:ahLst/>
              <a:cxnLst/>
              <a:rect l="l" t="t" r="r" b="b"/>
              <a:pathLst>
                <a:path w="21683" h="85129" extrusionOk="0">
                  <a:moveTo>
                    <a:pt x="12309" y="1"/>
                  </a:moveTo>
                  <a:lnTo>
                    <a:pt x="2135" y="201"/>
                  </a:lnTo>
                  <a:lnTo>
                    <a:pt x="0" y="5871"/>
                  </a:lnTo>
                  <a:lnTo>
                    <a:pt x="8840" y="42197"/>
                  </a:lnTo>
                  <a:lnTo>
                    <a:pt x="7873" y="85128"/>
                  </a:lnTo>
                  <a:lnTo>
                    <a:pt x="19514" y="85128"/>
                  </a:lnTo>
                  <a:cubicBezTo>
                    <a:pt x="19514" y="85128"/>
                    <a:pt x="21683" y="47435"/>
                    <a:pt x="21382" y="41397"/>
                  </a:cubicBezTo>
                  <a:cubicBezTo>
                    <a:pt x="21116" y="35359"/>
                    <a:pt x="12309" y="1"/>
                    <a:pt x="12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2886400" y="2950900"/>
              <a:ext cx="58400" cy="1089950"/>
            </a:xfrm>
            <a:custGeom>
              <a:avLst/>
              <a:gdLst/>
              <a:ahLst/>
              <a:cxnLst/>
              <a:rect l="l" t="t" r="r" b="b"/>
              <a:pathLst>
                <a:path w="2336" h="43598" extrusionOk="0">
                  <a:moveTo>
                    <a:pt x="2302" y="0"/>
                  </a:moveTo>
                  <a:cubicBezTo>
                    <a:pt x="2302" y="67"/>
                    <a:pt x="2302" y="100"/>
                    <a:pt x="2302" y="133"/>
                  </a:cubicBezTo>
                  <a:lnTo>
                    <a:pt x="2302" y="434"/>
                  </a:lnTo>
                  <a:cubicBezTo>
                    <a:pt x="2302" y="300"/>
                    <a:pt x="2302" y="200"/>
                    <a:pt x="2335" y="100"/>
                  </a:cubicBezTo>
                  <a:cubicBezTo>
                    <a:pt x="2302" y="67"/>
                    <a:pt x="2302" y="33"/>
                    <a:pt x="2302" y="0"/>
                  </a:cubicBezTo>
                  <a:close/>
                  <a:moveTo>
                    <a:pt x="2302" y="434"/>
                  </a:moveTo>
                  <a:cubicBezTo>
                    <a:pt x="2269" y="734"/>
                    <a:pt x="2235" y="1168"/>
                    <a:pt x="2202" y="1701"/>
                  </a:cubicBezTo>
                  <a:cubicBezTo>
                    <a:pt x="2135" y="2835"/>
                    <a:pt x="2035" y="4403"/>
                    <a:pt x="1935" y="6371"/>
                  </a:cubicBezTo>
                  <a:cubicBezTo>
                    <a:pt x="1702" y="10341"/>
                    <a:pt x="1368" y="15745"/>
                    <a:pt x="1068" y="21782"/>
                  </a:cubicBezTo>
                  <a:cubicBezTo>
                    <a:pt x="768" y="27820"/>
                    <a:pt x="501" y="33257"/>
                    <a:pt x="267" y="37193"/>
                  </a:cubicBezTo>
                  <a:cubicBezTo>
                    <a:pt x="201" y="39161"/>
                    <a:pt x="134" y="40763"/>
                    <a:pt x="67" y="41863"/>
                  </a:cubicBezTo>
                  <a:cubicBezTo>
                    <a:pt x="34" y="42430"/>
                    <a:pt x="34" y="42831"/>
                    <a:pt x="34" y="43164"/>
                  </a:cubicBezTo>
                  <a:cubicBezTo>
                    <a:pt x="67" y="42864"/>
                    <a:pt x="101" y="42430"/>
                    <a:pt x="134" y="41897"/>
                  </a:cubicBezTo>
                  <a:cubicBezTo>
                    <a:pt x="201" y="40796"/>
                    <a:pt x="301" y="39195"/>
                    <a:pt x="434" y="37227"/>
                  </a:cubicBezTo>
                  <a:cubicBezTo>
                    <a:pt x="634" y="33291"/>
                    <a:pt x="934" y="27853"/>
                    <a:pt x="1268" y="21816"/>
                  </a:cubicBezTo>
                  <a:cubicBezTo>
                    <a:pt x="1568" y="15811"/>
                    <a:pt x="1835" y="10374"/>
                    <a:pt x="2035" y="6405"/>
                  </a:cubicBezTo>
                  <a:cubicBezTo>
                    <a:pt x="2135" y="4437"/>
                    <a:pt x="2202" y="2835"/>
                    <a:pt x="2269" y="1735"/>
                  </a:cubicBezTo>
                  <a:cubicBezTo>
                    <a:pt x="2269" y="1201"/>
                    <a:pt x="2302" y="767"/>
                    <a:pt x="2302" y="467"/>
                  </a:cubicBezTo>
                  <a:lnTo>
                    <a:pt x="2302" y="434"/>
                  </a:lnTo>
                  <a:close/>
                  <a:moveTo>
                    <a:pt x="34" y="43498"/>
                  </a:moveTo>
                  <a:cubicBezTo>
                    <a:pt x="0" y="43531"/>
                    <a:pt x="0" y="43565"/>
                    <a:pt x="34" y="43598"/>
                  </a:cubicBezTo>
                  <a:cubicBezTo>
                    <a:pt x="34" y="43565"/>
                    <a:pt x="34" y="43531"/>
                    <a:pt x="34" y="4349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7"/>
            <p:cNvSpPr/>
            <p:nvPr/>
          </p:nvSpPr>
          <p:spPr>
            <a:xfrm>
              <a:off x="2564500" y="1681650"/>
              <a:ext cx="511225" cy="1160850"/>
            </a:xfrm>
            <a:custGeom>
              <a:avLst/>
              <a:gdLst/>
              <a:ahLst/>
              <a:cxnLst/>
              <a:rect l="l" t="t" r="r" b="b"/>
              <a:pathLst>
                <a:path w="20449" h="46434" extrusionOk="0">
                  <a:moveTo>
                    <a:pt x="2803" y="0"/>
                  </a:moveTo>
                  <a:lnTo>
                    <a:pt x="1" y="4037"/>
                  </a:lnTo>
                  <a:lnTo>
                    <a:pt x="1335" y="13777"/>
                  </a:lnTo>
                  <a:lnTo>
                    <a:pt x="1735" y="46434"/>
                  </a:lnTo>
                  <a:lnTo>
                    <a:pt x="20449" y="46434"/>
                  </a:lnTo>
                  <a:cubicBezTo>
                    <a:pt x="20449" y="46434"/>
                    <a:pt x="18314" y="34625"/>
                    <a:pt x="18247" y="28587"/>
                  </a:cubicBezTo>
                  <a:cubicBezTo>
                    <a:pt x="18180" y="22550"/>
                    <a:pt x="13877" y="1101"/>
                    <a:pt x="13877" y="1101"/>
                  </a:cubicBezTo>
                  <a:lnTo>
                    <a:pt x="280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7"/>
            <p:cNvSpPr/>
            <p:nvPr/>
          </p:nvSpPr>
          <p:spPr>
            <a:xfrm>
              <a:off x="2917250" y="1725000"/>
              <a:ext cx="243525" cy="1266775"/>
            </a:xfrm>
            <a:custGeom>
              <a:avLst/>
              <a:gdLst/>
              <a:ahLst/>
              <a:cxnLst/>
              <a:rect l="l" t="t" r="r" b="b"/>
              <a:pathLst>
                <a:path w="9741" h="50671" extrusionOk="0">
                  <a:moveTo>
                    <a:pt x="1" y="1"/>
                  </a:moveTo>
                  <a:lnTo>
                    <a:pt x="5204" y="42365"/>
                  </a:lnTo>
                  <a:lnTo>
                    <a:pt x="7840" y="50504"/>
                  </a:lnTo>
                  <a:lnTo>
                    <a:pt x="9741" y="50671"/>
                  </a:lnTo>
                  <a:lnTo>
                    <a:pt x="7840" y="28922"/>
                  </a:lnTo>
                  <a:cubicBezTo>
                    <a:pt x="7840" y="28922"/>
                    <a:pt x="6572" y="4271"/>
                    <a:pt x="5638" y="2970"/>
                  </a:cubicBezTo>
                  <a:cubicBezTo>
                    <a:pt x="4471" y="13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7"/>
            <p:cNvSpPr/>
            <p:nvPr/>
          </p:nvSpPr>
          <p:spPr>
            <a:xfrm>
              <a:off x="3058200" y="1799225"/>
              <a:ext cx="780575" cy="527050"/>
            </a:xfrm>
            <a:custGeom>
              <a:avLst/>
              <a:gdLst/>
              <a:ahLst/>
              <a:cxnLst/>
              <a:rect l="l" t="t" r="r" b="b"/>
              <a:pathLst>
                <a:path w="31223" h="21082" extrusionOk="0">
                  <a:moveTo>
                    <a:pt x="0" y="1"/>
                  </a:moveTo>
                  <a:lnTo>
                    <a:pt x="467" y="12743"/>
                  </a:lnTo>
                  <a:lnTo>
                    <a:pt x="9173" y="19681"/>
                  </a:lnTo>
                  <a:cubicBezTo>
                    <a:pt x="10226" y="20541"/>
                    <a:pt x="11223" y="21082"/>
                    <a:pt x="12424" y="21082"/>
                  </a:cubicBezTo>
                  <a:cubicBezTo>
                    <a:pt x="13087" y="21082"/>
                    <a:pt x="13813" y="20917"/>
                    <a:pt x="14644" y="20549"/>
                  </a:cubicBezTo>
                  <a:lnTo>
                    <a:pt x="31222" y="13043"/>
                  </a:lnTo>
                  <a:lnTo>
                    <a:pt x="28120" y="6539"/>
                  </a:lnTo>
                  <a:lnTo>
                    <a:pt x="12609" y="11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7"/>
            <p:cNvSpPr/>
            <p:nvPr/>
          </p:nvSpPr>
          <p:spPr>
            <a:xfrm>
              <a:off x="3671950" y="2009875"/>
              <a:ext cx="19225" cy="17375"/>
            </a:xfrm>
            <a:custGeom>
              <a:avLst/>
              <a:gdLst/>
              <a:ahLst/>
              <a:cxnLst/>
              <a:rect l="l" t="t" r="r" b="b"/>
              <a:pathLst>
                <a:path w="769" h="695" extrusionOk="0">
                  <a:moveTo>
                    <a:pt x="401" y="0"/>
                  </a:moveTo>
                  <a:cubicBezTo>
                    <a:pt x="345" y="0"/>
                    <a:pt x="288" y="15"/>
                    <a:pt x="234" y="47"/>
                  </a:cubicBezTo>
                  <a:cubicBezTo>
                    <a:pt x="68" y="148"/>
                    <a:pt x="1" y="348"/>
                    <a:pt x="101" y="514"/>
                  </a:cubicBezTo>
                  <a:cubicBezTo>
                    <a:pt x="146" y="628"/>
                    <a:pt x="253" y="695"/>
                    <a:pt x="369" y="695"/>
                  </a:cubicBezTo>
                  <a:cubicBezTo>
                    <a:pt x="424" y="695"/>
                    <a:pt x="481" y="680"/>
                    <a:pt x="535" y="648"/>
                  </a:cubicBezTo>
                  <a:cubicBezTo>
                    <a:pt x="701" y="548"/>
                    <a:pt x="768" y="348"/>
                    <a:pt x="701" y="181"/>
                  </a:cubicBezTo>
                  <a:cubicBezTo>
                    <a:pt x="633" y="68"/>
                    <a:pt x="519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3672800" y="2010050"/>
              <a:ext cx="17525" cy="17700"/>
            </a:xfrm>
            <a:custGeom>
              <a:avLst/>
              <a:gdLst/>
              <a:ahLst/>
              <a:cxnLst/>
              <a:rect l="l" t="t" r="r" b="b"/>
              <a:pathLst>
                <a:path w="701" h="708" extrusionOk="0">
                  <a:moveTo>
                    <a:pt x="201" y="40"/>
                  </a:moveTo>
                  <a:cubicBezTo>
                    <a:pt x="201" y="40"/>
                    <a:pt x="201" y="40"/>
                    <a:pt x="200" y="40"/>
                  </a:cubicBezTo>
                  <a:cubicBezTo>
                    <a:pt x="200" y="41"/>
                    <a:pt x="200" y="41"/>
                    <a:pt x="200" y="41"/>
                  </a:cubicBezTo>
                  <a:lnTo>
                    <a:pt x="200" y="41"/>
                  </a:lnTo>
                  <a:cubicBezTo>
                    <a:pt x="200" y="41"/>
                    <a:pt x="201" y="41"/>
                    <a:pt x="201" y="40"/>
                  </a:cubicBezTo>
                  <a:close/>
                  <a:moveTo>
                    <a:pt x="390" y="1"/>
                  </a:moveTo>
                  <a:cubicBezTo>
                    <a:pt x="323" y="1"/>
                    <a:pt x="259" y="15"/>
                    <a:pt x="201" y="40"/>
                  </a:cubicBezTo>
                  <a:lnTo>
                    <a:pt x="201" y="40"/>
                  </a:lnTo>
                  <a:cubicBezTo>
                    <a:pt x="235" y="40"/>
                    <a:pt x="301" y="7"/>
                    <a:pt x="367" y="7"/>
                  </a:cubicBezTo>
                  <a:cubicBezTo>
                    <a:pt x="432" y="7"/>
                    <a:pt x="510" y="35"/>
                    <a:pt x="566" y="81"/>
                  </a:cubicBezTo>
                  <a:lnTo>
                    <a:pt x="566" y="81"/>
                  </a:lnTo>
                  <a:cubicBezTo>
                    <a:pt x="533" y="48"/>
                    <a:pt x="500" y="24"/>
                    <a:pt x="467" y="7"/>
                  </a:cubicBezTo>
                  <a:cubicBezTo>
                    <a:pt x="441" y="3"/>
                    <a:pt x="416" y="1"/>
                    <a:pt x="390" y="1"/>
                  </a:cubicBezTo>
                  <a:close/>
                  <a:moveTo>
                    <a:pt x="566" y="81"/>
                  </a:moveTo>
                  <a:lnTo>
                    <a:pt x="566" y="81"/>
                  </a:lnTo>
                  <a:cubicBezTo>
                    <a:pt x="583" y="98"/>
                    <a:pt x="600" y="117"/>
                    <a:pt x="617" y="139"/>
                  </a:cubicBezTo>
                  <a:lnTo>
                    <a:pt x="617" y="139"/>
                  </a:lnTo>
                  <a:cubicBezTo>
                    <a:pt x="604" y="117"/>
                    <a:pt x="587" y="98"/>
                    <a:pt x="566" y="81"/>
                  </a:cubicBezTo>
                  <a:close/>
                  <a:moveTo>
                    <a:pt x="200" y="41"/>
                  </a:moveTo>
                  <a:cubicBezTo>
                    <a:pt x="109" y="82"/>
                    <a:pt x="36" y="152"/>
                    <a:pt x="0" y="241"/>
                  </a:cubicBezTo>
                  <a:cubicBezTo>
                    <a:pt x="0" y="341"/>
                    <a:pt x="0" y="441"/>
                    <a:pt x="34" y="507"/>
                  </a:cubicBezTo>
                  <a:cubicBezTo>
                    <a:pt x="67" y="608"/>
                    <a:pt x="167" y="674"/>
                    <a:pt x="234" y="708"/>
                  </a:cubicBezTo>
                  <a:lnTo>
                    <a:pt x="367" y="708"/>
                  </a:lnTo>
                  <a:cubicBezTo>
                    <a:pt x="401" y="708"/>
                    <a:pt x="467" y="674"/>
                    <a:pt x="501" y="674"/>
                  </a:cubicBezTo>
                  <a:cubicBezTo>
                    <a:pt x="601" y="608"/>
                    <a:pt x="667" y="541"/>
                    <a:pt x="701" y="474"/>
                  </a:cubicBezTo>
                  <a:cubicBezTo>
                    <a:pt x="701" y="374"/>
                    <a:pt x="701" y="274"/>
                    <a:pt x="667" y="207"/>
                  </a:cubicBezTo>
                  <a:cubicBezTo>
                    <a:pt x="651" y="182"/>
                    <a:pt x="634" y="159"/>
                    <a:pt x="617" y="139"/>
                  </a:cubicBezTo>
                  <a:lnTo>
                    <a:pt x="617" y="139"/>
                  </a:lnTo>
                  <a:cubicBezTo>
                    <a:pt x="624" y="150"/>
                    <a:pt x="630" y="162"/>
                    <a:pt x="634" y="174"/>
                  </a:cubicBezTo>
                  <a:cubicBezTo>
                    <a:pt x="667" y="274"/>
                    <a:pt x="701" y="341"/>
                    <a:pt x="667" y="441"/>
                  </a:cubicBezTo>
                  <a:cubicBezTo>
                    <a:pt x="634" y="507"/>
                    <a:pt x="601" y="574"/>
                    <a:pt x="501" y="641"/>
                  </a:cubicBezTo>
                  <a:cubicBezTo>
                    <a:pt x="456" y="659"/>
                    <a:pt x="409" y="667"/>
                    <a:pt x="363" y="667"/>
                  </a:cubicBezTo>
                  <a:cubicBezTo>
                    <a:pt x="236" y="667"/>
                    <a:pt x="116" y="605"/>
                    <a:pt x="67" y="507"/>
                  </a:cubicBezTo>
                  <a:cubicBezTo>
                    <a:pt x="34" y="407"/>
                    <a:pt x="0" y="341"/>
                    <a:pt x="34" y="241"/>
                  </a:cubicBezTo>
                  <a:cubicBezTo>
                    <a:pt x="67" y="174"/>
                    <a:pt x="133" y="108"/>
                    <a:pt x="200" y="4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3704475" y="2002375"/>
              <a:ext cx="19225" cy="16850"/>
            </a:xfrm>
            <a:custGeom>
              <a:avLst/>
              <a:gdLst/>
              <a:ahLst/>
              <a:cxnLst/>
              <a:rect l="l" t="t" r="r" b="b"/>
              <a:pathLst>
                <a:path w="769" h="674" extrusionOk="0">
                  <a:moveTo>
                    <a:pt x="401" y="0"/>
                  </a:moveTo>
                  <a:cubicBezTo>
                    <a:pt x="345" y="0"/>
                    <a:pt x="288" y="15"/>
                    <a:pt x="234" y="47"/>
                  </a:cubicBezTo>
                  <a:cubicBezTo>
                    <a:pt x="68" y="114"/>
                    <a:pt x="1" y="347"/>
                    <a:pt x="101" y="514"/>
                  </a:cubicBezTo>
                  <a:cubicBezTo>
                    <a:pt x="150" y="612"/>
                    <a:pt x="270" y="674"/>
                    <a:pt x="396" y="674"/>
                  </a:cubicBezTo>
                  <a:cubicBezTo>
                    <a:pt x="443" y="674"/>
                    <a:pt x="490" y="666"/>
                    <a:pt x="535" y="648"/>
                  </a:cubicBezTo>
                  <a:cubicBezTo>
                    <a:pt x="701" y="548"/>
                    <a:pt x="768" y="347"/>
                    <a:pt x="701" y="181"/>
                  </a:cubicBezTo>
                  <a:cubicBezTo>
                    <a:pt x="633" y="67"/>
                    <a:pt x="519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7"/>
            <p:cNvSpPr/>
            <p:nvPr/>
          </p:nvSpPr>
          <p:spPr>
            <a:xfrm>
              <a:off x="3703650" y="2002375"/>
              <a:ext cx="19350" cy="17025"/>
            </a:xfrm>
            <a:custGeom>
              <a:avLst/>
              <a:gdLst/>
              <a:ahLst/>
              <a:cxnLst/>
              <a:rect l="l" t="t" r="r" b="b"/>
              <a:pathLst>
                <a:path w="774" h="681" extrusionOk="0">
                  <a:moveTo>
                    <a:pt x="321" y="21"/>
                  </a:moveTo>
                  <a:cubicBezTo>
                    <a:pt x="299" y="26"/>
                    <a:pt x="281" y="34"/>
                    <a:pt x="267" y="47"/>
                  </a:cubicBezTo>
                  <a:cubicBezTo>
                    <a:pt x="285" y="37"/>
                    <a:pt x="303" y="28"/>
                    <a:pt x="321" y="21"/>
                  </a:cubicBezTo>
                  <a:close/>
                  <a:moveTo>
                    <a:pt x="434" y="0"/>
                  </a:moveTo>
                  <a:cubicBezTo>
                    <a:pt x="396" y="0"/>
                    <a:pt x="358" y="7"/>
                    <a:pt x="321" y="21"/>
                  </a:cubicBezTo>
                  <a:lnTo>
                    <a:pt x="321" y="21"/>
                  </a:lnTo>
                  <a:cubicBezTo>
                    <a:pt x="354" y="14"/>
                    <a:pt x="394" y="14"/>
                    <a:pt x="434" y="14"/>
                  </a:cubicBezTo>
                  <a:lnTo>
                    <a:pt x="501" y="14"/>
                  </a:lnTo>
                  <a:cubicBezTo>
                    <a:pt x="552" y="25"/>
                    <a:pt x="595" y="43"/>
                    <a:pt x="631" y="67"/>
                  </a:cubicBezTo>
                  <a:lnTo>
                    <a:pt x="631" y="67"/>
                  </a:lnTo>
                  <a:cubicBezTo>
                    <a:pt x="573" y="24"/>
                    <a:pt x="504" y="0"/>
                    <a:pt x="434" y="0"/>
                  </a:cubicBezTo>
                  <a:close/>
                  <a:moveTo>
                    <a:pt x="631" y="67"/>
                  </a:moveTo>
                  <a:lnTo>
                    <a:pt x="631" y="67"/>
                  </a:lnTo>
                  <a:cubicBezTo>
                    <a:pt x="670" y="95"/>
                    <a:pt x="704" y="131"/>
                    <a:pt x="731" y="175"/>
                  </a:cubicBezTo>
                  <a:lnTo>
                    <a:pt x="731" y="175"/>
                  </a:lnTo>
                  <a:cubicBezTo>
                    <a:pt x="708" y="133"/>
                    <a:pt x="676" y="96"/>
                    <a:pt x="631" y="67"/>
                  </a:cubicBezTo>
                  <a:close/>
                  <a:moveTo>
                    <a:pt x="731" y="175"/>
                  </a:moveTo>
                  <a:cubicBezTo>
                    <a:pt x="732" y="178"/>
                    <a:pt x="734" y="181"/>
                    <a:pt x="735" y="183"/>
                  </a:cubicBezTo>
                  <a:lnTo>
                    <a:pt x="735" y="183"/>
                  </a:lnTo>
                  <a:cubicBezTo>
                    <a:pt x="735" y="183"/>
                    <a:pt x="735" y="182"/>
                    <a:pt x="734" y="181"/>
                  </a:cubicBezTo>
                  <a:cubicBezTo>
                    <a:pt x="733" y="179"/>
                    <a:pt x="732" y="177"/>
                    <a:pt x="731" y="175"/>
                  </a:cubicBezTo>
                  <a:close/>
                  <a:moveTo>
                    <a:pt x="735" y="183"/>
                  </a:moveTo>
                  <a:lnTo>
                    <a:pt x="735" y="183"/>
                  </a:lnTo>
                  <a:cubicBezTo>
                    <a:pt x="757" y="250"/>
                    <a:pt x="764" y="316"/>
                    <a:pt x="766" y="372"/>
                  </a:cubicBezTo>
                  <a:lnTo>
                    <a:pt x="766" y="372"/>
                  </a:lnTo>
                  <a:cubicBezTo>
                    <a:pt x="774" y="308"/>
                    <a:pt x="764" y="242"/>
                    <a:pt x="735" y="183"/>
                  </a:cubicBezTo>
                  <a:close/>
                  <a:moveTo>
                    <a:pt x="267" y="47"/>
                  </a:moveTo>
                  <a:cubicBezTo>
                    <a:pt x="67" y="147"/>
                    <a:pt x="0" y="347"/>
                    <a:pt x="101" y="514"/>
                  </a:cubicBezTo>
                  <a:cubicBezTo>
                    <a:pt x="134" y="614"/>
                    <a:pt x="234" y="648"/>
                    <a:pt x="301" y="681"/>
                  </a:cubicBezTo>
                  <a:lnTo>
                    <a:pt x="568" y="681"/>
                  </a:lnTo>
                  <a:cubicBezTo>
                    <a:pt x="668" y="614"/>
                    <a:pt x="734" y="548"/>
                    <a:pt x="768" y="448"/>
                  </a:cubicBezTo>
                  <a:cubicBezTo>
                    <a:pt x="768" y="426"/>
                    <a:pt x="768" y="400"/>
                    <a:pt x="766" y="372"/>
                  </a:cubicBezTo>
                  <a:lnTo>
                    <a:pt x="766" y="372"/>
                  </a:lnTo>
                  <a:cubicBezTo>
                    <a:pt x="749" y="528"/>
                    <a:pt x="635" y="673"/>
                    <a:pt x="463" y="673"/>
                  </a:cubicBezTo>
                  <a:cubicBezTo>
                    <a:pt x="423" y="673"/>
                    <a:pt x="380" y="665"/>
                    <a:pt x="334" y="648"/>
                  </a:cubicBezTo>
                  <a:cubicBezTo>
                    <a:pt x="234" y="614"/>
                    <a:pt x="167" y="581"/>
                    <a:pt x="134" y="481"/>
                  </a:cubicBezTo>
                  <a:cubicBezTo>
                    <a:pt x="34" y="347"/>
                    <a:pt x="101" y="147"/>
                    <a:pt x="267" y="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3735350" y="1995700"/>
              <a:ext cx="19200" cy="17375"/>
            </a:xfrm>
            <a:custGeom>
              <a:avLst/>
              <a:gdLst/>
              <a:ahLst/>
              <a:cxnLst/>
              <a:rect l="l" t="t" r="r" b="b"/>
              <a:pathLst>
                <a:path w="768" h="695" extrusionOk="0">
                  <a:moveTo>
                    <a:pt x="400" y="0"/>
                  </a:moveTo>
                  <a:cubicBezTo>
                    <a:pt x="344" y="0"/>
                    <a:pt x="287" y="15"/>
                    <a:pt x="234" y="47"/>
                  </a:cubicBezTo>
                  <a:cubicBezTo>
                    <a:pt x="67" y="147"/>
                    <a:pt x="0" y="348"/>
                    <a:pt x="100" y="514"/>
                  </a:cubicBezTo>
                  <a:cubicBezTo>
                    <a:pt x="145" y="628"/>
                    <a:pt x="252" y="695"/>
                    <a:pt x="369" y="695"/>
                  </a:cubicBezTo>
                  <a:cubicBezTo>
                    <a:pt x="423" y="695"/>
                    <a:pt x="480" y="680"/>
                    <a:pt x="534" y="648"/>
                  </a:cubicBezTo>
                  <a:cubicBezTo>
                    <a:pt x="701" y="581"/>
                    <a:pt x="767" y="348"/>
                    <a:pt x="701" y="181"/>
                  </a:cubicBezTo>
                  <a:cubicBezTo>
                    <a:pt x="633" y="67"/>
                    <a:pt x="518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3735750" y="1996050"/>
              <a:ext cx="19625" cy="17525"/>
            </a:xfrm>
            <a:custGeom>
              <a:avLst/>
              <a:gdLst/>
              <a:ahLst/>
              <a:cxnLst/>
              <a:rect l="l" t="t" r="r" b="b"/>
              <a:pathLst>
                <a:path w="785" h="701" extrusionOk="0">
                  <a:moveTo>
                    <a:pt x="384" y="0"/>
                  </a:moveTo>
                  <a:cubicBezTo>
                    <a:pt x="318" y="0"/>
                    <a:pt x="251" y="33"/>
                    <a:pt x="218" y="67"/>
                  </a:cubicBezTo>
                  <a:cubicBezTo>
                    <a:pt x="271" y="35"/>
                    <a:pt x="328" y="20"/>
                    <a:pt x="384" y="20"/>
                  </a:cubicBezTo>
                  <a:cubicBezTo>
                    <a:pt x="462" y="20"/>
                    <a:pt x="538" y="49"/>
                    <a:pt x="600" y="101"/>
                  </a:cubicBezTo>
                  <a:lnTo>
                    <a:pt x="600" y="101"/>
                  </a:lnTo>
                  <a:cubicBezTo>
                    <a:pt x="543" y="34"/>
                    <a:pt x="455" y="0"/>
                    <a:pt x="384" y="0"/>
                  </a:cubicBezTo>
                  <a:close/>
                  <a:moveTo>
                    <a:pt x="218" y="67"/>
                  </a:moveTo>
                  <a:cubicBezTo>
                    <a:pt x="136" y="94"/>
                    <a:pt x="76" y="166"/>
                    <a:pt x="57" y="228"/>
                  </a:cubicBezTo>
                  <a:lnTo>
                    <a:pt x="57" y="228"/>
                  </a:lnTo>
                  <a:cubicBezTo>
                    <a:pt x="85" y="157"/>
                    <a:pt x="141" y="98"/>
                    <a:pt x="218" y="67"/>
                  </a:cubicBezTo>
                  <a:close/>
                  <a:moveTo>
                    <a:pt x="57" y="228"/>
                  </a:moveTo>
                  <a:cubicBezTo>
                    <a:pt x="46" y="256"/>
                    <a:pt x="40" y="285"/>
                    <a:pt x="38" y="315"/>
                  </a:cubicBezTo>
                  <a:lnTo>
                    <a:pt x="38" y="315"/>
                  </a:lnTo>
                  <a:cubicBezTo>
                    <a:pt x="41" y="299"/>
                    <a:pt x="45" y="283"/>
                    <a:pt x="51" y="267"/>
                  </a:cubicBezTo>
                  <a:cubicBezTo>
                    <a:pt x="51" y="255"/>
                    <a:pt x="53" y="242"/>
                    <a:pt x="57" y="228"/>
                  </a:cubicBezTo>
                  <a:close/>
                  <a:moveTo>
                    <a:pt x="600" y="101"/>
                  </a:moveTo>
                  <a:cubicBezTo>
                    <a:pt x="623" y="128"/>
                    <a:pt x="641" y="161"/>
                    <a:pt x="651" y="200"/>
                  </a:cubicBezTo>
                  <a:cubicBezTo>
                    <a:pt x="751" y="334"/>
                    <a:pt x="685" y="534"/>
                    <a:pt x="518" y="634"/>
                  </a:cubicBezTo>
                  <a:cubicBezTo>
                    <a:pt x="451" y="667"/>
                    <a:pt x="351" y="667"/>
                    <a:pt x="284" y="667"/>
                  </a:cubicBezTo>
                  <a:cubicBezTo>
                    <a:pt x="184" y="634"/>
                    <a:pt x="117" y="567"/>
                    <a:pt x="84" y="500"/>
                  </a:cubicBezTo>
                  <a:cubicBezTo>
                    <a:pt x="48" y="440"/>
                    <a:pt x="34" y="376"/>
                    <a:pt x="38" y="315"/>
                  </a:cubicBezTo>
                  <a:lnTo>
                    <a:pt x="38" y="315"/>
                  </a:lnTo>
                  <a:cubicBezTo>
                    <a:pt x="1" y="493"/>
                    <a:pt x="100" y="639"/>
                    <a:pt x="284" y="701"/>
                  </a:cubicBezTo>
                  <a:lnTo>
                    <a:pt x="551" y="701"/>
                  </a:lnTo>
                  <a:cubicBezTo>
                    <a:pt x="718" y="600"/>
                    <a:pt x="785" y="400"/>
                    <a:pt x="685" y="200"/>
                  </a:cubicBezTo>
                  <a:cubicBezTo>
                    <a:pt x="661" y="161"/>
                    <a:pt x="633" y="128"/>
                    <a:pt x="600" y="1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3765350" y="1960175"/>
              <a:ext cx="98450" cy="157650"/>
            </a:xfrm>
            <a:custGeom>
              <a:avLst/>
              <a:gdLst/>
              <a:ahLst/>
              <a:cxnLst/>
              <a:rect l="l" t="t" r="r" b="b"/>
              <a:pathLst>
                <a:path w="3938" h="6306" extrusionOk="0">
                  <a:moveTo>
                    <a:pt x="1202" y="1"/>
                  </a:moveTo>
                  <a:lnTo>
                    <a:pt x="1" y="434"/>
                  </a:lnTo>
                  <a:lnTo>
                    <a:pt x="2770" y="6305"/>
                  </a:lnTo>
                  <a:lnTo>
                    <a:pt x="3937" y="5805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7"/>
            <p:cNvSpPr/>
            <p:nvPr/>
          </p:nvSpPr>
          <p:spPr>
            <a:xfrm>
              <a:off x="3067350" y="1913475"/>
              <a:ext cx="39225" cy="412825"/>
            </a:xfrm>
            <a:custGeom>
              <a:avLst/>
              <a:gdLst/>
              <a:ahLst/>
              <a:cxnLst/>
              <a:rect l="l" t="t" r="r" b="b"/>
              <a:pathLst>
                <a:path w="1569" h="16513" extrusionOk="0">
                  <a:moveTo>
                    <a:pt x="34" y="1"/>
                  </a:moveTo>
                  <a:cubicBezTo>
                    <a:pt x="1" y="201"/>
                    <a:pt x="1" y="434"/>
                    <a:pt x="34" y="634"/>
                  </a:cubicBezTo>
                  <a:cubicBezTo>
                    <a:pt x="34" y="1068"/>
                    <a:pt x="68" y="1669"/>
                    <a:pt x="134" y="2436"/>
                  </a:cubicBezTo>
                  <a:cubicBezTo>
                    <a:pt x="268" y="3937"/>
                    <a:pt x="468" y="5972"/>
                    <a:pt x="735" y="8273"/>
                  </a:cubicBezTo>
                  <a:cubicBezTo>
                    <a:pt x="1002" y="10542"/>
                    <a:pt x="1202" y="12610"/>
                    <a:pt x="1335" y="14111"/>
                  </a:cubicBezTo>
                  <a:cubicBezTo>
                    <a:pt x="1402" y="14845"/>
                    <a:pt x="1469" y="15445"/>
                    <a:pt x="1502" y="15879"/>
                  </a:cubicBezTo>
                  <a:cubicBezTo>
                    <a:pt x="1502" y="16079"/>
                    <a:pt x="1502" y="16312"/>
                    <a:pt x="1535" y="16512"/>
                  </a:cubicBezTo>
                  <a:cubicBezTo>
                    <a:pt x="1569" y="16312"/>
                    <a:pt x="1569" y="16079"/>
                    <a:pt x="1569" y="15879"/>
                  </a:cubicBezTo>
                  <a:cubicBezTo>
                    <a:pt x="1569" y="15445"/>
                    <a:pt x="1535" y="14845"/>
                    <a:pt x="1502" y="14077"/>
                  </a:cubicBezTo>
                  <a:cubicBezTo>
                    <a:pt x="1402" y="12576"/>
                    <a:pt x="1202" y="10508"/>
                    <a:pt x="935" y="8240"/>
                  </a:cubicBezTo>
                  <a:cubicBezTo>
                    <a:pt x="701" y="5972"/>
                    <a:pt x="468" y="3937"/>
                    <a:pt x="301" y="2402"/>
                  </a:cubicBezTo>
                  <a:cubicBezTo>
                    <a:pt x="201" y="1702"/>
                    <a:pt x="168" y="1101"/>
                    <a:pt x="101" y="634"/>
                  </a:cubicBezTo>
                  <a:cubicBezTo>
                    <a:pt x="101" y="434"/>
                    <a:pt x="68" y="2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7"/>
            <p:cNvSpPr/>
            <p:nvPr/>
          </p:nvSpPr>
          <p:spPr>
            <a:xfrm>
              <a:off x="3092375" y="1986025"/>
              <a:ext cx="45050" cy="153475"/>
            </a:xfrm>
            <a:custGeom>
              <a:avLst/>
              <a:gdLst/>
              <a:ahLst/>
              <a:cxnLst/>
              <a:rect l="l" t="t" r="r" b="b"/>
              <a:pathLst>
                <a:path w="1802" h="6139" extrusionOk="0">
                  <a:moveTo>
                    <a:pt x="1802" y="1"/>
                  </a:moveTo>
                  <a:lnTo>
                    <a:pt x="1802" y="1"/>
                  </a:lnTo>
                  <a:cubicBezTo>
                    <a:pt x="1402" y="968"/>
                    <a:pt x="1068" y="2002"/>
                    <a:pt x="801" y="3036"/>
                  </a:cubicBezTo>
                  <a:cubicBezTo>
                    <a:pt x="468" y="4070"/>
                    <a:pt x="201" y="5104"/>
                    <a:pt x="1" y="6138"/>
                  </a:cubicBezTo>
                  <a:cubicBezTo>
                    <a:pt x="401" y="5138"/>
                    <a:pt x="735" y="4137"/>
                    <a:pt x="1001" y="3103"/>
                  </a:cubicBezTo>
                  <a:cubicBezTo>
                    <a:pt x="1335" y="2069"/>
                    <a:pt x="1602" y="1035"/>
                    <a:pt x="1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7"/>
            <p:cNvSpPr/>
            <p:nvPr/>
          </p:nvSpPr>
          <p:spPr>
            <a:xfrm>
              <a:off x="3355075" y="2086100"/>
              <a:ext cx="20875" cy="100100"/>
            </a:xfrm>
            <a:custGeom>
              <a:avLst/>
              <a:gdLst/>
              <a:ahLst/>
              <a:cxnLst/>
              <a:rect l="l" t="t" r="r" b="b"/>
              <a:pathLst>
                <a:path w="835" h="4004" extrusionOk="0">
                  <a:moveTo>
                    <a:pt x="834" y="1"/>
                  </a:moveTo>
                  <a:lnTo>
                    <a:pt x="834" y="1"/>
                  </a:lnTo>
                  <a:cubicBezTo>
                    <a:pt x="701" y="167"/>
                    <a:pt x="567" y="334"/>
                    <a:pt x="501" y="534"/>
                  </a:cubicBezTo>
                  <a:cubicBezTo>
                    <a:pt x="67" y="1435"/>
                    <a:pt x="0" y="2469"/>
                    <a:pt x="334" y="3436"/>
                  </a:cubicBezTo>
                  <a:cubicBezTo>
                    <a:pt x="367" y="3637"/>
                    <a:pt x="467" y="3837"/>
                    <a:pt x="601" y="4003"/>
                  </a:cubicBezTo>
                  <a:cubicBezTo>
                    <a:pt x="434" y="3336"/>
                    <a:pt x="334" y="2669"/>
                    <a:pt x="334" y="2002"/>
                  </a:cubicBezTo>
                  <a:cubicBezTo>
                    <a:pt x="434" y="1302"/>
                    <a:pt x="601" y="634"/>
                    <a:pt x="8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7"/>
            <p:cNvSpPr/>
            <p:nvPr/>
          </p:nvSpPr>
          <p:spPr>
            <a:xfrm>
              <a:off x="3319200" y="2521425"/>
              <a:ext cx="55075" cy="170975"/>
            </a:xfrm>
            <a:custGeom>
              <a:avLst/>
              <a:gdLst/>
              <a:ahLst/>
              <a:cxnLst/>
              <a:rect l="l" t="t" r="r" b="b"/>
              <a:pathLst>
                <a:path w="2203" h="6839" extrusionOk="0">
                  <a:moveTo>
                    <a:pt x="601" y="0"/>
                  </a:moveTo>
                  <a:lnTo>
                    <a:pt x="1" y="6671"/>
                  </a:lnTo>
                  <a:lnTo>
                    <a:pt x="1569" y="6838"/>
                  </a:lnTo>
                  <a:lnTo>
                    <a:pt x="2202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7"/>
            <p:cNvSpPr/>
            <p:nvPr/>
          </p:nvSpPr>
          <p:spPr>
            <a:xfrm>
              <a:off x="2345175" y="1693325"/>
              <a:ext cx="602950" cy="1300125"/>
            </a:xfrm>
            <a:custGeom>
              <a:avLst/>
              <a:gdLst/>
              <a:ahLst/>
              <a:cxnLst/>
              <a:rect l="l" t="t" r="r" b="b"/>
              <a:pathLst>
                <a:path w="24118" h="52005" extrusionOk="0">
                  <a:moveTo>
                    <a:pt x="11576" y="0"/>
                  </a:moveTo>
                  <a:lnTo>
                    <a:pt x="2869" y="5571"/>
                  </a:lnTo>
                  <a:cubicBezTo>
                    <a:pt x="835" y="7005"/>
                    <a:pt x="1" y="9607"/>
                    <a:pt x="768" y="11976"/>
                  </a:cubicBezTo>
                  <a:lnTo>
                    <a:pt x="7439" y="32924"/>
                  </a:lnTo>
                  <a:lnTo>
                    <a:pt x="5038" y="52004"/>
                  </a:lnTo>
                  <a:lnTo>
                    <a:pt x="24118" y="51170"/>
                  </a:lnTo>
                  <a:lnTo>
                    <a:pt x="23651" y="42831"/>
                  </a:lnTo>
                  <a:lnTo>
                    <a:pt x="22016" y="27887"/>
                  </a:lnTo>
                  <a:cubicBezTo>
                    <a:pt x="21750" y="25118"/>
                    <a:pt x="21049" y="22416"/>
                    <a:pt x="19982" y="19848"/>
                  </a:cubicBezTo>
                  <a:lnTo>
                    <a:pt x="1157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2375200" y="1827775"/>
              <a:ext cx="959050" cy="864625"/>
            </a:xfrm>
            <a:custGeom>
              <a:avLst/>
              <a:gdLst/>
              <a:ahLst/>
              <a:cxnLst/>
              <a:rect l="l" t="t" r="r" b="b"/>
              <a:pathLst>
                <a:path w="38362" h="34585" extrusionOk="0">
                  <a:moveTo>
                    <a:pt x="5960" y="0"/>
                  </a:moveTo>
                  <a:cubicBezTo>
                    <a:pt x="5032" y="0"/>
                    <a:pt x="4091" y="245"/>
                    <a:pt x="3236" y="760"/>
                  </a:cubicBezTo>
                  <a:cubicBezTo>
                    <a:pt x="834" y="2194"/>
                    <a:pt x="1" y="5263"/>
                    <a:pt x="1268" y="7732"/>
                  </a:cubicBezTo>
                  <a:lnTo>
                    <a:pt x="9974" y="25945"/>
                  </a:lnTo>
                  <a:cubicBezTo>
                    <a:pt x="10675" y="27412"/>
                    <a:pt x="12009" y="28480"/>
                    <a:pt x="13610" y="28880"/>
                  </a:cubicBezTo>
                  <a:lnTo>
                    <a:pt x="37761" y="34584"/>
                  </a:lnTo>
                  <a:lnTo>
                    <a:pt x="38361" y="27546"/>
                  </a:lnTo>
                  <a:lnTo>
                    <a:pt x="19915" y="20641"/>
                  </a:lnTo>
                  <a:lnTo>
                    <a:pt x="10641" y="2862"/>
                  </a:lnTo>
                  <a:cubicBezTo>
                    <a:pt x="9701" y="1025"/>
                    <a:pt x="7857" y="0"/>
                    <a:pt x="596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2449425" y="1836625"/>
              <a:ext cx="884825" cy="679800"/>
            </a:xfrm>
            <a:custGeom>
              <a:avLst/>
              <a:gdLst/>
              <a:ahLst/>
              <a:cxnLst/>
              <a:rect l="l" t="t" r="r" b="b"/>
              <a:pathLst>
                <a:path w="35393" h="27192" extrusionOk="0">
                  <a:moveTo>
                    <a:pt x="2025" y="1"/>
                  </a:moveTo>
                  <a:cubicBezTo>
                    <a:pt x="1950" y="1"/>
                    <a:pt x="1876" y="2"/>
                    <a:pt x="1802" y="6"/>
                  </a:cubicBezTo>
                  <a:cubicBezTo>
                    <a:pt x="1335" y="39"/>
                    <a:pt x="868" y="139"/>
                    <a:pt x="434" y="339"/>
                  </a:cubicBezTo>
                  <a:cubicBezTo>
                    <a:pt x="334" y="373"/>
                    <a:pt x="234" y="439"/>
                    <a:pt x="100" y="506"/>
                  </a:cubicBezTo>
                  <a:cubicBezTo>
                    <a:pt x="67" y="539"/>
                    <a:pt x="34" y="539"/>
                    <a:pt x="0" y="573"/>
                  </a:cubicBezTo>
                  <a:cubicBezTo>
                    <a:pt x="567" y="273"/>
                    <a:pt x="1168" y="106"/>
                    <a:pt x="1802" y="106"/>
                  </a:cubicBezTo>
                  <a:cubicBezTo>
                    <a:pt x="1876" y="102"/>
                    <a:pt x="1950" y="101"/>
                    <a:pt x="2024" y="101"/>
                  </a:cubicBezTo>
                  <a:cubicBezTo>
                    <a:pt x="2683" y="101"/>
                    <a:pt x="3337" y="233"/>
                    <a:pt x="3936" y="473"/>
                  </a:cubicBezTo>
                  <a:cubicBezTo>
                    <a:pt x="4837" y="840"/>
                    <a:pt x="5638" y="1407"/>
                    <a:pt x="6271" y="2141"/>
                  </a:cubicBezTo>
                  <a:cubicBezTo>
                    <a:pt x="6438" y="2374"/>
                    <a:pt x="6605" y="2574"/>
                    <a:pt x="6772" y="2808"/>
                  </a:cubicBezTo>
                  <a:cubicBezTo>
                    <a:pt x="6905" y="3041"/>
                    <a:pt x="7072" y="3275"/>
                    <a:pt x="7205" y="3542"/>
                  </a:cubicBezTo>
                  <a:lnTo>
                    <a:pt x="8139" y="5143"/>
                  </a:lnTo>
                  <a:cubicBezTo>
                    <a:pt x="8807" y="6244"/>
                    <a:pt x="9474" y="7411"/>
                    <a:pt x="10174" y="8679"/>
                  </a:cubicBezTo>
                  <a:cubicBezTo>
                    <a:pt x="11575" y="11180"/>
                    <a:pt x="13076" y="13949"/>
                    <a:pt x="14611" y="16885"/>
                  </a:cubicBezTo>
                  <a:lnTo>
                    <a:pt x="16212" y="20053"/>
                  </a:lnTo>
                  <a:lnTo>
                    <a:pt x="16212" y="20120"/>
                  </a:lnTo>
                  <a:lnTo>
                    <a:pt x="16245" y="20120"/>
                  </a:lnTo>
                  <a:lnTo>
                    <a:pt x="29888" y="25190"/>
                  </a:lnTo>
                  <a:lnTo>
                    <a:pt x="33925" y="26692"/>
                  </a:lnTo>
                  <a:lnTo>
                    <a:pt x="35025" y="27092"/>
                  </a:lnTo>
                  <a:lnTo>
                    <a:pt x="35292" y="27192"/>
                  </a:lnTo>
                  <a:lnTo>
                    <a:pt x="35392" y="27192"/>
                  </a:lnTo>
                  <a:lnTo>
                    <a:pt x="35326" y="27159"/>
                  </a:lnTo>
                  <a:lnTo>
                    <a:pt x="35059" y="27058"/>
                  </a:lnTo>
                  <a:lnTo>
                    <a:pt x="33958" y="26658"/>
                  </a:lnTo>
                  <a:lnTo>
                    <a:pt x="29955" y="25090"/>
                  </a:lnTo>
                  <a:lnTo>
                    <a:pt x="16385" y="19935"/>
                  </a:lnTo>
                  <a:lnTo>
                    <a:pt x="16385" y="19935"/>
                  </a:lnTo>
                  <a:cubicBezTo>
                    <a:pt x="15861" y="18917"/>
                    <a:pt x="15336" y="17868"/>
                    <a:pt x="14811" y="16818"/>
                  </a:cubicBezTo>
                  <a:cubicBezTo>
                    <a:pt x="13276" y="13849"/>
                    <a:pt x="11775" y="11080"/>
                    <a:pt x="10341" y="8579"/>
                  </a:cubicBezTo>
                  <a:cubicBezTo>
                    <a:pt x="9641" y="7344"/>
                    <a:pt x="8973" y="6177"/>
                    <a:pt x="8306" y="5076"/>
                  </a:cubicBezTo>
                  <a:lnTo>
                    <a:pt x="7372" y="3475"/>
                  </a:lnTo>
                  <a:cubicBezTo>
                    <a:pt x="7205" y="3208"/>
                    <a:pt x="7072" y="2975"/>
                    <a:pt x="6905" y="2741"/>
                  </a:cubicBezTo>
                  <a:cubicBezTo>
                    <a:pt x="6738" y="2508"/>
                    <a:pt x="6572" y="2274"/>
                    <a:pt x="6372" y="2074"/>
                  </a:cubicBezTo>
                  <a:cubicBezTo>
                    <a:pt x="5738" y="1307"/>
                    <a:pt x="4904" y="740"/>
                    <a:pt x="4003" y="373"/>
                  </a:cubicBezTo>
                  <a:cubicBezTo>
                    <a:pt x="3373" y="133"/>
                    <a:pt x="2690" y="1"/>
                    <a:pt x="20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3214975" y="2617725"/>
              <a:ext cx="16700" cy="16925"/>
            </a:xfrm>
            <a:custGeom>
              <a:avLst/>
              <a:gdLst/>
              <a:ahLst/>
              <a:cxnLst/>
              <a:rect l="l" t="t" r="r" b="b"/>
              <a:pathLst>
                <a:path w="668" h="677" extrusionOk="0">
                  <a:moveTo>
                    <a:pt x="334" y="1"/>
                  </a:moveTo>
                  <a:cubicBezTo>
                    <a:pt x="167" y="1"/>
                    <a:pt x="0" y="118"/>
                    <a:pt x="0" y="351"/>
                  </a:cubicBezTo>
                  <a:cubicBezTo>
                    <a:pt x="0" y="568"/>
                    <a:pt x="167" y="676"/>
                    <a:pt x="334" y="676"/>
                  </a:cubicBezTo>
                  <a:cubicBezTo>
                    <a:pt x="501" y="676"/>
                    <a:pt x="667" y="568"/>
                    <a:pt x="667" y="351"/>
                  </a:cubicBezTo>
                  <a:cubicBezTo>
                    <a:pt x="667" y="118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3210800" y="2617475"/>
              <a:ext cx="20875" cy="17375"/>
            </a:xfrm>
            <a:custGeom>
              <a:avLst/>
              <a:gdLst/>
              <a:ahLst/>
              <a:cxnLst/>
              <a:rect l="l" t="t" r="r" b="b"/>
              <a:pathLst>
                <a:path w="835" h="695" extrusionOk="0">
                  <a:moveTo>
                    <a:pt x="501" y="27"/>
                  </a:moveTo>
                  <a:cubicBezTo>
                    <a:pt x="668" y="27"/>
                    <a:pt x="801" y="161"/>
                    <a:pt x="801" y="361"/>
                  </a:cubicBezTo>
                  <a:cubicBezTo>
                    <a:pt x="801" y="563"/>
                    <a:pt x="650" y="690"/>
                    <a:pt x="490" y="690"/>
                  </a:cubicBezTo>
                  <a:cubicBezTo>
                    <a:pt x="412" y="690"/>
                    <a:pt x="333" y="660"/>
                    <a:pt x="267" y="595"/>
                  </a:cubicBezTo>
                  <a:cubicBezTo>
                    <a:pt x="34" y="394"/>
                    <a:pt x="201" y="27"/>
                    <a:pt x="501" y="27"/>
                  </a:cubicBezTo>
                  <a:close/>
                  <a:moveTo>
                    <a:pt x="483" y="0"/>
                  </a:moveTo>
                  <a:cubicBezTo>
                    <a:pt x="397" y="0"/>
                    <a:pt x="309" y="30"/>
                    <a:pt x="234" y="94"/>
                  </a:cubicBezTo>
                  <a:cubicBezTo>
                    <a:pt x="0" y="328"/>
                    <a:pt x="167" y="695"/>
                    <a:pt x="501" y="695"/>
                  </a:cubicBezTo>
                  <a:cubicBezTo>
                    <a:pt x="668" y="695"/>
                    <a:pt x="834" y="561"/>
                    <a:pt x="834" y="361"/>
                  </a:cubicBezTo>
                  <a:cubicBezTo>
                    <a:pt x="834" y="134"/>
                    <a:pt x="665" y="0"/>
                    <a:pt x="4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7"/>
            <p:cNvSpPr/>
            <p:nvPr/>
          </p:nvSpPr>
          <p:spPr>
            <a:xfrm>
              <a:off x="3245000" y="2626500"/>
              <a:ext cx="20025" cy="16950"/>
            </a:xfrm>
            <a:custGeom>
              <a:avLst/>
              <a:gdLst/>
              <a:ahLst/>
              <a:cxnLst/>
              <a:rect l="l" t="t" r="r" b="b"/>
              <a:pathLst>
                <a:path w="801" h="678" extrusionOk="0">
                  <a:moveTo>
                    <a:pt x="434" y="0"/>
                  </a:moveTo>
                  <a:cubicBezTo>
                    <a:pt x="133" y="0"/>
                    <a:pt x="0" y="367"/>
                    <a:pt x="200" y="567"/>
                  </a:cubicBezTo>
                  <a:cubicBezTo>
                    <a:pt x="266" y="644"/>
                    <a:pt x="353" y="677"/>
                    <a:pt x="440" y="677"/>
                  </a:cubicBezTo>
                  <a:cubicBezTo>
                    <a:pt x="620" y="677"/>
                    <a:pt x="801" y="536"/>
                    <a:pt x="801" y="334"/>
                  </a:cubicBezTo>
                  <a:cubicBezTo>
                    <a:pt x="801" y="133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7"/>
            <p:cNvSpPr/>
            <p:nvPr/>
          </p:nvSpPr>
          <p:spPr>
            <a:xfrm>
              <a:off x="3244150" y="2626250"/>
              <a:ext cx="20050" cy="17775"/>
            </a:xfrm>
            <a:custGeom>
              <a:avLst/>
              <a:gdLst/>
              <a:ahLst/>
              <a:cxnLst/>
              <a:rect l="l" t="t" r="r" b="b"/>
              <a:pathLst>
                <a:path w="802" h="711" extrusionOk="0">
                  <a:moveTo>
                    <a:pt x="801" y="344"/>
                  </a:moveTo>
                  <a:cubicBezTo>
                    <a:pt x="801" y="385"/>
                    <a:pt x="794" y="424"/>
                    <a:pt x="781" y="459"/>
                  </a:cubicBezTo>
                  <a:lnTo>
                    <a:pt x="781" y="459"/>
                  </a:lnTo>
                  <a:cubicBezTo>
                    <a:pt x="794" y="424"/>
                    <a:pt x="801" y="386"/>
                    <a:pt x="801" y="344"/>
                  </a:cubicBezTo>
                  <a:close/>
                  <a:moveTo>
                    <a:pt x="456" y="0"/>
                  </a:moveTo>
                  <a:cubicBezTo>
                    <a:pt x="368" y="0"/>
                    <a:pt x="277" y="34"/>
                    <a:pt x="201" y="110"/>
                  </a:cubicBezTo>
                  <a:cubicBezTo>
                    <a:pt x="1" y="310"/>
                    <a:pt x="134" y="677"/>
                    <a:pt x="468" y="711"/>
                  </a:cubicBezTo>
                  <a:cubicBezTo>
                    <a:pt x="600" y="684"/>
                    <a:pt x="732" y="595"/>
                    <a:pt x="781" y="459"/>
                  </a:cubicBezTo>
                  <a:lnTo>
                    <a:pt x="781" y="459"/>
                  </a:lnTo>
                  <a:cubicBezTo>
                    <a:pt x="732" y="593"/>
                    <a:pt x="600" y="672"/>
                    <a:pt x="465" y="672"/>
                  </a:cubicBezTo>
                  <a:cubicBezTo>
                    <a:pt x="383" y="672"/>
                    <a:pt x="300" y="643"/>
                    <a:pt x="234" y="577"/>
                  </a:cubicBezTo>
                  <a:cubicBezTo>
                    <a:pt x="1" y="377"/>
                    <a:pt x="167" y="10"/>
                    <a:pt x="468" y="10"/>
                  </a:cubicBezTo>
                  <a:cubicBezTo>
                    <a:pt x="634" y="10"/>
                    <a:pt x="801" y="177"/>
                    <a:pt x="801" y="344"/>
                  </a:cubicBezTo>
                  <a:cubicBezTo>
                    <a:pt x="801" y="142"/>
                    <a:pt x="635" y="0"/>
                    <a:pt x="4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7"/>
            <p:cNvSpPr/>
            <p:nvPr/>
          </p:nvSpPr>
          <p:spPr>
            <a:xfrm>
              <a:off x="3277500" y="2635650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5" y="1"/>
                  </a:moveTo>
                  <a:cubicBezTo>
                    <a:pt x="134" y="1"/>
                    <a:pt x="1" y="134"/>
                    <a:pt x="1" y="335"/>
                  </a:cubicBezTo>
                  <a:cubicBezTo>
                    <a:pt x="1" y="535"/>
                    <a:pt x="134" y="668"/>
                    <a:pt x="335" y="668"/>
                  </a:cubicBezTo>
                  <a:cubicBezTo>
                    <a:pt x="535" y="668"/>
                    <a:pt x="668" y="535"/>
                    <a:pt x="668" y="335"/>
                  </a:cubicBezTo>
                  <a:cubicBezTo>
                    <a:pt x="668" y="134"/>
                    <a:pt x="535" y="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7"/>
            <p:cNvSpPr/>
            <p:nvPr/>
          </p:nvSpPr>
          <p:spPr>
            <a:xfrm>
              <a:off x="3273350" y="2635150"/>
              <a:ext cx="20875" cy="17225"/>
            </a:xfrm>
            <a:custGeom>
              <a:avLst/>
              <a:gdLst/>
              <a:ahLst/>
              <a:cxnLst/>
              <a:rect l="l" t="t" r="r" b="b"/>
              <a:pathLst>
                <a:path w="835" h="689" extrusionOk="0">
                  <a:moveTo>
                    <a:pt x="501" y="21"/>
                  </a:moveTo>
                  <a:cubicBezTo>
                    <a:pt x="667" y="21"/>
                    <a:pt x="801" y="154"/>
                    <a:pt x="801" y="355"/>
                  </a:cubicBezTo>
                  <a:cubicBezTo>
                    <a:pt x="801" y="557"/>
                    <a:pt x="650" y="683"/>
                    <a:pt x="490" y="683"/>
                  </a:cubicBezTo>
                  <a:cubicBezTo>
                    <a:pt x="412" y="683"/>
                    <a:pt x="332" y="653"/>
                    <a:pt x="267" y="588"/>
                  </a:cubicBezTo>
                  <a:cubicBezTo>
                    <a:pt x="34" y="388"/>
                    <a:pt x="200" y="21"/>
                    <a:pt x="501" y="21"/>
                  </a:cubicBezTo>
                  <a:close/>
                  <a:moveTo>
                    <a:pt x="468" y="0"/>
                  </a:moveTo>
                  <a:cubicBezTo>
                    <a:pt x="387" y="0"/>
                    <a:pt x="304" y="27"/>
                    <a:pt x="234" y="88"/>
                  </a:cubicBezTo>
                  <a:cubicBezTo>
                    <a:pt x="0" y="321"/>
                    <a:pt x="167" y="688"/>
                    <a:pt x="501" y="688"/>
                  </a:cubicBezTo>
                  <a:cubicBezTo>
                    <a:pt x="667" y="688"/>
                    <a:pt x="834" y="555"/>
                    <a:pt x="834" y="355"/>
                  </a:cubicBezTo>
                  <a:cubicBezTo>
                    <a:pt x="834" y="145"/>
                    <a:pt x="655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7"/>
            <p:cNvSpPr/>
            <p:nvPr/>
          </p:nvSpPr>
          <p:spPr>
            <a:xfrm>
              <a:off x="2449425" y="2107775"/>
              <a:ext cx="866475" cy="584625"/>
            </a:xfrm>
            <a:custGeom>
              <a:avLst/>
              <a:gdLst/>
              <a:ahLst/>
              <a:cxnLst/>
              <a:rect l="l" t="t" r="r" b="b"/>
              <a:pathLst>
                <a:path w="34659" h="23385" extrusionOk="0">
                  <a:moveTo>
                    <a:pt x="0" y="1"/>
                  </a:moveTo>
                  <a:cubicBezTo>
                    <a:pt x="0" y="34"/>
                    <a:pt x="34" y="68"/>
                    <a:pt x="34" y="134"/>
                  </a:cubicBezTo>
                  <a:lnTo>
                    <a:pt x="200" y="435"/>
                  </a:lnTo>
                  <a:cubicBezTo>
                    <a:pt x="334" y="735"/>
                    <a:pt x="501" y="1135"/>
                    <a:pt x="734" y="1669"/>
                  </a:cubicBezTo>
                  <a:lnTo>
                    <a:pt x="2836" y="6105"/>
                  </a:lnTo>
                  <a:lnTo>
                    <a:pt x="5971" y="12710"/>
                  </a:lnTo>
                  <a:lnTo>
                    <a:pt x="6872" y="14611"/>
                  </a:lnTo>
                  <a:cubicBezTo>
                    <a:pt x="7172" y="15278"/>
                    <a:pt x="7606" y="15912"/>
                    <a:pt x="8139" y="16446"/>
                  </a:cubicBezTo>
                  <a:cubicBezTo>
                    <a:pt x="8707" y="16946"/>
                    <a:pt x="9440" y="17280"/>
                    <a:pt x="10174" y="17480"/>
                  </a:cubicBezTo>
                  <a:cubicBezTo>
                    <a:pt x="10941" y="17680"/>
                    <a:pt x="11709" y="17814"/>
                    <a:pt x="12476" y="18014"/>
                  </a:cubicBezTo>
                  <a:cubicBezTo>
                    <a:pt x="18647" y="19448"/>
                    <a:pt x="24218" y="20849"/>
                    <a:pt x="28254" y="21816"/>
                  </a:cubicBezTo>
                  <a:lnTo>
                    <a:pt x="33024" y="23017"/>
                  </a:lnTo>
                  <a:lnTo>
                    <a:pt x="34325" y="23318"/>
                  </a:lnTo>
                  <a:lnTo>
                    <a:pt x="34658" y="23384"/>
                  </a:lnTo>
                  <a:lnTo>
                    <a:pt x="34658" y="23384"/>
                  </a:lnTo>
                  <a:lnTo>
                    <a:pt x="34325" y="23284"/>
                  </a:lnTo>
                  <a:lnTo>
                    <a:pt x="33057" y="22917"/>
                  </a:lnTo>
                  <a:cubicBezTo>
                    <a:pt x="31923" y="22617"/>
                    <a:pt x="30289" y="22183"/>
                    <a:pt x="28287" y="21683"/>
                  </a:cubicBezTo>
                  <a:cubicBezTo>
                    <a:pt x="24251" y="20649"/>
                    <a:pt x="18714" y="19215"/>
                    <a:pt x="12543" y="17780"/>
                  </a:cubicBezTo>
                  <a:cubicBezTo>
                    <a:pt x="11775" y="17613"/>
                    <a:pt x="10975" y="17447"/>
                    <a:pt x="10241" y="17247"/>
                  </a:cubicBezTo>
                  <a:cubicBezTo>
                    <a:pt x="9507" y="17080"/>
                    <a:pt x="8840" y="16746"/>
                    <a:pt x="8273" y="16279"/>
                  </a:cubicBezTo>
                  <a:cubicBezTo>
                    <a:pt x="7773" y="15779"/>
                    <a:pt x="7339" y="15178"/>
                    <a:pt x="7039" y="14511"/>
                  </a:cubicBezTo>
                  <a:cubicBezTo>
                    <a:pt x="6738" y="13877"/>
                    <a:pt x="6438" y="13244"/>
                    <a:pt x="6138" y="12610"/>
                  </a:cubicBezTo>
                  <a:cubicBezTo>
                    <a:pt x="4937" y="10141"/>
                    <a:pt x="3870" y="7907"/>
                    <a:pt x="2969" y="6039"/>
                  </a:cubicBezTo>
                  <a:cubicBezTo>
                    <a:pt x="2068" y="4171"/>
                    <a:pt x="1335" y="2669"/>
                    <a:pt x="834" y="1635"/>
                  </a:cubicBezTo>
                  <a:lnTo>
                    <a:pt x="234" y="435"/>
                  </a:lnTo>
                  <a:cubicBezTo>
                    <a:pt x="167" y="301"/>
                    <a:pt x="100" y="168"/>
                    <a:pt x="67" y="101"/>
                  </a:cubicBezTo>
                  <a:cubicBezTo>
                    <a:pt x="34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7"/>
            <p:cNvSpPr/>
            <p:nvPr/>
          </p:nvSpPr>
          <p:spPr>
            <a:xfrm>
              <a:off x="2611200" y="2664025"/>
              <a:ext cx="220175" cy="70175"/>
            </a:xfrm>
            <a:custGeom>
              <a:avLst/>
              <a:gdLst/>
              <a:ahLst/>
              <a:cxnLst/>
              <a:rect l="l" t="t" r="r" b="b"/>
              <a:pathLst>
                <a:path w="8807" h="2807" extrusionOk="0">
                  <a:moveTo>
                    <a:pt x="8807" y="0"/>
                  </a:moveTo>
                  <a:lnTo>
                    <a:pt x="8807" y="0"/>
                  </a:lnTo>
                  <a:cubicBezTo>
                    <a:pt x="8373" y="200"/>
                    <a:pt x="7973" y="434"/>
                    <a:pt x="7606" y="701"/>
                  </a:cubicBezTo>
                  <a:cubicBezTo>
                    <a:pt x="6639" y="1301"/>
                    <a:pt x="5638" y="1801"/>
                    <a:pt x="4604" y="2202"/>
                  </a:cubicBezTo>
                  <a:cubicBezTo>
                    <a:pt x="3832" y="2475"/>
                    <a:pt x="3005" y="2619"/>
                    <a:pt x="2178" y="2619"/>
                  </a:cubicBezTo>
                  <a:cubicBezTo>
                    <a:pt x="1896" y="2619"/>
                    <a:pt x="1615" y="2603"/>
                    <a:pt x="1335" y="2569"/>
                  </a:cubicBezTo>
                  <a:cubicBezTo>
                    <a:pt x="901" y="2502"/>
                    <a:pt x="434" y="2402"/>
                    <a:pt x="1" y="2268"/>
                  </a:cubicBezTo>
                  <a:lnTo>
                    <a:pt x="1" y="2268"/>
                  </a:lnTo>
                  <a:cubicBezTo>
                    <a:pt x="101" y="2335"/>
                    <a:pt x="201" y="2402"/>
                    <a:pt x="334" y="2435"/>
                  </a:cubicBezTo>
                  <a:cubicBezTo>
                    <a:pt x="634" y="2569"/>
                    <a:pt x="968" y="2669"/>
                    <a:pt x="1335" y="2735"/>
                  </a:cubicBezTo>
                  <a:cubicBezTo>
                    <a:pt x="1651" y="2783"/>
                    <a:pt x="1972" y="2806"/>
                    <a:pt x="2295" y="2806"/>
                  </a:cubicBezTo>
                  <a:cubicBezTo>
                    <a:pt x="3097" y="2806"/>
                    <a:pt x="3909" y="2663"/>
                    <a:pt x="4671" y="2402"/>
                  </a:cubicBezTo>
                  <a:cubicBezTo>
                    <a:pt x="5738" y="2002"/>
                    <a:pt x="6739" y="1468"/>
                    <a:pt x="7673" y="834"/>
                  </a:cubicBezTo>
                  <a:cubicBezTo>
                    <a:pt x="8040" y="601"/>
                    <a:pt x="8307" y="400"/>
                    <a:pt x="8507" y="234"/>
                  </a:cubicBezTo>
                  <a:cubicBezTo>
                    <a:pt x="8707" y="100"/>
                    <a:pt x="8807" y="0"/>
                    <a:pt x="8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7"/>
            <p:cNvSpPr/>
            <p:nvPr/>
          </p:nvSpPr>
          <p:spPr>
            <a:xfrm>
              <a:off x="2606200" y="2724900"/>
              <a:ext cx="258550" cy="168325"/>
            </a:xfrm>
            <a:custGeom>
              <a:avLst/>
              <a:gdLst/>
              <a:ahLst/>
              <a:cxnLst/>
              <a:rect l="l" t="t" r="r" b="b"/>
              <a:pathLst>
                <a:path w="10342" h="6733" extrusionOk="0">
                  <a:moveTo>
                    <a:pt x="10074" y="0"/>
                  </a:moveTo>
                  <a:lnTo>
                    <a:pt x="10074" y="0"/>
                  </a:lnTo>
                  <a:cubicBezTo>
                    <a:pt x="10241" y="767"/>
                    <a:pt x="10241" y="1568"/>
                    <a:pt x="10108" y="2369"/>
                  </a:cubicBezTo>
                  <a:cubicBezTo>
                    <a:pt x="9908" y="3202"/>
                    <a:pt x="9541" y="4003"/>
                    <a:pt x="9007" y="4670"/>
                  </a:cubicBezTo>
                  <a:cubicBezTo>
                    <a:pt x="7987" y="5861"/>
                    <a:pt x="6524" y="6520"/>
                    <a:pt x="5018" y="6520"/>
                  </a:cubicBezTo>
                  <a:cubicBezTo>
                    <a:pt x="4457" y="6520"/>
                    <a:pt x="3889" y="6428"/>
                    <a:pt x="3336" y="6238"/>
                  </a:cubicBezTo>
                  <a:cubicBezTo>
                    <a:pt x="2536" y="5938"/>
                    <a:pt x="1802" y="5471"/>
                    <a:pt x="1235" y="4837"/>
                  </a:cubicBezTo>
                  <a:cubicBezTo>
                    <a:pt x="701" y="4270"/>
                    <a:pt x="267" y="3569"/>
                    <a:pt x="0" y="2836"/>
                  </a:cubicBezTo>
                  <a:lnTo>
                    <a:pt x="0" y="2836"/>
                  </a:lnTo>
                  <a:cubicBezTo>
                    <a:pt x="0" y="2836"/>
                    <a:pt x="0" y="2869"/>
                    <a:pt x="34" y="3002"/>
                  </a:cubicBezTo>
                  <a:cubicBezTo>
                    <a:pt x="67" y="3136"/>
                    <a:pt x="134" y="3303"/>
                    <a:pt x="167" y="3436"/>
                  </a:cubicBezTo>
                  <a:cubicBezTo>
                    <a:pt x="401" y="4003"/>
                    <a:pt x="701" y="4503"/>
                    <a:pt x="1101" y="4937"/>
                  </a:cubicBezTo>
                  <a:cubicBezTo>
                    <a:pt x="1702" y="5604"/>
                    <a:pt x="2436" y="6105"/>
                    <a:pt x="3269" y="6438"/>
                  </a:cubicBezTo>
                  <a:cubicBezTo>
                    <a:pt x="3847" y="6637"/>
                    <a:pt x="4440" y="6733"/>
                    <a:pt x="5025" y="6733"/>
                  </a:cubicBezTo>
                  <a:cubicBezTo>
                    <a:pt x="6602" y="6733"/>
                    <a:pt x="8127" y="6035"/>
                    <a:pt x="9174" y="4770"/>
                  </a:cubicBezTo>
                  <a:cubicBezTo>
                    <a:pt x="9707" y="4070"/>
                    <a:pt x="10074" y="3236"/>
                    <a:pt x="10241" y="2369"/>
                  </a:cubicBezTo>
                  <a:cubicBezTo>
                    <a:pt x="10341" y="1801"/>
                    <a:pt x="10341" y="1201"/>
                    <a:pt x="10241" y="601"/>
                  </a:cubicBezTo>
                  <a:cubicBezTo>
                    <a:pt x="10208" y="434"/>
                    <a:pt x="10174" y="300"/>
                    <a:pt x="10141" y="134"/>
                  </a:cubicBezTo>
                  <a:cubicBezTo>
                    <a:pt x="10108" y="100"/>
                    <a:pt x="10108" y="34"/>
                    <a:pt x="100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7"/>
            <p:cNvSpPr/>
            <p:nvPr/>
          </p:nvSpPr>
          <p:spPr>
            <a:xfrm>
              <a:off x="2654575" y="1089550"/>
              <a:ext cx="344425" cy="692350"/>
            </a:xfrm>
            <a:custGeom>
              <a:avLst/>
              <a:gdLst/>
              <a:ahLst/>
              <a:cxnLst/>
              <a:rect l="l" t="t" r="r" b="b"/>
              <a:pathLst>
                <a:path w="13777" h="27694" extrusionOk="0">
                  <a:moveTo>
                    <a:pt x="6371" y="1"/>
                  </a:moveTo>
                  <a:cubicBezTo>
                    <a:pt x="2302" y="1"/>
                    <a:pt x="0" y="3470"/>
                    <a:pt x="134" y="7573"/>
                  </a:cubicBezTo>
                  <a:lnTo>
                    <a:pt x="167" y="23084"/>
                  </a:lnTo>
                  <a:cubicBezTo>
                    <a:pt x="199" y="25640"/>
                    <a:pt x="2271" y="27693"/>
                    <a:pt x="4800" y="27693"/>
                  </a:cubicBezTo>
                  <a:cubicBezTo>
                    <a:pt x="4878" y="27693"/>
                    <a:pt x="4958" y="27691"/>
                    <a:pt x="5037" y="27687"/>
                  </a:cubicBezTo>
                  <a:cubicBezTo>
                    <a:pt x="7506" y="27554"/>
                    <a:pt x="9440" y="25519"/>
                    <a:pt x="9440" y="23084"/>
                  </a:cubicBezTo>
                  <a:lnTo>
                    <a:pt x="9440" y="20816"/>
                  </a:lnTo>
                  <a:cubicBezTo>
                    <a:pt x="9440" y="20816"/>
                    <a:pt x="13376" y="20415"/>
                    <a:pt x="13643" y="16513"/>
                  </a:cubicBezTo>
                  <a:cubicBezTo>
                    <a:pt x="13777" y="14611"/>
                    <a:pt x="13743" y="10675"/>
                    <a:pt x="13643" y="7139"/>
                  </a:cubicBezTo>
                  <a:cubicBezTo>
                    <a:pt x="13577" y="3336"/>
                    <a:pt x="10574" y="234"/>
                    <a:pt x="677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7"/>
            <p:cNvSpPr/>
            <p:nvPr/>
          </p:nvSpPr>
          <p:spPr>
            <a:xfrm>
              <a:off x="2764650" y="1564050"/>
              <a:ext cx="125950" cy="69375"/>
            </a:xfrm>
            <a:custGeom>
              <a:avLst/>
              <a:gdLst/>
              <a:ahLst/>
              <a:cxnLst/>
              <a:rect l="l" t="t" r="r" b="b"/>
              <a:pathLst>
                <a:path w="5038" h="277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20" y="2774"/>
                    <a:pt x="4712" y="2774"/>
                  </a:cubicBezTo>
                  <a:cubicBezTo>
                    <a:pt x="4797" y="2774"/>
                    <a:pt x="4883" y="2773"/>
                    <a:pt x="4971" y="2770"/>
                  </a:cubicBezTo>
                  <a:lnTo>
                    <a:pt x="5037" y="1769"/>
                  </a:lnTo>
                  <a:cubicBezTo>
                    <a:pt x="3236" y="1702"/>
                    <a:pt x="1468" y="1068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7"/>
            <p:cNvSpPr/>
            <p:nvPr/>
          </p:nvSpPr>
          <p:spPr>
            <a:xfrm>
              <a:off x="2943950" y="1312225"/>
              <a:ext cx="27525" cy="26700"/>
            </a:xfrm>
            <a:custGeom>
              <a:avLst/>
              <a:gdLst/>
              <a:ahLst/>
              <a:cxnLst/>
              <a:rect l="l" t="t" r="r" b="b"/>
              <a:pathLst>
                <a:path w="1101" h="1068" extrusionOk="0">
                  <a:moveTo>
                    <a:pt x="567" y="0"/>
                  </a:moveTo>
                  <a:cubicBezTo>
                    <a:pt x="267" y="0"/>
                    <a:pt x="0" y="234"/>
                    <a:pt x="0" y="534"/>
                  </a:cubicBezTo>
                  <a:cubicBezTo>
                    <a:pt x="0" y="834"/>
                    <a:pt x="234" y="1068"/>
                    <a:pt x="534" y="1068"/>
                  </a:cubicBezTo>
                  <a:cubicBezTo>
                    <a:pt x="834" y="1068"/>
                    <a:pt x="1101" y="834"/>
                    <a:pt x="1101" y="534"/>
                  </a:cubicBezTo>
                  <a:cubicBezTo>
                    <a:pt x="1101" y="234"/>
                    <a:pt x="867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7"/>
            <p:cNvSpPr/>
            <p:nvPr/>
          </p:nvSpPr>
          <p:spPr>
            <a:xfrm>
              <a:off x="2918100" y="1292825"/>
              <a:ext cx="57550" cy="16300"/>
            </a:xfrm>
            <a:custGeom>
              <a:avLst/>
              <a:gdLst/>
              <a:ahLst/>
              <a:cxnLst/>
              <a:rect l="l" t="t" r="r" b="b"/>
              <a:pathLst>
                <a:path w="2302" h="652" extrusionOk="0">
                  <a:moveTo>
                    <a:pt x="1037" y="1"/>
                  </a:moveTo>
                  <a:cubicBezTo>
                    <a:pt x="768" y="1"/>
                    <a:pt x="523" y="70"/>
                    <a:pt x="300" y="209"/>
                  </a:cubicBezTo>
                  <a:cubicBezTo>
                    <a:pt x="100" y="342"/>
                    <a:pt x="0" y="443"/>
                    <a:pt x="67" y="509"/>
                  </a:cubicBezTo>
                  <a:cubicBezTo>
                    <a:pt x="70" y="517"/>
                    <a:pt x="80" y="520"/>
                    <a:pt x="94" y="520"/>
                  </a:cubicBezTo>
                  <a:cubicBezTo>
                    <a:pt x="199" y="520"/>
                    <a:pt x="579" y="340"/>
                    <a:pt x="1062" y="340"/>
                  </a:cubicBezTo>
                  <a:cubicBezTo>
                    <a:pt x="1097" y="340"/>
                    <a:pt x="1132" y="340"/>
                    <a:pt x="1168" y="342"/>
                  </a:cubicBezTo>
                  <a:cubicBezTo>
                    <a:pt x="1714" y="373"/>
                    <a:pt x="2094" y="651"/>
                    <a:pt x="2234" y="651"/>
                  </a:cubicBezTo>
                  <a:cubicBezTo>
                    <a:pt x="2248" y="651"/>
                    <a:pt x="2259" y="649"/>
                    <a:pt x="2268" y="643"/>
                  </a:cubicBezTo>
                  <a:cubicBezTo>
                    <a:pt x="2302" y="609"/>
                    <a:pt x="2235" y="476"/>
                    <a:pt x="2068" y="342"/>
                  </a:cubicBezTo>
                  <a:cubicBezTo>
                    <a:pt x="1801" y="109"/>
                    <a:pt x="1501" y="9"/>
                    <a:pt x="1201" y="9"/>
                  </a:cubicBezTo>
                  <a:cubicBezTo>
                    <a:pt x="1145" y="3"/>
                    <a:pt x="1091" y="1"/>
                    <a:pt x="1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7"/>
            <p:cNvSpPr/>
            <p:nvPr/>
          </p:nvSpPr>
          <p:spPr>
            <a:xfrm>
              <a:off x="2797175" y="1310550"/>
              <a:ext cx="28375" cy="27550"/>
            </a:xfrm>
            <a:custGeom>
              <a:avLst/>
              <a:gdLst/>
              <a:ahLst/>
              <a:cxnLst/>
              <a:rect l="l" t="t" r="r" b="b"/>
              <a:pathLst>
                <a:path w="1135" h="1102" extrusionOk="0">
                  <a:moveTo>
                    <a:pt x="567" y="0"/>
                  </a:moveTo>
                  <a:cubicBezTo>
                    <a:pt x="267" y="0"/>
                    <a:pt x="34" y="234"/>
                    <a:pt x="0" y="534"/>
                  </a:cubicBezTo>
                  <a:cubicBezTo>
                    <a:pt x="0" y="834"/>
                    <a:pt x="267" y="1101"/>
                    <a:pt x="567" y="1101"/>
                  </a:cubicBezTo>
                  <a:cubicBezTo>
                    <a:pt x="868" y="1101"/>
                    <a:pt x="1101" y="868"/>
                    <a:pt x="1134" y="567"/>
                  </a:cubicBezTo>
                  <a:cubicBezTo>
                    <a:pt x="1134" y="234"/>
                    <a:pt x="868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7"/>
            <p:cNvSpPr/>
            <p:nvPr/>
          </p:nvSpPr>
          <p:spPr>
            <a:xfrm>
              <a:off x="2767975" y="1289500"/>
              <a:ext cx="57575" cy="16300"/>
            </a:xfrm>
            <a:custGeom>
              <a:avLst/>
              <a:gdLst/>
              <a:ahLst/>
              <a:cxnLst/>
              <a:rect l="l" t="t" r="r" b="b"/>
              <a:pathLst>
                <a:path w="2303" h="652" extrusionOk="0">
                  <a:moveTo>
                    <a:pt x="1049" y="0"/>
                  </a:moveTo>
                  <a:cubicBezTo>
                    <a:pt x="792" y="0"/>
                    <a:pt x="523" y="70"/>
                    <a:pt x="301" y="209"/>
                  </a:cubicBezTo>
                  <a:cubicBezTo>
                    <a:pt x="101" y="342"/>
                    <a:pt x="1" y="442"/>
                    <a:pt x="67" y="509"/>
                  </a:cubicBezTo>
                  <a:cubicBezTo>
                    <a:pt x="75" y="516"/>
                    <a:pt x="87" y="520"/>
                    <a:pt x="103" y="520"/>
                  </a:cubicBezTo>
                  <a:cubicBezTo>
                    <a:pt x="225" y="520"/>
                    <a:pt x="583" y="339"/>
                    <a:pt x="1063" y="339"/>
                  </a:cubicBezTo>
                  <a:cubicBezTo>
                    <a:pt x="1098" y="339"/>
                    <a:pt x="1133" y="340"/>
                    <a:pt x="1168" y="342"/>
                  </a:cubicBezTo>
                  <a:cubicBezTo>
                    <a:pt x="1714" y="372"/>
                    <a:pt x="2122" y="651"/>
                    <a:pt x="2242" y="651"/>
                  </a:cubicBezTo>
                  <a:cubicBezTo>
                    <a:pt x="2254" y="651"/>
                    <a:pt x="2263" y="648"/>
                    <a:pt x="2269" y="642"/>
                  </a:cubicBezTo>
                  <a:cubicBezTo>
                    <a:pt x="2302" y="609"/>
                    <a:pt x="2236" y="475"/>
                    <a:pt x="2069" y="309"/>
                  </a:cubicBezTo>
                  <a:cubicBezTo>
                    <a:pt x="1835" y="109"/>
                    <a:pt x="1535" y="8"/>
                    <a:pt x="1202" y="8"/>
                  </a:cubicBezTo>
                  <a:cubicBezTo>
                    <a:pt x="1152" y="3"/>
                    <a:pt x="1101" y="0"/>
                    <a:pt x="1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7"/>
            <p:cNvSpPr/>
            <p:nvPr/>
          </p:nvSpPr>
          <p:spPr>
            <a:xfrm>
              <a:off x="2870550" y="1298025"/>
              <a:ext cx="41725" cy="127350"/>
            </a:xfrm>
            <a:custGeom>
              <a:avLst/>
              <a:gdLst/>
              <a:ahLst/>
              <a:cxnLst/>
              <a:rect l="l" t="t" r="r" b="b"/>
              <a:pathLst>
                <a:path w="1669" h="5094" extrusionOk="0">
                  <a:moveTo>
                    <a:pt x="103" y="0"/>
                  </a:moveTo>
                  <a:cubicBezTo>
                    <a:pt x="102" y="0"/>
                    <a:pt x="102" y="1"/>
                    <a:pt x="101" y="1"/>
                  </a:cubicBezTo>
                  <a:cubicBezTo>
                    <a:pt x="1" y="34"/>
                    <a:pt x="401" y="1435"/>
                    <a:pt x="935" y="3137"/>
                  </a:cubicBezTo>
                  <a:cubicBezTo>
                    <a:pt x="1068" y="3537"/>
                    <a:pt x="1202" y="3937"/>
                    <a:pt x="1302" y="4337"/>
                  </a:cubicBezTo>
                  <a:cubicBezTo>
                    <a:pt x="1368" y="4471"/>
                    <a:pt x="1402" y="4638"/>
                    <a:pt x="1402" y="4771"/>
                  </a:cubicBezTo>
                  <a:cubicBezTo>
                    <a:pt x="1368" y="4871"/>
                    <a:pt x="1202" y="4905"/>
                    <a:pt x="1068" y="4905"/>
                  </a:cubicBezTo>
                  <a:cubicBezTo>
                    <a:pt x="735" y="4905"/>
                    <a:pt x="401" y="4938"/>
                    <a:pt x="67" y="5038"/>
                  </a:cubicBezTo>
                  <a:cubicBezTo>
                    <a:pt x="263" y="5077"/>
                    <a:pt x="458" y="5093"/>
                    <a:pt x="654" y="5093"/>
                  </a:cubicBezTo>
                  <a:cubicBezTo>
                    <a:pt x="792" y="5093"/>
                    <a:pt x="930" y="5085"/>
                    <a:pt x="1068" y="5071"/>
                  </a:cubicBezTo>
                  <a:lnTo>
                    <a:pt x="1335" y="5071"/>
                  </a:lnTo>
                  <a:cubicBezTo>
                    <a:pt x="1435" y="5038"/>
                    <a:pt x="1535" y="4971"/>
                    <a:pt x="1602" y="4871"/>
                  </a:cubicBezTo>
                  <a:cubicBezTo>
                    <a:pt x="1669" y="4671"/>
                    <a:pt x="1635" y="4438"/>
                    <a:pt x="1568" y="4237"/>
                  </a:cubicBezTo>
                  <a:cubicBezTo>
                    <a:pt x="1435" y="3870"/>
                    <a:pt x="1302" y="3470"/>
                    <a:pt x="1202" y="3037"/>
                  </a:cubicBezTo>
                  <a:cubicBezTo>
                    <a:pt x="674" y="1356"/>
                    <a:pt x="179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7"/>
            <p:cNvSpPr/>
            <p:nvPr/>
          </p:nvSpPr>
          <p:spPr>
            <a:xfrm>
              <a:off x="2760475" y="1261125"/>
              <a:ext cx="70900" cy="18725"/>
            </a:xfrm>
            <a:custGeom>
              <a:avLst/>
              <a:gdLst/>
              <a:ahLst/>
              <a:cxnLst/>
              <a:rect l="l" t="t" r="r" b="b"/>
              <a:pathLst>
                <a:path w="2836" h="749" extrusionOk="0">
                  <a:moveTo>
                    <a:pt x="1585" y="1"/>
                  </a:moveTo>
                  <a:cubicBezTo>
                    <a:pt x="1524" y="1"/>
                    <a:pt x="1463" y="4"/>
                    <a:pt x="1402" y="9"/>
                  </a:cubicBezTo>
                  <a:cubicBezTo>
                    <a:pt x="1035" y="9"/>
                    <a:pt x="668" y="109"/>
                    <a:pt x="367" y="310"/>
                  </a:cubicBezTo>
                  <a:cubicBezTo>
                    <a:pt x="134" y="443"/>
                    <a:pt x="1" y="610"/>
                    <a:pt x="67" y="676"/>
                  </a:cubicBezTo>
                  <a:cubicBezTo>
                    <a:pt x="88" y="729"/>
                    <a:pt x="162" y="748"/>
                    <a:pt x="275" y="748"/>
                  </a:cubicBezTo>
                  <a:cubicBezTo>
                    <a:pt x="521" y="748"/>
                    <a:pt x="954" y="655"/>
                    <a:pt x="1435" y="610"/>
                  </a:cubicBezTo>
                  <a:cubicBezTo>
                    <a:pt x="1547" y="604"/>
                    <a:pt x="1657" y="602"/>
                    <a:pt x="1762" y="602"/>
                  </a:cubicBezTo>
                  <a:cubicBezTo>
                    <a:pt x="2030" y="602"/>
                    <a:pt x="2269" y="615"/>
                    <a:pt x="2451" y="615"/>
                  </a:cubicBezTo>
                  <a:cubicBezTo>
                    <a:pt x="2645" y="615"/>
                    <a:pt x="2774" y="601"/>
                    <a:pt x="2803" y="543"/>
                  </a:cubicBezTo>
                  <a:cubicBezTo>
                    <a:pt x="2836" y="443"/>
                    <a:pt x="2702" y="310"/>
                    <a:pt x="2469" y="209"/>
                  </a:cubicBezTo>
                  <a:cubicBezTo>
                    <a:pt x="2191" y="70"/>
                    <a:pt x="1890" y="1"/>
                    <a:pt x="1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7"/>
            <p:cNvSpPr/>
            <p:nvPr/>
          </p:nvSpPr>
          <p:spPr>
            <a:xfrm>
              <a:off x="2920600" y="1255775"/>
              <a:ext cx="54225" cy="18550"/>
            </a:xfrm>
            <a:custGeom>
              <a:avLst/>
              <a:gdLst/>
              <a:ahLst/>
              <a:cxnLst/>
              <a:rect l="l" t="t" r="r" b="b"/>
              <a:pathLst>
                <a:path w="2169" h="742" extrusionOk="0">
                  <a:moveTo>
                    <a:pt x="995" y="1"/>
                  </a:moveTo>
                  <a:cubicBezTo>
                    <a:pt x="745" y="1"/>
                    <a:pt x="494" y="62"/>
                    <a:pt x="267" y="190"/>
                  </a:cubicBezTo>
                  <a:cubicBezTo>
                    <a:pt x="100" y="323"/>
                    <a:pt x="0" y="457"/>
                    <a:pt x="67" y="524"/>
                  </a:cubicBezTo>
                  <a:cubicBezTo>
                    <a:pt x="111" y="612"/>
                    <a:pt x="319" y="612"/>
                    <a:pt x="601" y="612"/>
                  </a:cubicBezTo>
                  <a:cubicBezTo>
                    <a:pt x="741" y="612"/>
                    <a:pt x="901" y="612"/>
                    <a:pt x="1068" y="624"/>
                  </a:cubicBezTo>
                  <a:cubicBezTo>
                    <a:pt x="1429" y="648"/>
                    <a:pt x="1738" y="741"/>
                    <a:pt x="1932" y="741"/>
                  </a:cubicBezTo>
                  <a:cubicBezTo>
                    <a:pt x="2007" y="741"/>
                    <a:pt x="2064" y="727"/>
                    <a:pt x="2102" y="690"/>
                  </a:cubicBezTo>
                  <a:cubicBezTo>
                    <a:pt x="2168" y="624"/>
                    <a:pt x="2102" y="490"/>
                    <a:pt x="1935" y="323"/>
                  </a:cubicBezTo>
                  <a:cubicBezTo>
                    <a:pt x="1667" y="113"/>
                    <a:pt x="1332" y="1"/>
                    <a:pt x="9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7"/>
            <p:cNvSpPr/>
            <p:nvPr/>
          </p:nvSpPr>
          <p:spPr>
            <a:xfrm>
              <a:off x="2592525" y="1347100"/>
              <a:ext cx="69575" cy="103050"/>
            </a:xfrm>
            <a:custGeom>
              <a:avLst/>
              <a:gdLst/>
              <a:ahLst/>
              <a:cxnLst/>
              <a:rect l="l" t="t" r="r" b="b"/>
              <a:pathLst>
                <a:path w="2783" h="4122" extrusionOk="0">
                  <a:moveTo>
                    <a:pt x="1774" y="0"/>
                  </a:moveTo>
                  <a:cubicBezTo>
                    <a:pt x="1010" y="0"/>
                    <a:pt x="86" y="331"/>
                    <a:pt x="47" y="1907"/>
                  </a:cubicBezTo>
                  <a:cubicBezTo>
                    <a:pt x="0" y="3799"/>
                    <a:pt x="1311" y="4121"/>
                    <a:pt x="2113" y="4121"/>
                  </a:cubicBezTo>
                  <a:cubicBezTo>
                    <a:pt x="2456" y="4121"/>
                    <a:pt x="2706" y="4062"/>
                    <a:pt x="2716" y="4042"/>
                  </a:cubicBezTo>
                  <a:cubicBezTo>
                    <a:pt x="2716" y="3976"/>
                    <a:pt x="2782" y="173"/>
                    <a:pt x="2782" y="173"/>
                  </a:cubicBezTo>
                  <a:cubicBezTo>
                    <a:pt x="2755" y="159"/>
                    <a:pt x="2303" y="0"/>
                    <a:pt x="177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7"/>
            <p:cNvSpPr/>
            <p:nvPr/>
          </p:nvSpPr>
          <p:spPr>
            <a:xfrm>
              <a:off x="2609525" y="1368600"/>
              <a:ext cx="30900" cy="59050"/>
            </a:xfrm>
            <a:custGeom>
              <a:avLst/>
              <a:gdLst/>
              <a:ahLst/>
              <a:cxnLst/>
              <a:rect l="l" t="t" r="r" b="b"/>
              <a:pathLst>
                <a:path w="1236" h="2362" extrusionOk="0">
                  <a:moveTo>
                    <a:pt x="809" y="0"/>
                  </a:moveTo>
                  <a:cubicBezTo>
                    <a:pt x="786" y="0"/>
                    <a:pt x="762" y="4"/>
                    <a:pt x="735" y="13"/>
                  </a:cubicBezTo>
                  <a:cubicBezTo>
                    <a:pt x="501" y="47"/>
                    <a:pt x="301" y="214"/>
                    <a:pt x="234" y="414"/>
                  </a:cubicBezTo>
                  <a:cubicBezTo>
                    <a:pt x="101" y="647"/>
                    <a:pt x="34" y="914"/>
                    <a:pt x="34" y="1148"/>
                  </a:cubicBezTo>
                  <a:cubicBezTo>
                    <a:pt x="1" y="1648"/>
                    <a:pt x="268" y="2115"/>
                    <a:pt x="701" y="2348"/>
                  </a:cubicBezTo>
                  <a:cubicBezTo>
                    <a:pt x="737" y="2357"/>
                    <a:pt x="775" y="2361"/>
                    <a:pt x="815" y="2361"/>
                  </a:cubicBezTo>
                  <a:cubicBezTo>
                    <a:pt x="922" y="2361"/>
                    <a:pt x="1037" y="2331"/>
                    <a:pt x="1135" y="2282"/>
                  </a:cubicBezTo>
                  <a:cubicBezTo>
                    <a:pt x="1235" y="2215"/>
                    <a:pt x="1235" y="2148"/>
                    <a:pt x="1235" y="2148"/>
                  </a:cubicBezTo>
                  <a:lnTo>
                    <a:pt x="1235" y="2148"/>
                  </a:lnTo>
                  <a:cubicBezTo>
                    <a:pt x="1235" y="2148"/>
                    <a:pt x="1168" y="2148"/>
                    <a:pt x="1102" y="2215"/>
                  </a:cubicBezTo>
                  <a:cubicBezTo>
                    <a:pt x="1052" y="2232"/>
                    <a:pt x="993" y="2240"/>
                    <a:pt x="931" y="2240"/>
                  </a:cubicBezTo>
                  <a:cubicBezTo>
                    <a:pt x="868" y="2240"/>
                    <a:pt x="801" y="2232"/>
                    <a:pt x="735" y="2215"/>
                  </a:cubicBezTo>
                  <a:cubicBezTo>
                    <a:pt x="401" y="1981"/>
                    <a:pt x="201" y="1581"/>
                    <a:pt x="234" y="1148"/>
                  </a:cubicBezTo>
                  <a:cubicBezTo>
                    <a:pt x="234" y="914"/>
                    <a:pt x="301" y="681"/>
                    <a:pt x="368" y="480"/>
                  </a:cubicBezTo>
                  <a:cubicBezTo>
                    <a:pt x="435" y="314"/>
                    <a:pt x="568" y="180"/>
                    <a:pt x="735" y="147"/>
                  </a:cubicBezTo>
                  <a:cubicBezTo>
                    <a:pt x="758" y="141"/>
                    <a:pt x="781" y="138"/>
                    <a:pt x="802" y="138"/>
                  </a:cubicBezTo>
                  <a:cubicBezTo>
                    <a:pt x="903" y="138"/>
                    <a:pt x="980" y="198"/>
                    <a:pt x="1035" y="280"/>
                  </a:cubicBezTo>
                  <a:cubicBezTo>
                    <a:pt x="1068" y="347"/>
                    <a:pt x="1035" y="414"/>
                    <a:pt x="1035" y="414"/>
                  </a:cubicBezTo>
                  <a:cubicBezTo>
                    <a:pt x="1068" y="414"/>
                    <a:pt x="1102" y="347"/>
                    <a:pt x="1102" y="247"/>
                  </a:cubicBezTo>
                  <a:cubicBezTo>
                    <a:pt x="1068" y="180"/>
                    <a:pt x="1035" y="113"/>
                    <a:pt x="968" y="80"/>
                  </a:cubicBezTo>
                  <a:cubicBezTo>
                    <a:pt x="919" y="31"/>
                    <a:pt x="871" y="0"/>
                    <a:pt x="80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7"/>
            <p:cNvSpPr/>
            <p:nvPr/>
          </p:nvSpPr>
          <p:spPr>
            <a:xfrm>
              <a:off x="2612875" y="1075625"/>
              <a:ext cx="332750" cy="337525"/>
            </a:xfrm>
            <a:custGeom>
              <a:avLst/>
              <a:gdLst/>
              <a:ahLst/>
              <a:cxnLst/>
              <a:rect l="l" t="t" r="r" b="b"/>
              <a:pathLst>
                <a:path w="13310" h="13501" extrusionOk="0">
                  <a:moveTo>
                    <a:pt x="7815" y="1"/>
                  </a:moveTo>
                  <a:cubicBezTo>
                    <a:pt x="7325" y="1"/>
                    <a:pt x="6849" y="42"/>
                    <a:pt x="6405" y="124"/>
                  </a:cubicBezTo>
                  <a:cubicBezTo>
                    <a:pt x="4137" y="558"/>
                    <a:pt x="2169" y="1959"/>
                    <a:pt x="1034" y="3960"/>
                  </a:cubicBezTo>
                  <a:cubicBezTo>
                    <a:pt x="0" y="5928"/>
                    <a:pt x="100" y="8764"/>
                    <a:pt x="501" y="10865"/>
                  </a:cubicBezTo>
                  <a:lnTo>
                    <a:pt x="467" y="10865"/>
                  </a:lnTo>
                  <a:cubicBezTo>
                    <a:pt x="1001" y="10865"/>
                    <a:pt x="1468" y="11132"/>
                    <a:pt x="1735" y="11599"/>
                  </a:cubicBezTo>
                  <a:cubicBezTo>
                    <a:pt x="1868" y="11999"/>
                    <a:pt x="1902" y="12433"/>
                    <a:pt x="2035" y="12833"/>
                  </a:cubicBezTo>
                  <a:cubicBezTo>
                    <a:pt x="2169" y="13233"/>
                    <a:pt x="2535" y="13500"/>
                    <a:pt x="2969" y="13500"/>
                  </a:cubicBezTo>
                  <a:cubicBezTo>
                    <a:pt x="3269" y="13434"/>
                    <a:pt x="3503" y="13200"/>
                    <a:pt x="3570" y="12933"/>
                  </a:cubicBezTo>
                  <a:cubicBezTo>
                    <a:pt x="3636" y="12633"/>
                    <a:pt x="3670" y="12366"/>
                    <a:pt x="3636" y="12066"/>
                  </a:cubicBezTo>
                  <a:cubicBezTo>
                    <a:pt x="3536" y="10798"/>
                    <a:pt x="3336" y="9564"/>
                    <a:pt x="3369" y="8297"/>
                  </a:cubicBezTo>
                  <a:cubicBezTo>
                    <a:pt x="3336" y="6996"/>
                    <a:pt x="3703" y="5761"/>
                    <a:pt x="4403" y="4694"/>
                  </a:cubicBezTo>
                  <a:cubicBezTo>
                    <a:pt x="5053" y="3673"/>
                    <a:pt x="6163" y="3082"/>
                    <a:pt x="7359" y="3082"/>
                  </a:cubicBezTo>
                  <a:cubicBezTo>
                    <a:pt x="7452" y="3082"/>
                    <a:pt x="7545" y="3086"/>
                    <a:pt x="7639" y="3093"/>
                  </a:cubicBezTo>
                  <a:cubicBezTo>
                    <a:pt x="8473" y="3226"/>
                    <a:pt x="9174" y="3693"/>
                    <a:pt x="10007" y="3860"/>
                  </a:cubicBezTo>
                  <a:cubicBezTo>
                    <a:pt x="10213" y="3901"/>
                    <a:pt x="10419" y="3921"/>
                    <a:pt x="10623" y="3921"/>
                  </a:cubicBezTo>
                  <a:cubicBezTo>
                    <a:pt x="11410" y="3921"/>
                    <a:pt x="12167" y="3623"/>
                    <a:pt x="12776" y="3093"/>
                  </a:cubicBezTo>
                  <a:cubicBezTo>
                    <a:pt x="12809" y="3060"/>
                    <a:pt x="12876" y="3026"/>
                    <a:pt x="12910" y="3026"/>
                  </a:cubicBezTo>
                  <a:cubicBezTo>
                    <a:pt x="13210" y="2826"/>
                    <a:pt x="13310" y="2492"/>
                    <a:pt x="13210" y="2192"/>
                  </a:cubicBezTo>
                  <a:cubicBezTo>
                    <a:pt x="13176" y="2092"/>
                    <a:pt x="13143" y="1992"/>
                    <a:pt x="13076" y="1925"/>
                  </a:cubicBezTo>
                  <a:cubicBezTo>
                    <a:pt x="11829" y="625"/>
                    <a:pt x="9718" y="1"/>
                    <a:pt x="78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2833850" y="1435625"/>
              <a:ext cx="50900" cy="43400"/>
            </a:xfrm>
            <a:custGeom>
              <a:avLst/>
              <a:gdLst/>
              <a:ahLst/>
              <a:cxnLst/>
              <a:rect l="l" t="t" r="r" b="b"/>
              <a:pathLst>
                <a:path w="2036" h="1736" extrusionOk="0">
                  <a:moveTo>
                    <a:pt x="134" y="1"/>
                  </a:moveTo>
                  <a:cubicBezTo>
                    <a:pt x="68" y="1"/>
                    <a:pt x="1" y="168"/>
                    <a:pt x="34" y="435"/>
                  </a:cubicBezTo>
                  <a:cubicBezTo>
                    <a:pt x="68" y="802"/>
                    <a:pt x="268" y="1135"/>
                    <a:pt x="535" y="1369"/>
                  </a:cubicBezTo>
                  <a:cubicBezTo>
                    <a:pt x="835" y="1602"/>
                    <a:pt x="1202" y="1736"/>
                    <a:pt x="1602" y="1736"/>
                  </a:cubicBezTo>
                  <a:cubicBezTo>
                    <a:pt x="1902" y="1736"/>
                    <a:pt x="2036" y="1669"/>
                    <a:pt x="2036" y="1602"/>
                  </a:cubicBezTo>
                  <a:cubicBezTo>
                    <a:pt x="2036" y="1502"/>
                    <a:pt x="1369" y="1569"/>
                    <a:pt x="802" y="1102"/>
                  </a:cubicBezTo>
                  <a:cubicBezTo>
                    <a:pt x="234" y="635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3773700" y="1913375"/>
              <a:ext cx="338600" cy="181100"/>
            </a:xfrm>
            <a:custGeom>
              <a:avLst/>
              <a:gdLst/>
              <a:ahLst/>
              <a:cxnLst/>
              <a:rect l="l" t="t" r="r" b="b"/>
              <a:pathLst>
                <a:path w="13544" h="7244" extrusionOk="0">
                  <a:moveTo>
                    <a:pt x="6793" y="1"/>
                  </a:moveTo>
                  <a:cubicBezTo>
                    <a:pt x="5424" y="1"/>
                    <a:pt x="3798" y="75"/>
                    <a:pt x="3470" y="171"/>
                  </a:cubicBezTo>
                  <a:cubicBezTo>
                    <a:pt x="2936" y="372"/>
                    <a:pt x="0" y="2973"/>
                    <a:pt x="0" y="2973"/>
                  </a:cubicBezTo>
                  <a:lnTo>
                    <a:pt x="2869" y="7243"/>
                  </a:lnTo>
                  <a:cubicBezTo>
                    <a:pt x="2869" y="7243"/>
                    <a:pt x="5371" y="6309"/>
                    <a:pt x="6038" y="5609"/>
                  </a:cubicBezTo>
                  <a:cubicBezTo>
                    <a:pt x="6614" y="5002"/>
                    <a:pt x="7025" y="4975"/>
                    <a:pt x="7095" y="4975"/>
                  </a:cubicBezTo>
                  <a:cubicBezTo>
                    <a:pt x="7102" y="4975"/>
                    <a:pt x="7106" y="4975"/>
                    <a:pt x="7106" y="4975"/>
                  </a:cubicBezTo>
                  <a:cubicBezTo>
                    <a:pt x="7506" y="5208"/>
                    <a:pt x="8740" y="6476"/>
                    <a:pt x="9040" y="6643"/>
                  </a:cubicBezTo>
                  <a:cubicBezTo>
                    <a:pt x="9138" y="6703"/>
                    <a:pt x="9236" y="6729"/>
                    <a:pt x="9326" y="6729"/>
                  </a:cubicBezTo>
                  <a:cubicBezTo>
                    <a:pt x="9635" y="6729"/>
                    <a:pt x="9855" y="6419"/>
                    <a:pt x="9674" y="6109"/>
                  </a:cubicBezTo>
                  <a:cubicBezTo>
                    <a:pt x="9040" y="5475"/>
                    <a:pt x="8373" y="4875"/>
                    <a:pt x="7706" y="4308"/>
                  </a:cubicBezTo>
                  <a:lnTo>
                    <a:pt x="7706" y="4308"/>
                  </a:lnTo>
                  <a:cubicBezTo>
                    <a:pt x="7706" y="4308"/>
                    <a:pt x="10141" y="5909"/>
                    <a:pt x="10441" y="6042"/>
                  </a:cubicBezTo>
                  <a:cubicBezTo>
                    <a:pt x="10505" y="6072"/>
                    <a:pt x="10565" y="6086"/>
                    <a:pt x="10620" y="6086"/>
                  </a:cubicBezTo>
                  <a:cubicBezTo>
                    <a:pt x="10992" y="6086"/>
                    <a:pt x="11132" y="5462"/>
                    <a:pt x="10842" y="5142"/>
                  </a:cubicBezTo>
                  <a:cubicBezTo>
                    <a:pt x="10608" y="4841"/>
                    <a:pt x="7939" y="3274"/>
                    <a:pt x="8106" y="3240"/>
                  </a:cubicBezTo>
                  <a:cubicBezTo>
                    <a:pt x="8111" y="3239"/>
                    <a:pt x="8117" y="3238"/>
                    <a:pt x="8125" y="3238"/>
                  </a:cubicBezTo>
                  <a:cubicBezTo>
                    <a:pt x="8419" y="3238"/>
                    <a:pt x="10654" y="4514"/>
                    <a:pt x="11142" y="4741"/>
                  </a:cubicBezTo>
                  <a:cubicBezTo>
                    <a:pt x="11226" y="4787"/>
                    <a:pt x="11310" y="4807"/>
                    <a:pt x="11388" y="4807"/>
                  </a:cubicBezTo>
                  <a:cubicBezTo>
                    <a:pt x="11773" y="4807"/>
                    <a:pt x="12024" y="4317"/>
                    <a:pt x="11609" y="3874"/>
                  </a:cubicBezTo>
                  <a:cubicBezTo>
                    <a:pt x="11142" y="3307"/>
                    <a:pt x="8440" y="1873"/>
                    <a:pt x="8440" y="1873"/>
                  </a:cubicBezTo>
                  <a:lnTo>
                    <a:pt x="8940" y="1806"/>
                  </a:lnTo>
                  <a:cubicBezTo>
                    <a:pt x="8940" y="1806"/>
                    <a:pt x="11487" y="3257"/>
                    <a:pt x="12536" y="3257"/>
                  </a:cubicBezTo>
                  <a:cubicBezTo>
                    <a:pt x="12645" y="3257"/>
                    <a:pt x="12737" y="3241"/>
                    <a:pt x="12810" y="3207"/>
                  </a:cubicBezTo>
                  <a:cubicBezTo>
                    <a:pt x="13543" y="2807"/>
                    <a:pt x="9074" y="372"/>
                    <a:pt x="8773" y="138"/>
                  </a:cubicBezTo>
                  <a:cubicBezTo>
                    <a:pt x="8647" y="40"/>
                    <a:pt x="7788" y="1"/>
                    <a:pt x="679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7"/>
            <p:cNvSpPr/>
            <p:nvPr/>
          </p:nvSpPr>
          <p:spPr>
            <a:xfrm>
              <a:off x="3940475" y="1954350"/>
              <a:ext cx="152650" cy="39700"/>
            </a:xfrm>
            <a:custGeom>
              <a:avLst/>
              <a:gdLst/>
              <a:ahLst/>
              <a:cxnLst/>
              <a:rect l="l" t="t" r="r" b="b"/>
              <a:pathLst>
                <a:path w="6106" h="1588" extrusionOk="0">
                  <a:moveTo>
                    <a:pt x="2269" y="0"/>
                  </a:moveTo>
                  <a:cubicBezTo>
                    <a:pt x="1502" y="0"/>
                    <a:pt x="735" y="34"/>
                    <a:pt x="1" y="167"/>
                  </a:cubicBezTo>
                  <a:cubicBezTo>
                    <a:pt x="538" y="216"/>
                    <a:pt x="1093" y="247"/>
                    <a:pt x="1653" y="247"/>
                  </a:cubicBezTo>
                  <a:cubicBezTo>
                    <a:pt x="1838" y="247"/>
                    <a:pt x="2023" y="243"/>
                    <a:pt x="2208" y="236"/>
                  </a:cubicBezTo>
                  <a:lnTo>
                    <a:pt x="2208" y="236"/>
                  </a:lnTo>
                  <a:lnTo>
                    <a:pt x="3036" y="634"/>
                  </a:lnTo>
                  <a:cubicBezTo>
                    <a:pt x="3437" y="834"/>
                    <a:pt x="3837" y="1034"/>
                    <a:pt x="4171" y="1201"/>
                  </a:cubicBezTo>
                  <a:cubicBezTo>
                    <a:pt x="4504" y="1334"/>
                    <a:pt x="4838" y="1435"/>
                    <a:pt x="5171" y="1501"/>
                  </a:cubicBezTo>
                  <a:cubicBezTo>
                    <a:pt x="5362" y="1565"/>
                    <a:pt x="5565" y="1588"/>
                    <a:pt x="5765" y="1588"/>
                  </a:cubicBezTo>
                  <a:cubicBezTo>
                    <a:pt x="5881" y="1588"/>
                    <a:pt x="5995" y="1580"/>
                    <a:pt x="6105" y="1568"/>
                  </a:cubicBezTo>
                  <a:cubicBezTo>
                    <a:pt x="6105" y="1535"/>
                    <a:pt x="5772" y="1501"/>
                    <a:pt x="5171" y="1334"/>
                  </a:cubicBezTo>
                  <a:cubicBezTo>
                    <a:pt x="4871" y="1234"/>
                    <a:pt x="4537" y="1134"/>
                    <a:pt x="4237" y="1001"/>
                  </a:cubicBezTo>
                  <a:lnTo>
                    <a:pt x="3136" y="400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7"/>
            <p:cNvSpPr/>
            <p:nvPr/>
          </p:nvSpPr>
          <p:spPr>
            <a:xfrm>
              <a:off x="3800375" y="1955175"/>
              <a:ext cx="159325" cy="61225"/>
            </a:xfrm>
            <a:custGeom>
              <a:avLst/>
              <a:gdLst/>
              <a:ahLst/>
              <a:cxnLst/>
              <a:rect l="l" t="t" r="r" b="b"/>
              <a:pathLst>
                <a:path w="6373" h="2449" extrusionOk="0">
                  <a:moveTo>
                    <a:pt x="2069" y="1"/>
                  </a:moveTo>
                  <a:lnTo>
                    <a:pt x="1" y="2035"/>
                  </a:lnTo>
                  <a:cubicBezTo>
                    <a:pt x="205" y="2291"/>
                    <a:pt x="507" y="2448"/>
                    <a:pt x="832" y="2448"/>
                  </a:cubicBezTo>
                  <a:cubicBezTo>
                    <a:pt x="932" y="2448"/>
                    <a:pt x="1033" y="2434"/>
                    <a:pt x="1135" y="2402"/>
                  </a:cubicBezTo>
                  <a:cubicBezTo>
                    <a:pt x="1535" y="2336"/>
                    <a:pt x="1902" y="2102"/>
                    <a:pt x="2303" y="2002"/>
                  </a:cubicBezTo>
                  <a:cubicBezTo>
                    <a:pt x="2581" y="1917"/>
                    <a:pt x="2867" y="1887"/>
                    <a:pt x="3157" y="1887"/>
                  </a:cubicBezTo>
                  <a:cubicBezTo>
                    <a:pt x="3806" y="1887"/>
                    <a:pt x="4474" y="2035"/>
                    <a:pt x="5124" y="2035"/>
                  </a:cubicBezTo>
                  <a:cubicBezTo>
                    <a:pt x="5435" y="2035"/>
                    <a:pt x="5741" y="2001"/>
                    <a:pt x="6039" y="1902"/>
                  </a:cubicBezTo>
                  <a:cubicBezTo>
                    <a:pt x="6205" y="1835"/>
                    <a:pt x="6372" y="1702"/>
                    <a:pt x="6372" y="1535"/>
                  </a:cubicBezTo>
                  <a:cubicBezTo>
                    <a:pt x="6339" y="1368"/>
                    <a:pt x="6172" y="1301"/>
                    <a:pt x="6005" y="1235"/>
                  </a:cubicBezTo>
                  <a:lnTo>
                    <a:pt x="2069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7"/>
            <p:cNvSpPr/>
            <p:nvPr/>
          </p:nvSpPr>
          <p:spPr>
            <a:xfrm>
              <a:off x="3800375" y="1954350"/>
              <a:ext cx="162650" cy="63800"/>
            </a:xfrm>
            <a:custGeom>
              <a:avLst/>
              <a:gdLst/>
              <a:ahLst/>
              <a:cxnLst/>
              <a:rect l="l" t="t" r="r" b="b"/>
              <a:pathLst>
                <a:path w="6506" h="2552" extrusionOk="0">
                  <a:moveTo>
                    <a:pt x="2" y="2065"/>
                  </a:moveTo>
                  <a:cubicBezTo>
                    <a:pt x="1" y="2065"/>
                    <a:pt x="1" y="2066"/>
                    <a:pt x="1" y="2068"/>
                  </a:cubicBezTo>
                  <a:cubicBezTo>
                    <a:pt x="3" y="2070"/>
                    <a:pt x="4" y="2072"/>
                    <a:pt x="6" y="2074"/>
                  </a:cubicBezTo>
                  <a:lnTo>
                    <a:pt x="6" y="2074"/>
                  </a:lnTo>
                  <a:cubicBezTo>
                    <a:pt x="4" y="2068"/>
                    <a:pt x="2" y="2065"/>
                    <a:pt x="2" y="2065"/>
                  </a:cubicBezTo>
                  <a:close/>
                  <a:moveTo>
                    <a:pt x="2069" y="0"/>
                  </a:moveTo>
                  <a:lnTo>
                    <a:pt x="2069" y="0"/>
                  </a:lnTo>
                  <a:cubicBezTo>
                    <a:pt x="2169" y="67"/>
                    <a:pt x="2303" y="134"/>
                    <a:pt x="2469" y="167"/>
                  </a:cubicBezTo>
                  <a:cubicBezTo>
                    <a:pt x="2736" y="300"/>
                    <a:pt x="3136" y="434"/>
                    <a:pt x="3603" y="601"/>
                  </a:cubicBezTo>
                  <a:lnTo>
                    <a:pt x="5338" y="1168"/>
                  </a:lnTo>
                  <a:lnTo>
                    <a:pt x="5838" y="1334"/>
                  </a:lnTo>
                  <a:cubicBezTo>
                    <a:pt x="6039" y="1368"/>
                    <a:pt x="6205" y="1468"/>
                    <a:pt x="6239" y="1535"/>
                  </a:cubicBezTo>
                  <a:cubicBezTo>
                    <a:pt x="6305" y="1601"/>
                    <a:pt x="6172" y="1735"/>
                    <a:pt x="6039" y="1768"/>
                  </a:cubicBezTo>
                  <a:cubicBezTo>
                    <a:pt x="5838" y="1835"/>
                    <a:pt x="5672" y="1868"/>
                    <a:pt x="5471" y="1902"/>
                  </a:cubicBezTo>
                  <a:cubicBezTo>
                    <a:pt x="4738" y="1902"/>
                    <a:pt x="4004" y="1868"/>
                    <a:pt x="3303" y="1801"/>
                  </a:cubicBezTo>
                  <a:cubicBezTo>
                    <a:pt x="3236" y="1795"/>
                    <a:pt x="3170" y="1793"/>
                    <a:pt x="3105" y="1793"/>
                  </a:cubicBezTo>
                  <a:cubicBezTo>
                    <a:pt x="2815" y="1793"/>
                    <a:pt x="2548" y="1847"/>
                    <a:pt x="2303" y="1902"/>
                  </a:cubicBezTo>
                  <a:cubicBezTo>
                    <a:pt x="2036" y="2002"/>
                    <a:pt x="1769" y="2102"/>
                    <a:pt x="1502" y="2235"/>
                  </a:cubicBezTo>
                  <a:cubicBezTo>
                    <a:pt x="1282" y="2355"/>
                    <a:pt x="1050" y="2415"/>
                    <a:pt x="813" y="2415"/>
                  </a:cubicBezTo>
                  <a:cubicBezTo>
                    <a:pt x="655" y="2415"/>
                    <a:pt x="495" y="2389"/>
                    <a:pt x="334" y="2335"/>
                  </a:cubicBezTo>
                  <a:cubicBezTo>
                    <a:pt x="203" y="2237"/>
                    <a:pt x="105" y="2171"/>
                    <a:pt x="6" y="2074"/>
                  </a:cubicBezTo>
                  <a:lnTo>
                    <a:pt x="6" y="2074"/>
                  </a:lnTo>
                  <a:cubicBezTo>
                    <a:pt x="23" y="2112"/>
                    <a:pt x="87" y="2268"/>
                    <a:pt x="301" y="2402"/>
                  </a:cubicBezTo>
                  <a:cubicBezTo>
                    <a:pt x="501" y="2502"/>
                    <a:pt x="718" y="2552"/>
                    <a:pt x="935" y="2552"/>
                  </a:cubicBezTo>
                  <a:cubicBezTo>
                    <a:pt x="1152" y="2552"/>
                    <a:pt x="1369" y="2502"/>
                    <a:pt x="1569" y="2402"/>
                  </a:cubicBezTo>
                  <a:cubicBezTo>
                    <a:pt x="1802" y="2302"/>
                    <a:pt x="2069" y="2202"/>
                    <a:pt x="2336" y="2102"/>
                  </a:cubicBezTo>
                  <a:cubicBezTo>
                    <a:pt x="2556" y="2053"/>
                    <a:pt x="2793" y="2022"/>
                    <a:pt x="3023" y="2022"/>
                  </a:cubicBezTo>
                  <a:cubicBezTo>
                    <a:pt x="3107" y="2022"/>
                    <a:pt x="3189" y="2026"/>
                    <a:pt x="3270" y="2035"/>
                  </a:cubicBezTo>
                  <a:cubicBezTo>
                    <a:pt x="3869" y="2089"/>
                    <a:pt x="4468" y="2144"/>
                    <a:pt x="5086" y="2144"/>
                  </a:cubicBezTo>
                  <a:cubicBezTo>
                    <a:pt x="5224" y="2144"/>
                    <a:pt x="5364" y="2141"/>
                    <a:pt x="5505" y="2135"/>
                  </a:cubicBezTo>
                  <a:cubicBezTo>
                    <a:pt x="5705" y="2135"/>
                    <a:pt x="5905" y="2068"/>
                    <a:pt x="6105" y="2002"/>
                  </a:cubicBezTo>
                  <a:cubicBezTo>
                    <a:pt x="6205" y="1968"/>
                    <a:pt x="6305" y="1902"/>
                    <a:pt x="6372" y="1835"/>
                  </a:cubicBezTo>
                  <a:cubicBezTo>
                    <a:pt x="6472" y="1735"/>
                    <a:pt x="6506" y="1568"/>
                    <a:pt x="6439" y="1435"/>
                  </a:cubicBezTo>
                  <a:cubicBezTo>
                    <a:pt x="6305" y="1201"/>
                    <a:pt x="6072" y="1168"/>
                    <a:pt x="5905" y="1134"/>
                  </a:cubicBezTo>
                  <a:lnTo>
                    <a:pt x="5405" y="968"/>
                  </a:lnTo>
                  <a:lnTo>
                    <a:pt x="3670" y="434"/>
                  </a:lnTo>
                  <a:cubicBezTo>
                    <a:pt x="3170" y="300"/>
                    <a:pt x="2770" y="167"/>
                    <a:pt x="2503" y="100"/>
                  </a:cubicBezTo>
                  <a:cubicBezTo>
                    <a:pt x="2336" y="34"/>
                    <a:pt x="2202" y="34"/>
                    <a:pt x="206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7"/>
            <p:cNvSpPr/>
            <p:nvPr/>
          </p:nvSpPr>
          <p:spPr>
            <a:xfrm>
              <a:off x="3315050" y="2513075"/>
              <a:ext cx="324400" cy="228450"/>
            </a:xfrm>
            <a:custGeom>
              <a:avLst/>
              <a:gdLst/>
              <a:ahLst/>
              <a:cxnLst/>
              <a:rect l="l" t="t" r="r" b="b"/>
              <a:pathLst>
                <a:path w="12976" h="9138" extrusionOk="0">
                  <a:moveTo>
                    <a:pt x="6505" y="0"/>
                  </a:moveTo>
                  <a:lnTo>
                    <a:pt x="1635" y="501"/>
                  </a:lnTo>
                  <a:lnTo>
                    <a:pt x="0" y="6805"/>
                  </a:lnTo>
                  <a:lnTo>
                    <a:pt x="5004" y="7239"/>
                  </a:lnTo>
                  <a:cubicBezTo>
                    <a:pt x="5004" y="7239"/>
                    <a:pt x="6805" y="8840"/>
                    <a:pt x="7405" y="9107"/>
                  </a:cubicBezTo>
                  <a:cubicBezTo>
                    <a:pt x="7456" y="9128"/>
                    <a:pt x="7505" y="9137"/>
                    <a:pt x="7553" y="9137"/>
                  </a:cubicBezTo>
                  <a:cubicBezTo>
                    <a:pt x="8046" y="9137"/>
                    <a:pt x="8406" y="8140"/>
                    <a:pt x="8406" y="8140"/>
                  </a:cubicBezTo>
                  <a:lnTo>
                    <a:pt x="8840" y="8140"/>
                  </a:lnTo>
                  <a:cubicBezTo>
                    <a:pt x="8863" y="8142"/>
                    <a:pt x="8886" y="8143"/>
                    <a:pt x="8909" y="8143"/>
                  </a:cubicBezTo>
                  <a:cubicBezTo>
                    <a:pt x="9569" y="8143"/>
                    <a:pt x="9974" y="7239"/>
                    <a:pt x="9974" y="7239"/>
                  </a:cubicBezTo>
                  <a:cubicBezTo>
                    <a:pt x="11842" y="6805"/>
                    <a:pt x="10675" y="5405"/>
                    <a:pt x="10674" y="5404"/>
                  </a:cubicBezTo>
                  <a:lnTo>
                    <a:pt x="10674" y="5404"/>
                  </a:lnTo>
                  <a:cubicBezTo>
                    <a:pt x="10675" y="5405"/>
                    <a:pt x="11149" y="5834"/>
                    <a:pt x="11643" y="5834"/>
                  </a:cubicBezTo>
                  <a:cubicBezTo>
                    <a:pt x="11890" y="5834"/>
                    <a:pt x="12142" y="5727"/>
                    <a:pt x="12342" y="5404"/>
                  </a:cubicBezTo>
                  <a:cubicBezTo>
                    <a:pt x="12976" y="4404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7"/>
            <p:cNvSpPr/>
            <p:nvPr/>
          </p:nvSpPr>
          <p:spPr>
            <a:xfrm>
              <a:off x="3384250" y="2648800"/>
              <a:ext cx="71525" cy="74450"/>
            </a:xfrm>
            <a:custGeom>
              <a:avLst/>
              <a:gdLst/>
              <a:ahLst/>
              <a:cxnLst/>
              <a:rect l="l" t="t" r="r" b="b"/>
              <a:pathLst>
                <a:path w="2861" h="2978" extrusionOk="0">
                  <a:moveTo>
                    <a:pt x="2215" y="0"/>
                  </a:moveTo>
                  <a:cubicBezTo>
                    <a:pt x="2122" y="0"/>
                    <a:pt x="2018" y="23"/>
                    <a:pt x="1902" y="75"/>
                  </a:cubicBezTo>
                  <a:cubicBezTo>
                    <a:pt x="1902" y="75"/>
                    <a:pt x="668" y="576"/>
                    <a:pt x="401" y="1076"/>
                  </a:cubicBezTo>
                  <a:cubicBezTo>
                    <a:pt x="134" y="1576"/>
                    <a:pt x="1" y="2744"/>
                    <a:pt x="801" y="2977"/>
                  </a:cubicBezTo>
                  <a:cubicBezTo>
                    <a:pt x="1268" y="2977"/>
                    <a:pt x="1735" y="2977"/>
                    <a:pt x="2202" y="2911"/>
                  </a:cubicBezTo>
                  <a:lnTo>
                    <a:pt x="1902" y="1610"/>
                  </a:lnTo>
                  <a:cubicBezTo>
                    <a:pt x="2136" y="1343"/>
                    <a:pt x="2402" y="1076"/>
                    <a:pt x="2636" y="843"/>
                  </a:cubicBezTo>
                  <a:cubicBezTo>
                    <a:pt x="2861" y="646"/>
                    <a:pt x="2707" y="0"/>
                    <a:pt x="221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7"/>
            <p:cNvSpPr/>
            <p:nvPr/>
          </p:nvSpPr>
          <p:spPr>
            <a:xfrm>
              <a:off x="3421775" y="2665575"/>
              <a:ext cx="69525" cy="65725"/>
            </a:xfrm>
            <a:custGeom>
              <a:avLst/>
              <a:gdLst/>
              <a:ahLst/>
              <a:cxnLst/>
              <a:rect l="l" t="t" r="r" b="b"/>
              <a:pathLst>
                <a:path w="2781" h="2629" extrusionOk="0">
                  <a:moveTo>
                    <a:pt x="2077" y="0"/>
                  </a:moveTo>
                  <a:cubicBezTo>
                    <a:pt x="1988" y="0"/>
                    <a:pt x="1894" y="22"/>
                    <a:pt x="1802" y="72"/>
                  </a:cubicBezTo>
                  <a:cubicBezTo>
                    <a:pt x="1802" y="72"/>
                    <a:pt x="568" y="572"/>
                    <a:pt x="301" y="1072"/>
                  </a:cubicBezTo>
                  <a:cubicBezTo>
                    <a:pt x="1" y="1673"/>
                    <a:pt x="334" y="2440"/>
                    <a:pt x="1035" y="2607"/>
                  </a:cubicBezTo>
                  <a:cubicBezTo>
                    <a:pt x="1214" y="2621"/>
                    <a:pt x="1388" y="2629"/>
                    <a:pt x="1561" y="2629"/>
                  </a:cubicBezTo>
                  <a:cubicBezTo>
                    <a:pt x="1806" y="2629"/>
                    <a:pt x="2048" y="2612"/>
                    <a:pt x="2302" y="2573"/>
                  </a:cubicBezTo>
                  <a:lnTo>
                    <a:pt x="2169" y="2306"/>
                  </a:lnTo>
                  <a:cubicBezTo>
                    <a:pt x="1935" y="1839"/>
                    <a:pt x="1802" y="1439"/>
                    <a:pt x="2269" y="1106"/>
                  </a:cubicBezTo>
                  <a:cubicBezTo>
                    <a:pt x="2269" y="1106"/>
                    <a:pt x="2536" y="839"/>
                    <a:pt x="2536" y="839"/>
                  </a:cubicBezTo>
                  <a:cubicBezTo>
                    <a:pt x="2781" y="431"/>
                    <a:pt x="2471" y="0"/>
                    <a:pt x="207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7"/>
            <p:cNvSpPr/>
            <p:nvPr/>
          </p:nvSpPr>
          <p:spPr>
            <a:xfrm>
              <a:off x="3468475" y="2692825"/>
              <a:ext cx="39225" cy="42925"/>
            </a:xfrm>
            <a:custGeom>
              <a:avLst/>
              <a:gdLst/>
              <a:ahLst/>
              <a:cxnLst/>
              <a:rect l="l" t="t" r="r" b="b"/>
              <a:pathLst>
                <a:path w="1569" h="1717" extrusionOk="0">
                  <a:moveTo>
                    <a:pt x="1074" y="1"/>
                  </a:moveTo>
                  <a:cubicBezTo>
                    <a:pt x="1005" y="1"/>
                    <a:pt x="935" y="16"/>
                    <a:pt x="868" y="49"/>
                  </a:cubicBezTo>
                  <a:cubicBezTo>
                    <a:pt x="568" y="116"/>
                    <a:pt x="301" y="316"/>
                    <a:pt x="134" y="583"/>
                  </a:cubicBezTo>
                  <a:cubicBezTo>
                    <a:pt x="1" y="850"/>
                    <a:pt x="34" y="1216"/>
                    <a:pt x="234" y="1450"/>
                  </a:cubicBezTo>
                  <a:lnTo>
                    <a:pt x="168" y="1383"/>
                  </a:lnTo>
                  <a:lnTo>
                    <a:pt x="168" y="1383"/>
                  </a:lnTo>
                  <a:cubicBezTo>
                    <a:pt x="234" y="1550"/>
                    <a:pt x="401" y="1717"/>
                    <a:pt x="568" y="1717"/>
                  </a:cubicBezTo>
                  <a:cubicBezTo>
                    <a:pt x="768" y="1717"/>
                    <a:pt x="901" y="1583"/>
                    <a:pt x="1035" y="1417"/>
                  </a:cubicBezTo>
                  <a:cubicBezTo>
                    <a:pt x="1268" y="1183"/>
                    <a:pt x="1435" y="850"/>
                    <a:pt x="1535" y="516"/>
                  </a:cubicBezTo>
                  <a:cubicBezTo>
                    <a:pt x="1569" y="383"/>
                    <a:pt x="1535" y="249"/>
                    <a:pt x="1435" y="149"/>
                  </a:cubicBezTo>
                  <a:cubicBezTo>
                    <a:pt x="1346" y="60"/>
                    <a:pt x="1213" y="1"/>
                    <a:pt x="107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7"/>
            <p:cNvSpPr/>
            <p:nvPr/>
          </p:nvSpPr>
          <p:spPr>
            <a:xfrm>
              <a:off x="2798000" y="1735850"/>
              <a:ext cx="69250" cy="95100"/>
            </a:xfrm>
            <a:custGeom>
              <a:avLst/>
              <a:gdLst/>
              <a:ahLst/>
              <a:cxnLst/>
              <a:rect l="l" t="t" r="r" b="b"/>
              <a:pathLst>
                <a:path w="2770" h="3804" extrusionOk="0">
                  <a:moveTo>
                    <a:pt x="1802" y="1"/>
                  </a:moveTo>
                  <a:lnTo>
                    <a:pt x="734" y="401"/>
                  </a:lnTo>
                  <a:lnTo>
                    <a:pt x="1" y="2369"/>
                  </a:lnTo>
                  <a:lnTo>
                    <a:pt x="1101" y="3803"/>
                  </a:lnTo>
                  <a:lnTo>
                    <a:pt x="2236" y="3503"/>
                  </a:lnTo>
                  <a:lnTo>
                    <a:pt x="2769" y="1702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7"/>
            <p:cNvSpPr/>
            <p:nvPr/>
          </p:nvSpPr>
          <p:spPr>
            <a:xfrm>
              <a:off x="2825525" y="1823425"/>
              <a:ext cx="178475" cy="566250"/>
            </a:xfrm>
            <a:custGeom>
              <a:avLst/>
              <a:gdLst/>
              <a:ahLst/>
              <a:cxnLst/>
              <a:rect l="l" t="t" r="r" b="b"/>
              <a:pathLst>
                <a:path w="7139" h="22650" extrusionOk="0">
                  <a:moveTo>
                    <a:pt x="1135" y="0"/>
                  </a:moveTo>
                  <a:lnTo>
                    <a:pt x="0" y="300"/>
                  </a:lnTo>
                  <a:cubicBezTo>
                    <a:pt x="0" y="300"/>
                    <a:pt x="1435" y="8073"/>
                    <a:pt x="2602" y="13576"/>
                  </a:cubicBezTo>
                  <a:cubicBezTo>
                    <a:pt x="2602" y="13576"/>
                    <a:pt x="3603" y="18146"/>
                    <a:pt x="3970" y="19180"/>
                  </a:cubicBezTo>
                  <a:cubicBezTo>
                    <a:pt x="4404" y="20381"/>
                    <a:pt x="5771" y="22116"/>
                    <a:pt x="5771" y="22116"/>
                  </a:cubicBezTo>
                  <a:lnTo>
                    <a:pt x="7139" y="22650"/>
                  </a:lnTo>
                  <a:lnTo>
                    <a:pt x="7139" y="22650"/>
                  </a:lnTo>
                  <a:lnTo>
                    <a:pt x="6305" y="1494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7"/>
            <p:cNvSpPr/>
            <p:nvPr/>
          </p:nvSpPr>
          <p:spPr>
            <a:xfrm>
              <a:off x="2798000" y="1735850"/>
              <a:ext cx="69250" cy="95100"/>
            </a:xfrm>
            <a:custGeom>
              <a:avLst/>
              <a:gdLst/>
              <a:ahLst/>
              <a:cxnLst/>
              <a:rect l="l" t="t" r="r" b="b"/>
              <a:pathLst>
                <a:path w="2770" h="3804" extrusionOk="0">
                  <a:moveTo>
                    <a:pt x="1802" y="1"/>
                  </a:moveTo>
                  <a:lnTo>
                    <a:pt x="734" y="401"/>
                  </a:lnTo>
                  <a:lnTo>
                    <a:pt x="1" y="2369"/>
                  </a:lnTo>
                  <a:lnTo>
                    <a:pt x="1101" y="3803"/>
                  </a:lnTo>
                  <a:lnTo>
                    <a:pt x="2236" y="3503"/>
                  </a:lnTo>
                  <a:lnTo>
                    <a:pt x="2769" y="1702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7"/>
            <p:cNvSpPr/>
            <p:nvPr/>
          </p:nvSpPr>
          <p:spPr>
            <a:xfrm>
              <a:off x="2825525" y="1823425"/>
              <a:ext cx="178475" cy="566250"/>
            </a:xfrm>
            <a:custGeom>
              <a:avLst/>
              <a:gdLst/>
              <a:ahLst/>
              <a:cxnLst/>
              <a:rect l="l" t="t" r="r" b="b"/>
              <a:pathLst>
                <a:path w="7139" h="22650" extrusionOk="0">
                  <a:moveTo>
                    <a:pt x="1135" y="0"/>
                  </a:moveTo>
                  <a:lnTo>
                    <a:pt x="0" y="300"/>
                  </a:lnTo>
                  <a:cubicBezTo>
                    <a:pt x="0" y="300"/>
                    <a:pt x="1435" y="8073"/>
                    <a:pt x="2602" y="13576"/>
                  </a:cubicBezTo>
                  <a:cubicBezTo>
                    <a:pt x="2602" y="13576"/>
                    <a:pt x="3736" y="18113"/>
                    <a:pt x="3970" y="19180"/>
                  </a:cubicBezTo>
                  <a:cubicBezTo>
                    <a:pt x="4137" y="19848"/>
                    <a:pt x="5771" y="22116"/>
                    <a:pt x="5771" y="22116"/>
                  </a:cubicBezTo>
                  <a:lnTo>
                    <a:pt x="7139" y="22650"/>
                  </a:lnTo>
                  <a:lnTo>
                    <a:pt x="7139" y="22650"/>
                  </a:lnTo>
                  <a:lnTo>
                    <a:pt x="6305" y="1494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7"/>
            <p:cNvSpPr/>
            <p:nvPr/>
          </p:nvSpPr>
          <p:spPr>
            <a:xfrm>
              <a:off x="2630375" y="1627450"/>
              <a:ext cx="186000" cy="216825"/>
            </a:xfrm>
            <a:custGeom>
              <a:avLst/>
              <a:gdLst/>
              <a:ahLst/>
              <a:cxnLst/>
              <a:rect l="l" t="t" r="r" b="b"/>
              <a:pathLst>
                <a:path w="7440" h="8673" extrusionOk="0">
                  <a:moveTo>
                    <a:pt x="835" y="0"/>
                  </a:moveTo>
                  <a:lnTo>
                    <a:pt x="1" y="2502"/>
                  </a:lnTo>
                  <a:lnTo>
                    <a:pt x="6005" y="8673"/>
                  </a:lnTo>
                  <a:lnTo>
                    <a:pt x="7439" y="473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7"/>
            <p:cNvSpPr/>
            <p:nvPr/>
          </p:nvSpPr>
          <p:spPr>
            <a:xfrm>
              <a:off x="2843025" y="1633275"/>
              <a:ext cx="72575" cy="173475"/>
            </a:xfrm>
            <a:custGeom>
              <a:avLst/>
              <a:gdLst/>
              <a:ahLst/>
              <a:cxnLst/>
              <a:rect l="l" t="t" r="r" b="b"/>
              <a:pathLst>
                <a:path w="2903" h="6939" extrusionOk="0">
                  <a:moveTo>
                    <a:pt x="1836" y="1"/>
                  </a:moveTo>
                  <a:lnTo>
                    <a:pt x="1" y="4104"/>
                  </a:lnTo>
                  <a:lnTo>
                    <a:pt x="1435" y="6939"/>
                  </a:lnTo>
                  <a:lnTo>
                    <a:pt x="2903" y="3403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7"/>
            <p:cNvSpPr/>
            <p:nvPr/>
          </p:nvSpPr>
          <p:spPr>
            <a:xfrm>
              <a:off x="2634550" y="1681650"/>
              <a:ext cx="181825" cy="167650"/>
            </a:xfrm>
            <a:custGeom>
              <a:avLst/>
              <a:gdLst/>
              <a:ahLst/>
              <a:cxnLst/>
              <a:rect l="l" t="t" r="r" b="b"/>
              <a:pathLst>
                <a:path w="7273" h="6706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167"/>
                    <a:pt x="201" y="301"/>
                    <a:pt x="301" y="434"/>
                  </a:cubicBezTo>
                  <a:lnTo>
                    <a:pt x="1201" y="1468"/>
                  </a:lnTo>
                  <a:cubicBezTo>
                    <a:pt x="1969" y="2369"/>
                    <a:pt x="3036" y="3570"/>
                    <a:pt x="4237" y="4870"/>
                  </a:cubicBezTo>
                  <a:lnTo>
                    <a:pt x="5771" y="6572"/>
                  </a:lnTo>
                  <a:lnTo>
                    <a:pt x="5905" y="6705"/>
                  </a:lnTo>
                  <a:lnTo>
                    <a:pt x="5938" y="6538"/>
                  </a:lnTo>
                  <a:cubicBezTo>
                    <a:pt x="6372" y="5371"/>
                    <a:pt x="6705" y="4403"/>
                    <a:pt x="6939" y="3703"/>
                  </a:cubicBezTo>
                  <a:lnTo>
                    <a:pt x="7206" y="2869"/>
                  </a:lnTo>
                  <a:cubicBezTo>
                    <a:pt x="7239" y="2769"/>
                    <a:pt x="7272" y="2669"/>
                    <a:pt x="7272" y="2569"/>
                  </a:cubicBezTo>
                  <a:lnTo>
                    <a:pt x="7272" y="2569"/>
                  </a:lnTo>
                  <a:cubicBezTo>
                    <a:pt x="7206" y="2669"/>
                    <a:pt x="7172" y="2769"/>
                    <a:pt x="7139" y="2869"/>
                  </a:cubicBezTo>
                  <a:lnTo>
                    <a:pt x="6805" y="3670"/>
                  </a:lnTo>
                  <a:cubicBezTo>
                    <a:pt x="6550" y="4307"/>
                    <a:pt x="6204" y="5218"/>
                    <a:pt x="5825" y="6317"/>
                  </a:cubicBezTo>
                  <a:lnTo>
                    <a:pt x="5825" y="6317"/>
                  </a:lnTo>
                  <a:cubicBezTo>
                    <a:pt x="5362" y="5819"/>
                    <a:pt x="4897" y="5292"/>
                    <a:pt x="4404" y="4737"/>
                  </a:cubicBezTo>
                  <a:cubicBezTo>
                    <a:pt x="3203" y="3403"/>
                    <a:pt x="2135" y="2202"/>
                    <a:pt x="1335" y="1368"/>
                  </a:cubicBezTo>
                  <a:lnTo>
                    <a:pt x="368" y="367"/>
                  </a:lnTo>
                  <a:cubicBezTo>
                    <a:pt x="267" y="234"/>
                    <a:pt x="134" y="1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2843875" y="1718350"/>
              <a:ext cx="71725" cy="96750"/>
            </a:xfrm>
            <a:custGeom>
              <a:avLst/>
              <a:gdLst/>
              <a:ahLst/>
              <a:cxnLst/>
              <a:rect l="l" t="t" r="r" b="b"/>
              <a:pathLst>
                <a:path w="2869" h="3870" extrusionOk="0">
                  <a:moveTo>
                    <a:pt x="2869" y="0"/>
                  </a:moveTo>
                  <a:lnTo>
                    <a:pt x="2869" y="0"/>
                  </a:lnTo>
                  <a:cubicBezTo>
                    <a:pt x="2669" y="267"/>
                    <a:pt x="2535" y="600"/>
                    <a:pt x="2402" y="901"/>
                  </a:cubicBezTo>
                  <a:cubicBezTo>
                    <a:pt x="2168" y="1468"/>
                    <a:pt x="1835" y="2268"/>
                    <a:pt x="1468" y="3136"/>
                  </a:cubicBezTo>
                  <a:cubicBezTo>
                    <a:pt x="1445" y="3182"/>
                    <a:pt x="1426" y="3228"/>
                    <a:pt x="1408" y="3274"/>
                  </a:cubicBezTo>
                  <a:lnTo>
                    <a:pt x="1408" y="3274"/>
                  </a:lnTo>
                  <a:cubicBezTo>
                    <a:pt x="1183" y="2675"/>
                    <a:pt x="884" y="2122"/>
                    <a:pt x="534" y="1568"/>
                  </a:cubicBezTo>
                  <a:cubicBezTo>
                    <a:pt x="401" y="1334"/>
                    <a:pt x="200" y="1101"/>
                    <a:pt x="0" y="901"/>
                  </a:cubicBezTo>
                  <a:lnTo>
                    <a:pt x="0" y="901"/>
                  </a:lnTo>
                  <a:cubicBezTo>
                    <a:pt x="501" y="1768"/>
                    <a:pt x="934" y="2669"/>
                    <a:pt x="1301" y="3603"/>
                  </a:cubicBezTo>
                  <a:lnTo>
                    <a:pt x="1401" y="3869"/>
                  </a:lnTo>
                  <a:lnTo>
                    <a:pt x="1501" y="3603"/>
                  </a:lnTo>
                  <a:lnTo>
                    <a:pt x="1668" y="3202"/>
                  </a:lnTo>
                  <a:cubicBezTo>
                    <a:pt x="2035" y="2335"/>
                    <a:pt x="2335" y="1534"/>
                    <a:pt x="2535" y="967"/>
                  </a:cubicBezTo>
                  <a:cubicBezTo>
                    <a:pt x="2669" y="667"/>
                    <a:pt x="2802" y="334"/>
                    <a:pt x="2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4826950" y="4804725"/>
              <a:ext cx="356950" cy="476200"/>
            </a:xfrm>
            <a:custGeom>
              <a:avLst/>
              <a:gdLst/>
              <a:ahLst/>
              <a:cxnLst/>
              <a:rect l="l" t="t" r="r" b="b"/>
              <a:pathLst>
                <a:path w="14278" h="19048" extrusionOk="0">
                  <a:moveTo>
                    <a:pt x="7139" y="0"/>
                  </a:moveTo>
                  <a:lnTo>
                    <a:pt x="1" y="2835"/>
                  </a:lnTo>
                  <a:cubicBezTo>
                    <a:pt x="1" y="2835"/>
                    <a:pt x="3236" y="12409"/>
                    <a:pt x="3403" y="13276"/>
                  </a:cubicBezTo>
                  <a:cubicBezTo>
                    <a:pt x="3536" y="14010"/>
                    <a:pt x="10641" y="17880"/>
                    <a:pt x="12576" y="18947"/>
                  </a:cubicBezTo>
                  <a:cubicBezTo>
                    <a:pt x="12726" y="19014"/>
                    <a:pt x="12885" y="19047"/>
                    <a:pt x="13047" y="19047"/>
                  </a:cubicBezTo>
                  <a:cubicBezTo>
                    <a:pt x="13210" y="19047"/>
                    <a:pt x="13377" y="19014"/>
                    <a:pt x="13544" y="18947"/>
                  </a:cubicBezTo>
                  <a:cubicBezTo>
                    <a:pt x="14077" y="18647"/>
                    <a:pt x="14277" y="17980"/>
                    <a:pt x="13977" y="17446"/>
                  </a:cubicBezTo>
                  <a:lnTo>
                    <a:pt x="9674" y="10074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4907850" y="5119100"/>
              <a:ext cx="257700" cy="161600"/>
            </a:xfrm>
            <a:custGeom>
              <a:avLst/>
              <a:gdLst/>
              <a:ahLst/>
              <a:cxnLst/>
              <a:rect l="l" t="t" r="r" b="b"/>
              <a:pathLst>
                <a:path w="10308" h="6464" extrusionOk="0">
                  <a:moveTo>
                    <a:pt x="0" y="1"/>
                  </a:moveTo>
                  <a:lnTo>
                    <a:pt x="100" y="434"/>
                  </a:lnTo>
                  <a:cubicBezTo>
                    <a:pt x="200" y="801"/>
                    <a:pt x="434" y="1102"/>
                    <a:pt x="734" y="1335"/>
                  </a:cubicBezTo>
                  <a:cubicBezTo>
                    <a:pt x="1568" y="1902"/>
                    <a:pt x="3936" y="3403"/>
                    <a:pt x="9307" y="6339"/>
                  </a:cubicBezTo>
                  <a:cubicBezTo>
                    <a:pt x="9457" y="6422"/>
                    <a:pt x="9632" y="6464"/>
                    <a:pt x="9807" y="6464"/>
                  </a:cubicBezTo>
                  <a:cubicBezTo>
                    <a:pt x="9971" y="6464"/>
                    <a:pt x="10135" y="6427"/>
                    <a:pt x="10279" y="6354"/>
                  </a:cubicBezTo>
                  <a:lnTo>
                    <a:pt x="10279" y="6354"/>
                  </a:lnTo>
                  <a:lnTo>
                    <a:pt x="10308" y="6372"/>
                  </a:lnTo>
                  <a:lnTo>
                    <a:pt x="10308" y="6339"/>
                  </a:lnTo>
                  <a:cubicBezTo>
                    <a:pt x="10298" y="6344"/>
                    <a:pt x="10288" y="6349"/>
                    <a:pt x="10279" y="6354"/>
                  </a:cubicBezTo>
                  <a:lnTo>
                    <a:pt x="10279" y="63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4914525" y="5023600"/>
              <a:ext cx="34200" cy="30375"/>
            </a:xfrm>
            <a:custGeom>
              <a:avLst/>
              <a:gdLst/>
              <a:ahLst/>
              <a:cxnLst/>
              <a:rect l="l" t="t" r="r" b="b"/>
              <a:pathLst>
                <a:path w="1368" h="1215" extrusionOk="0">
                  <a:moveTo>
                    <a:pt x="688" y="0"/>
                  </a:moveTo>
                  <a:cubicBezTo>
                    <a:pt x="445" y="0"/>
                    <a:pt x="199" y="138"/>
                    <a:pt x="100" y="385"/>
                  </a:cubicBezTo>
                  <a:cubicBezTo>
                    <a:pt x="0" y="719"/>
                    <a:pt x="200" y="1085"/>
                    <a:pt x="534" y="1186"/>
                  </a:cubicBezTo>
                  <a:cubicBezTo>
                    <a:pt x="592" y="1205"/>
                    <a:pt x="652" y="1214"/>
                    <a:pt x="711" y="1214"/>
                  </a:cubicBezTo>
                  <a:cubicBezTo>
                    <a:pt x="955" y="1214"/>
                    <a:pt x="1187" y="1054"/>
                    <a:pt x="1268" y="785"/>
                  </a:cubicBezTo>
                  <a:cubicBezTo>
                    <a:pt x="1368" y="485"/>
                    <a:pt x="1201" y="151"/>
                    <a:pt x="867" y="51"/>
                  </a:cubicBezTo>
                  <a:lnTo>
                    <a:pt x="934" y="51"/>
                  </a:lnTo>
                  <a:cubicBezTo>
                    <a:pt x="857" y="17"/>
                    <a:pt x="772" y="0"/>
                    <a:pt x="6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7"/>
            <p:cNvSpPr/>
            <p:nvPr/>
          </p:nvSpPr>
          <p:spPr>
            <a:xfrm>
              <a:off x="5077125" y="5144625"/>
              <a:ext cx="45050" cy="40375"/>
            </a:xfrm>
            <a:custGeom>
              <a:avLst/>
              <a:gdLst/>
              <a:ahLst/>
              <a:cxnLst/>
              <a:rect l="l" t="t" r="r" b="b"/>
              <a:pathLst>
                <a:path w="1802" h="1615" extrusionOk="0">
                  <a:moveTo>
                    <a:pt x="1602" y="0"/>
                  </a:moveTo>
                  <a:cubicBezTo>
                    <a:pt x="1547" y="0"/>
                    <a:pt x="1480" y="4"/>
                    <a:pt x="1402" y="14"/>
                  </a:cubicBezTo>
                  <a:cubicBezTo>
                    <a:pt x="768" y="114"/>
                    <a:pt x="234" y="581"/>
                    <a:pt x="67" y="1215"/>
                  </a:cubicBezTo>
                  <a:cubicBezTo>
                    <a:pt x="1" y="1448"/>
                    <a:pt x="34" y="1615"/>
                    <a:pt x="67" y="1615"/>
                  </a:cubicBezTo>
                  <a:cubicBezTo>
                    <a:pt x="201" y="1215"/>
                    <a:pt x="434" y="881"/>
                    <a:pt x="701" y="581"/>
                  </a:cubicBezTo>
                  <a:cubicBezTo>
                    <a:pt x="1035" y="347"/>
                    <a:pt x="1402" y="147"/>
                    <a:pt x="1802" y="47"/>
                  </a:cubicBezTo>
                  <a:cubicBezTo>
                    <a:pt x="1802" y="24"/>
                    <a:pt x="1735" y="0"/>
                    <a:pt x="1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5103825" y="5185150"/>
              <a:ext cx="44225" cy="28250"/>
            </a:xfrm>
            <a:custGeom>
              <a:avLst/>
              <a:gdLst/>
              <a:ahLst/>
              <a:cxnLst/>
              <a:rect l="l" t="t" r="r" b="b"/>
              <a:pathLst>
                <a:path w="1769" h="1130" extrusionOk="0">
                  <a:moveTo>
                    <a:pt x="1426" y="1"/>
                  </a:moveTo>
                  <a:cubicBezTo>
                    <a:pt x="1166" y="1"/>
                    <a:pt x="909" y="99"/>
                    <a:pt x="701" y="261"/>
                  </a:cubicBezTo>
                  <a:cubicBezTo>
                    <a:pt x="167" y="594"/>
                    <a:pt x="0" y="1095"/>
                    <a:pt x="67" y="1128"/>
                  </a:cubicBezTo>
                  <a:cubicBezTo>
                    <a:pt x="69" y="1129"/>
                    <a:pt x="72" y="1130"/>
                    <a:pt x="75" y="1130"/>
                  </a:cubicBezTo>
                  <a:cubicBezTo>
                    <a:pt x="151" y="1130"/>
                    <a:pt x="384" y="718"/>
                    <a:pt x="834" y="461"/>
                  </a:cubicBezTo>
                  <a:cubicBezTo>
                    <a:pt x="1134" y="294"/>
                    <a:pt x="1434" y="161"/>
                    <a:pt x="1768" y="61"/>
                  </a:cubicBezTo>
                  <a:cubicBezTo>
                    <a:pt x="1656" y="20"/>
                    <a:pt x="1541" y="1"/>
                    <a:pt x="1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5032925" y="5104100"/>
              <a:ext cx="62575" cy="46725"/>
            </a:xfrm>
            <a:custGeom>
              <a:avLst/>
              <a:gdLst/>
              <a:ahLst/>
              <a:cxnLst/>
              <a:rect l="l" t="t" r="r" b="b"/>
              <a:pathLst>
                <a:path w="2503" h="1869" extrusionOk="0">
                  <a:moveTo>
                    <a:pt x="2503" y="0"/>
                  </a:moveTo>
                  <a:lnTo>
                    <a:pt x="2503" y="0"/>
                  </a:lnTo>
                  <a:cubicBezTo>
                    <a:pt x="1402" y="67"/>
                    <a:pt x="401" y="801"/>
                    <a:pt x="1" y="1868"/>
                  </a:cubicBezTo>
                  <a:cubicBezTo>
                    <a:pt x="635" y="1001"/>
                    <a:pt x="1502" y="367"/>
                    <a:pt x="25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5007925" y="5052575"/>
              <a:ext cx="64225" cy="23375"/>
            </a:xfrm>
            <a:custGeom>
              <a:avLst/>
              <a:gdLst/>
              <a:ahLst/>
              <a:cxnLst/>
              <a:rect l="l" t="t" r="r" b="b"/>
              <a:pathLst>
                <a:path w="2569" h="935" extrusionOk="0">
                  <a:moveTo>
                    <a:pt x="1928" y="0"/>
                  </a:moveTo>
                  <a:cubicBezTo>
                    <a:pt x="1665" y="0"/>
                    <a:pt x="1406" y="50"/>
                    <a:pt x="1168" y="160"/>
                  </a:cubicBezTo>
                  <a:cubicBezTo>
                    <a:pt x="701" y="260"/>
                    <a:pt x="267" y="560"/>
                    <a:pt x="0" y="927"/>
                  </a:cubicBezTo>
                  <a:cubicBezTo>
                    <a:pt x="3" y="932"/>
                    <a:pt x="8" y="935"/>
                    <a:pt x="15" y="935"/>
                  </a:cubicBezTo>
                  <a:cubicBezTo>
                    <a:pt x="105" y="935"/>
                    <a:pt x="556" y="579"/>
                    <a:pt x="1234" y="393"/>
                  </a:cubicBezTo>
                  <a:cubicBezTo>
                    <a:pt x="1968" y="160"/>
                    <a:pt x="2569" y="160"/>
                    <a:pt x="2569" y="93"/>
                  </a:cubicBezTo>
                  <a:cubicBezTo>
                    <a:pt x="2359" y="33"/>
                    <a:pt x="2142" y="0"/>
                    <a:pt x="1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7"/>
            <p:cNvSpPr/>
            <p:nvPr/>
          </p:nvSpPr>
          <p:spPr>
            <a:xfrm>
              <a:off x="4986225" y="4980250"/>
              <a:ext cx="68425" cy="22125"/>
            </a:xfrm>
            <a:custGeom>
              <a:avLst/>
              <a:gdLst/>
              <a:ahLst/>
              <a:cxnLst/>
              <a:rect l="l" t="t" r="r" b="b"/>
              <a:pathLst>
                <a:path w="2737" h="885" extrusionOk="0">
                  <a:moveTo>
                    <a:pt x="1781" y="1"/>
                  </a:moveTo>
                  <a:cubicBezTo>
                    <a:pt x="1602" y="1"/>
                    <a:pt x="1418" y="17"/>
                    <a:pt x="1235" y="51"/>
                  </a:cubicBezTo>
                  <a:cubicBezTo>
                    <a:pt x="901" y="151"/>
                    <a:pt x="568" y="318"/>
                    <a:pt x="301" y="551"/>
                  </a:cubicBezTo>
                  <a:cubicBezTo>
                    <a:pt x="101" y="718"/>
                    <a:pt x="1" y="885"/>
                    <a:pt x="34" y="885"/>
                  </a:cubicBezTo>
                  <a:cubicBezTo>
                    <a:pt x="434" y="618"/>
                    <a:pt x="868" y="418"/>
                    <a:pt x="1302" y="284"/>
                  </a:cubicBezTo>
                  <a:cubicBezTo>
                    <a:pt x="1590" y="243"/>
                    <a:pt x="1892" y="215"/>
                    <a:pt x="2190" y="215"/>
                  </a:cubicBezTo>
                  <a:cubicBezTo>
                    <a:pt x="2374" y="215"/>
                    <a:pt x="2558" y="225"/>
                    <a:pt x="2736" y="251"/>
                  </a:cubicBezTo>
                  <a:cubicBezTo>
                    <a:pt x="2736" y="218"/>
                    <a:pt x="2603" y="118"/>
                    <a:pt x="2302" y="51"/>
                  </a:cubicBezTo>
                  <a:cubicBezTo>
                    <a:pt x="2136" y="17"/>
                    <a:pt x="1961" y="1"/>
                    <a:pt x="1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7"/>
            <p:cNvSpPr/>
            <p:nvPr/>
          </p:nvSpPr>
          <p:spPr>
            <a:xfrm>
              <a:off x="4968725" y="4923975"/>
              <a:ext cx="78400" cy="49600"/>
            </a:xfrm>
            <a:custGeom>
              <a:avLst/>
              <a:gdLst/>
              <a:ahLst/>
              <a:cxnLst/>
              <a:rect l="l" t="t" r="r" b="b"/>
              <a:pathLst>
                <a:path w="3136" h="1984" extrusionOk="0">
                  <a:moveTo>
                    <a:pt x="2691" y="212"/>
                  </a:moveTo>
                  <a:cubicBezTo>
                    <a:pt x="2746" y="212"/>
                    <a:pt x="2797" y="228"/>
                    <a:pt x="2836" y="267"/>
                  </a:cubicBezTo>
                  <a:cubicBezTo>
                    <a:pt x="2902" y="367"/>
                    <a:pt x="2902" y="501"/>
                    <a:pt x="2902" y="601"/>
                  </a:cubicBezTo>
                  <a:cubicBezTo>
                    <a:pt x="2752" y="1143"/>
                    <a:pt x="2328" y="1577"/>
                    <a:pt x="1805" y="1729"/>
                  </a:cubicBezTo>
                  <a:lnTo>
                    <a:pt x="1805" y="1729"/>
                  </a:lnTo>
                  <a:cubicBezTo>
                    <a:pt x="1794" y="1683"/>
                    <a:pt x="1781" y="1640"/>
                    <a:pt x="1768" y="1601"/>
                  </a:cubicBezTo>
                  <a:cubicBezTo>
                    <a:pt x="1736" y="1520"/>
                    <a:pt x="1699" y="1439"/>
                    <a:pt x="1659" y="1360"/>
                  </a:cubicBezTo>
                  <a:lnTo>
                    <a:pt x="1659" y="1360"/>
                  </a:lnTo>
                  <a:cubicBezTo>
                    <a:pt x="1777" y="1121"/>
                    <a:pt x="1917" y="894"/>
                    <a:pt x="2068" y="667"/>
                  </a:cubicBezTo>
                  <a:cubicBezTo>
                    <a:pt x="2202" y="501"/>
                    <a:pt x="2369" y="334"/>
                    <a:pt x="2569" y="234"/>
                  </a:cubicBezTo>
                  <a:cubicBezTo>
                    <a:pt x="2610" y="220"/>
                    <a:pt x="2652" y="212"/>
                    <a:pt x="2691" y="212"/>
                  </a:cubicBezTo>
                  <a:close/>
                  <a:moveTo>
                    <a:pt x="467" y="434"/>
                  </a:moveTo>
                  <a:cubicBezTo>
                    <a:pt x="701" y="501"/>
                    <a:pt x="901" y="634"/>
                    <a:pt x="1034" y="801"/>
                  </a:cubicBezTo>
                  <a:cubicBezTo>
                    <a:pt x="1214" y="980"/>
                    <a:pt x="1374" y="1179"/>
                    <a:pt x="1515" y="1392"/>
                  </a:cubicBezTo>
                  <a:lnTo>
                    <a:pt x="1515" y="1392"/>
                  </a:lnTo>
                  <a:cubicBezTo>
                    <a:pt x="1498" y="1439"/>
                    <a:pt x="1482" y="1487"/>
                    <a:pt x="1468" y="1535"/>
                  </a:cubicBezTo>
                  <a:cubicBezTo>
                    <a:pt x="1448" y="1615"/>
                    <a:pt x="1428" y="1695"/>
                    <a:pt x="1422" y="1775"/>
                  </a:cubicBezTo>
                  <a:lnTo>
                    <a:pt x="1422" y="1775"/>
                  </a:lnTo>
                  <a:cubicBezTo>
                    <a:pt x="898" y="1753"/>
                    <a:pt x="410" y="1434"/>
                    <a:pt x="234" y="934"/>
                  </a:cubicBezTo>
                  <a:cubicBezTo>
                    <a:pt x="200" y="801"/>
                    <a:pt x="200" y="701"/>
                    <a:pt x="234" y="567"/>
                  </a:cubicBezTo>
                  <a:cubicBezTo>
                    <a:pt x="267" y="501"/>
                    <a:pt x="367" y="434"/>
                    <a:pt x="467" y="434"/>
                  </a:cubicBezTo>
                  <a:close/>
                  <a:moveTo>
                    <a:pt x="1589" y="1509"/>
                  </a:moveTo>
                  <a:cubicBezTo>
                    <a:pt x="1638" y="1588"/>
                    <a:pt x="1684" y="1668"/>
                    <a:pt x="1727" y="1750"/>
                  </a:cubicBezTo>
                  <a:lnTo>
                    <a:pt x="1727" y="1750"/>
                  </a:lnTo>
                  <a:cubicBezTo>
                    <a:pt x="1696" y="1757"/>
                    <a:pt x="1666" y="1763"/>
                    <a:pt x="1635" y="1768"/>
                  </a:cubicBezTo>
                  <a:cubicBezTo>
                    <a:pt x="1585" y="1774"/>
                    <a:pt x="1534" y="1776"/>
                    <a:pt x="1484" y="1777"/>
                  </a:cubicBezTo>
                  <a:lnTo>
                    <a:pt x="1484" y="1777"/>
                  </a:lnTo>
                  <a:cubicBezTo>
                    <a:pt x="1516" y="1685"/>
                    <a:pt x="1551" y="1596"/>
                    <a:pt x="1589" y="1509"/>
                  </a:cubicBezTo>
                  <a:close/>
                  <a:moveTo>
                    <a:pt x="2676" y="0"/>
                  </a:moveTo>
                  <a:cubicBezTo>
                    <a:pt x="2617" y="0"/>
                    <a:pt x="2558" y="11"/>
                    <a:pt x="2502" y="34"/>
                  </a:cubicBezTo>
                  <a:cubicBezTo>
                    <a:pt x="2269" y="167"/>
                    <a:pt x="2068" y="334"/>
                    <a:pt x="1935" y="567"/>
                  </a:cubicBezTo>
                  <a:cubicBezTo>
                    <a:pt x="1798" y="772"/>
                    <a:pt x="1677" y="993"/>
                    <a:pt x="1582" y="1218"/>
                  </a:cubicBezTo>
                  <a:lnTo>
                    <a:pt x="1582" y="1218"/>
                  </a:lnTo>
                  <a:cubicBezTo>
                    <a:pt x="1469" y="1024"/>
                    <a:pt x="1331" y="843"/>
                    <a:pt x="1168" y="701"/>
                  </a:cubicBezTo>
                  <a:cubicBezTo>
                    <a:pt x="1001" y="467"/>
                    <a:pt x="767" y="334"/>
                    <a:pt x="534" y="267"/>
                  </a:cubicBezTo>
                  <a:cubicBezTo>
                    <a:pt x="508" y="263"/>
                    <a:pt x="483" y="261"/>
                    <a:pt x="458" y="261"/>
                  </a:cubicBezTo>
                  <a:cubicBezTo>
                    <a:pt x="292" y="261"/>
                    <a:pt x="158" y="355"/>
                    <a:pt x="100" y="501"/>
                  </a:cubicBezTo>
                  <a:cubicBezTo>
                    <a:pt x="0" y="634"/>
                    <a:pt x="0" y="834"/>
                    <a:pt x="67" y="968"/>
                  </a:cubicBezTo>
                  <a:cubicBezTo>
                    <a:pt x="277" y="1597"/>
                    <a:pt x="836" y="1983"/>
                    <a:pt x="1479" y="1983"/>
                  </a:cubicBezTo>
                  <a:cubicBezTo>
                    <a:pt x="1552" y="1983"/>
                    <a:pt x="1627" y="1978"/>
                    <a:pt x="1701" y="1968"/>
                  </a:cubicBezTo>
                  <a:cubicBezTo>
                    <a:pt x="1743" y="1962"/>
                    <a:pt x="1784" y="1955"/>
                    <a:pt x="1825" y="1946"/>
                  </a:cubicBezTo>
                  <a:lnTo>
                    <a:pt x="1825" y="1946"/>
                  </a:lnTo>
                  <a:cubicBezTo>
                    <a:pt x="1828" y="1953"/>
                    <a:pt x="1831" y="1961"/>
                    <a:pt x="1835" y="1968"/>
                  </a:cubicBezTo>
                  <a:cubicBezTo>
                    <a:pt x="1835" y="1960"/>
                    <a:pt x="1835" y="1952"/>
                    <a:pt x="1835" y="1944"/>
                  </a:cubicBezTo>
                  <a:lnTo>
                    <a:pt x="1835" y="1944"/>
                  </a:lnTo>
                  <a:cubicBezTo>
                    <a:pt x="2469" y="1799"/>
                    <a:pt x="2946" y="1289"/>
                    <a:pt x="3102" y="634"/>
                  </a:cubicBezTo>
                  <a:cubicBezTo>
                    <a:pt x="3136" y="467"/>
                    <a:pt x="3102" y="267"/>
                    <a:pt x="3002" y="134"/>
                  </a:cubicBezTo>
                  <a:cubicBezTo>
                    <a:pt x="2913" y="45"/>
                    <a:pt x="2795" y="0"/>
                    <a:pt x="2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7"/>
            <p:cNvSpPr/>
            <p:nvPr/>
          </p:nvSpPr>
          <p:spPr>
            <a:xfrm>
              <a:off x="4039725" y="4844750"/>
              <a:ext cx="376950" cy="315250"/>
            </a:xfrm>
            <a:custGeom>
              <a:avLst/>
              <a:gdLst/>
              <a:ahLst/>
              <a:cxnLst/>
              <a:rect l="l" t="t" r="r" b="b"/>
              <a:pathLst>
                <a:path w="15078" h="12610" extrusionOk="0">
                  <a:moveTo>
                    <a:pt x="14744" y="0"/>
                  </a:moveTo>
                  <a:lnTo>
                    <a:pt x="7206" y="267"/>
                  </a:lnTo>
                  <a:lnTo>
                    <a:pt x="7739" y="8039"/>
                  </a:lnTo>
                  <a:cubicBezTo>
                    <a:pt x="7739" y="8039"/>
                    <a:pt x="34" y="11175"/>
                    <a:pt x="0" y="12609"/>
                  </a:cubicBezTo>
                  <a:lnTo>
                    <a:pt x="15078" y="12142"/>
                  </a:lnTo>
                  <a:lnTo>
                    <a:pt x="1474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7"/>
            <p:cNvSpPr/>
            <p:nvPr/>
          </p:nvSpPr>
          <p:spPr>
            <a:xfrm>
              <a:off x="4329925" y="5025050"/>
              <a:ext cx="31725" cy="29350"/>
            </a:xfrm>
            <a:custGeom>
              <a:avLst/>
              <a:gdLst/>
              <a:ahLst/>
              <a:cxnLst/>
              <a:rect l="l" t="t" r="r" b="b"/>
              <a:pathLst>
                <a:path w="1269" h="1174" extrusionOk="0">
                  <a:moveTo>
                    <a:pt x="659" y="1"/>
                  </a:moveTo>
                  <a:cubicBezTo>
                    <a:pt x="390" y="1"/>
                    <a:pt x="150" y="180"/>
                    <a:pt x="67" y="427"/>
                  </a:cubicBezTo>
                  <a:cubicBezTo>
                    <a:pt x="1" y="761"/>
                    <a:pt x="234" y="1061"/>
                    <a:pt x="534" y="1161"/>
                  </a:cubicBezTo>
                  <a:cubicBezTo>
                    <a:pt x="577" y="1170"/>
                    <a:pt x="620" y="1174"/>
                    <a:pt x="662" y="1174"/>
                  </a:cubicBezTo>
                  <a:cubicBezTo>
                    <a:pt x="942" y="1174"/>
                    <a:pt x="1177" y="984"/>
                    <a:pt x="1235" y="694"/>
                  </a:cubicBezTo>
                  <a:cubicBezTo>
                    <a:pt x="1268" y="394"/>
                    <a:pt x="1068" y="93"/>
                    <a:pt x="768" y="27"/>
                  </a:cubicBezTo>
                  <a:lnTo>
                    <a:pt x="835" y="27"/>
                  </a:lnTo>
                  <a:cubicBezTo>
                    <a:pt x="776" y="9"/>
                    <a:pt x="716" y="1"/>
                    <a:pt x="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7"/>
            <p:cNvSpPr/>
            <p:nvPr/>
          </p:nvSpPr>
          <p:spPr>
            <a:xfrm>
              <a:off x="4037225" y="5117450"/>
              <a:ext cx="379450" cy="43375"/>
            </a:xfrm>
            <a:custGeom>
              <a:avLst/>
              <a:gdLst/>
              <a:ahLst/>
              <a:cxnLst/>
              <a:rect l="l" t="t" r="r" b="b"/>
              <a:pathLst>
                <a:path w="15178" h="1735" extrusionOk="0">
                  <a:moveTo>
                    <a:pt x="15111" y="0"/>
                  </a:moveTo>
                  <a:lnTo>
                    <a:pt x="667" y="934"/>
                  </a:lnTo>
                  <a:cubicBezTo>
                    <a:pt x="667" y="934"/>
                    <a:pt x="0" y="1268"/>
                    <a:pt x="100" y="1735"/>
                  </a:cubicBezTo>
                  <a:lnTo>
                    <a:pt x="15178" y="1234"/>
                  </a:lnTo>
                  <a:lnTo>
                    <a:pt x="1511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4226900" y="5041725"/>
              <a:ext cx="36350" cy="22425"/>
            </a:xfrm>
            <a:custGeom>
              <a:avLst/>
              <a:gdLst/>
              <a:ahLst/>
              <a:cxnLst/>
              <a:rect l="l" t="t" r="r" b="b"/>
              <a:pathLst>
                <a:path w="1454" h="897" extrusionOk="0">
                  <a:moveTo>
                    <a:pt x="312" y="1"/>
                  </a:moveTo>
                  <a:cubicBezTo>
                    <a:pt x="122" y="1"/>
                    <a:pt x="1" y="57"/>
                    <a:pt x="19" y="94"/>
                  </a:cubicBezTo>
                  <a:cubicBezTo>
                    <a:pt x="19" y="160"/>
                    <a:pt x="386" y="160"/>
                    <a:pt x="753" y="394"/>
                  </a:cubicBezTo>
                  <a:cubicBezTo>
                    <a:pt x="1101" y="615"/>
                    <a:pt x="1299" y="897"/>
                    <a:pt x="1375" y="897"/>
                  </a:cubicBezTo>
                  <a:cubicBezTo>
                    <a:pt x="1379" y="897"/>
                    <a:pt x="1383" y="896"/>
                    <a:pt x="1386" y="894"/>
                  </a:cubicBezTo>
                  <a:cubicBezTo>
                    <a:pt x="1453" y="861"/>
                    <a:pt x="1320" y="427"/>
                    <a:pt x="886" y="160"/>
                  </a:cubicBezTo>
                  <a:cubicBezTo>
                    <a:pt x="674" y="39"/>
                    <a:pt x="470" y="1"/>
                    <a:pt x="3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4188150" y="5060725"/>
              <a:ext cx="27550" cy="28450"/>
            </a:xfrm>
            <a:custGeom>
              <a:avLst/>
              <a:gdLst/>
              <a:ahLst/>
              <a:cxnLst/>
              <a:rect l="l" t="t" r="r" b="b"/>
              <a:pathLst>
                <a:path w="1102" h="1138" extrusionOk="0">
                  <a:moveTo>
                    <a:pt x="103" y="0"/>
                  </a:moveTo>
                  <a:cubicBezTo>
                    <a:pt x="40" y="0"/>
                    <a:pt x="1" y="14"/>
                    <a:pt x="1" y="34"/>
                  </a:cubicBezTo>
                  <a:cubicBezTo>
                    <a:pt x="1" y="101"/>
                    <a:pt x="301" y="234"/>
                    <a:pt x="568" y="534"/>
                  </a:cubicBezTo>
                  <a:cubicBezTo>
                    <a:pt x="822" y="821"/>
                    <a:pt x="895" y="1137"/>
                    <a:pt x="959" y="1137"/>
                  </a:cubicBezTo>
                  <a:cubicBezTo>
                    <a:pt x="962" y="1137"/>
                    <a:pt x="965" y="1136"/>
                    <a:pt x="968" y="1135"/>
                  </a:cubicBezTo>
                  <a:cubicBezTo>
                    <a:pt x="1068" y="1135"/>
                    <a:pt x="1102" y="735"/>
                    <a:pt x="768" y="334"/>
                  </a:cubicBezTo>
                  <a:cubicBezTo>
                    <a:pt x="534" y="77"/>
                    <a:pt x="251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4150625" y="5078125"/>
              <a:ext cx="20050" cy="31825"/>
            </a:xfrm>
            <a:custGeom>
              <a:avLst/>
              <a:gdLst/>
              <a:ahLst/>
              <a:cxnLst/>
              <a:rect l="l" t="t" r="r" b="b"/>
              <a:pathLst>
                <a:path w="802" h="1273" extrusionOk="0">
                  <a:moveTo>
                    <a:pt x="52" y="0"/>
                  </a:moveTo>
                  <a:cubicBezTo>
                    <a:pt x="44" y="0"/>
                    <a:pt x="38" y="2"/>
                    <a:pt x="34" y="5"/>
                  </a:cubicBezTo>
                  <a:cubicBezTo>
                    <a:pt x="1" y="72"/>
                    <a:pt x="234" y="305"/>
                    <a:pt x="401" y="606"/>
                  </a:cubicBezTo>
                  <a:cubicBezTo>
                    <a:pt x="568" y="939"/>
                    <a:pt x="601" y="1239"/>
                    <a:pt x="668" y="1273"/>
                  </a:cubicBezTo>
                  <a:cubicBezTo>
                    <a:pt x="735" y="1273"/>
                    <a:pt x="801" y="906"/>
                    <a:pt x="601" y="506"/>
                  </a:cubicBezTo>
                  <a:cubicBezTo>
                    <a:pt x="421" y="144"/>
                    <a:pt x="131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4228250" y="4992275"/>
              <a:ext cx="40825" cy="8600"/>
            </a:xfrm>
            <a:custGeom>
              <a:avLst/>
              <a:gdLst/>
              <a:ahLst/>
              <a:cxnLst/>
              <a:rect l="l" t="t" r="r" b="b"/>
              <a:pathLst>
                <a:path w="1633" h="344" extrusionOk="0">
                  <a:moveTo>
                    <a:pt x="718" y="1"/>
                  </a:moveTo>
                  <a:cubicBezTo>
                    <a:pt x="294" y="1"/>
                    <a:pt x="0" y="239"/>
                    <a:pt x="31" y="270"/>
                  </a:cubicBezTo>
                  <a:cubicBezTo>
                    <a:pt x="40" y="287"/>
                    <a:pt x="67" y="293"/>
                    <a:pt x="109" y="293"/>
                  </a:cubicBezTo>
                  <a:cubicBezTo>
                    <a:pt x="236" y="293"/>
                    <a:pt x="498" y="237"/>
                    <a:pt x="799" y="237"/>
                  </a:cubicBezTo>
                  <a:cubicBezTo>
                    <a:pt x="1172" y="266"/>
                    <a:pt x="1471" y="344"/>
                    <a:pt x="1568" y="344"/>
                  </a:cubicBezTo>
                  <a:cubicBezTo>
                    <a:pt x="1584" y="344"/>
                    <a:pt x="1595" y="342"/>
                    <a:pt x="1599" y="337"/>
                  </a:cubicBezTo>
                  <a:cubicBezTo>
                    <a:pt x="1633" y="270"/>
                    <a:pt x="1299" y="3"/>
                    <a:pt x="799" y="3"/>
                  </a:cubicBezTo>
                  <a:cubicBezTo>
                    <a:pt x="771" y="2"/>
                    <a:pt x="744" y="1"/>
                    <a:pt x="7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4227200" y="4928125"/>
              <a:ext cx="56900" cy="33475"/>
            </a:xfrm>
            <a:custGeom>
              <a:avLst/>
              <a:gdLst/>
              <a:ahLst/>
              <a:cxnLst/>
              <a:rect l="l" t="t" r="r" b="b"/>
              <a:pathLst>
                <a:path w="2276" h="1339" extrusionOk="0">
                  <a:moveTo>
                    <a:pt x="1858" y="251"/>
                  </a:moveTo>
                  <a:cubicBezTo>
                    <a:pt x="1916" y="251"/>
                    <a:pt x="1958" y="268"/>
                    <a:pt x="1975" y="301"/>
                  </a:cubicBezTo>
                  <a:cubicBezTo>
                    <a:pt x="2008" y="335"/>
                    <a:pt x="1975" y="335"/>
                    <a:pt x="1975" y="368"/>
                  </a:cubicBezTo>
                  <a:cubicBezTo>
                    <a:pt x="1941" y="435"/>
                    <a:pt x="1875" y="468"/>
                    <a:pt x="1808" y="501"/>
                  </a:cubicBezTo>
                  <a:cubicBezTo>
                    <a:pt x="1675" y="601"/>
                    <a:pt x="1541" y="668"/>
                    <a:pt x="1408" y="735"/>
                  </a:cubicBezTo>
                  <a:cubicBezTo>
                    <a:pt x="1174" y="868"/>
                    <a:pt x="941" y="968"/>
                    <a:pt x="707" y="1068"/>
                  </a:cubicBezTo>
                  <a:cubicBezTo>
                    <a:pt x="495" y="1095"/>
                    <a:pt x="305" y="1163"/>
                    <a:pt x="135" y="1241"/>
                  </a:cubicBezTo>
                  <a:lnTo>
                    <a:pt x="135" y="1241"/>
                  </a:lnTo>
                  <a:cubicBezTo>
                    <a:pt x="226" y="1149"/>
                    <a:pt x="369" y="1003"/>
                    <a:pt x="574" y="835"/>
                  </a:cubicBezTo>
                  <a:cubicBezTo>
                    <a:pt x="774" y="668"/>
                    <a:pt x="974" y="535"/>
                    <a:pt x="1208" y="435"/>
                  </a:cubicBezTo>
                  <a:cubicBezTo>
                    <a:pt x="1341" y="368"/>
                    <a:pt x="1508" y="335"/>
                    <a:pt x="1641" y="301"/>
                  </a:cubicBezTo>
                  <a:cubicBezTo>
                    <a:pt x="1725" y="268"/>
                    <a:pt x="1800" y="251"/>
                    <a:pt x="1858" y="251"/>
                  </a:cubicBezTo>
                  <a:close/>
                  <a:moveTo>
                    <a:pt x="1875" y="1"/>
                  </a:moveTo>
                  <a:cubicBezTo>
                    <a:pt x="1775" y="1"/>
                    <a:pt x="1675" y="34"/>
                    <a:pt x="1575" y="68"/>
                  </a:cubicBezTo>
                  <a:cubicBezTo>
                    <a:pt x="1408" y="101"/>
                    <a:pt x="1274" y="168"/>
                    <a:pt x="1108" y="234"/>
                  </a:cubicBezTo>
                  <a:cubicBezTo>
                    <a:pt x="874" y="368"/>
                    <a:pt x="641" y="501"/>
                    <a:pt x="440" y="701"/>
                  </a:cubicBezTo>
                  <a:cubicBezTo>
                    <a:pt x="173" y="969"/>
                    <a:pt x="34" y="1215"/>
                    <a:pt x="7" y="1302"/>
                  </a:cubicBezTo>
                  <a:lnTo>
                    <a:pt x="7" y="1302"/>
                  </a:lnTo>
                  <a:cubicBezTo>
                    <a:pt x="7" y="1302"/>
                    <a:pt x="7" y="1302"/>
                    <a:pt x="7" y="1302"/>
                  </a:cubicBezTo>
                  <a:cubicBezTo>
                    <a:pt x="7" y="1302"/>
                    <a:pt x="7" y="1302"/>
                    <a:pt x="7" y="1302"/>
                  </a:cubicBezTo>
                  <a:lnTo>
                    <a:pt x="7" y="1302"/>
                  </a:lnTo>
                  <a:cubicBezTo>
                    <a:pt x="0" y="1323"/>
                    <a:pt x="0" y="1335"/>
                    <a:pt x="7" y="1335"/>
                  </a:cubicBezTo>
                  <a:cubicBezTo>
                    <a:pt x="9" y="1337"/>
                    <a:pt x="12" y="1338"/>
                    <a:pt x="15" y="1338"/>
                  </a:cubicBezTo>
                  <a:cubicBezTo>
                    <a:pt x="25" y="1338"/>
                    <a:pt x="41" y="1328"/>
                    <a:pt x="63" y="1309"/>
                  </a:cubicBezTo>
                  <a:lnTo>
                    <a:pt x="63" y="1309"/>
                  </a:lnTo>
                  <a:cubicBezTo>
                    <a:pt x="143" y="1319"/>
                    <a:pt x="226" y="1324"/>
                    <a:pt x="309" y="1324"/>
                  </a:cubicBezTo>
                  <a:cubicBezTo>
                    <a:pt x="456" y="1324"/>
                    <a:pt x="604" y="1308"/>
                    <a:pt x="741" y="1269"/>
                  </a:cubicBezTo>
                  <a:cubicBezTo>
                    <a:pt x="1007" y="1202"/>
                    <a:pt x="1274" y="1102"/>
                    <a:pt x="1541" y="1002"/>
                  </a:cubicBezTo>
                  <a:cubicBezTo>
                    <a:pt x="1675" y="902"/>
                    <a:pt x="1808" y="835"/>
                    <a:pt x="1941" y="735"/>
                  </a:cubicBezTo>
                  <a:cubicBezTo>
                    <a:pt x="2042" y="701"/>
                    <a:pt x="2108" y="635"/>
                    <a:pt x="2175" y="568"/>
                  </a:cubicBezTo>
                  <a:cubicBezTo>
                    <a:pt x="2275" y="435"/>
                    <a:pt x="2275" y="268"/>
                    <a:pt x="2175" y="168"/>
                  </a:cubicBezTo>
                  <a:cubicBezTo>
                    <a:pt x="2108" y="68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4203175" y="4903125"/>
              <a:ext cx="30875" cy="59225"/>
            </a:xfrm>
            <a:custGeom>
              <a:avLst/>
              <a:gdLst/>
              <a:ahLst/>
              <a:cxnLst/>
              <a:rect l="l" t="t" r="r" b="b"/>
              <a:pathLst>
                <a:path w="1235" h="2369" extrusionOk="0">
                  <a:moveTo>
                    <a:pt x="401" y="0"/>
                  </a:moveTo>
                  <a:cubicBezTo>
                    <a:pt x="267" y="0"/>
                    <a:pt x="134" y="100"/>
                    <a:pt x="100" y="234"/>
                  </a:cubicBezTo>
                  <a:cubicBezTo>
                    <a:pt x="34" y="300"/>
                    <a:pt x="34" y="401"/>
                    <a:pt x="0" y="501"/>
                  </a:cubicBezTo>
                  <a:cubicBezTo>
                    <a:pt x="0" y="667"/>
                    <a:pt x="0" y="834"/>
                    <a:pt x="0" y="1001"/>
                  </a:cubicBezTo>
                  <a:cubicBezTo>
                    <a:pt x="67" y="1301"/>
                    <a:pt x="201" y="1568"/>
                    <a:pt x="367" y="1768"/>
                  </a:cubicBezTo>
                  <a:cubicBezTo>
                    <a:pt x="625" y="2111"/>
                    <a:pt x="882" y="2209"/>
                    <a:pt x="950" y="2209"/>
                  </a:cubicBezTo>
                  <a:cubicBezTo>
                    <a:pt x="962" y="2209"/>
                    <a:pt x="968" y="2207"/>
                    <a:pt x="968" y="2202"/>
                  </a:cubicBezTo>
                  <a:cubicBezTo>
                    <a:pt x="1001" y="2168"/>
                    <a:pt x="734" y="2035"/>
                    <a:pt x="501" y="1668"/>
                  </a:cubicBezTo>
                  <a:cubicBezTo>
                    <a:pt x="367" y="1435"/>
                    <a:pt x="267" y="1201"/>
                    <a:pt x="234" y="968"/>
                  </a:cubicBezTo>
                  <a:cubicBezTo>
                    <a:pt x="234" y="801"/>
                    <a:pt x="234" y="667"/>
                    <a:pt x="234" y="501"/>
                  </a:cubicBezTo>
                  <a:cubicBezTo>
                    <a:pt x="234" y="367"/>
                    <a:pt x="334" y="234"/>
                    <a:pt x="367" y="234"/>
                  </a:cubicBezTo>
                  <a:cubicBezTo>
                    <a:pt x="434" y="267"/>
                    <a:pt x="601" y="367"/>
                    <a:pt x="668" y="467"/>
                  </a:cubicBezTo>
                  <a:cubicBezTo>
                    <a:pt x="734" y="601"/>
                    <a:pt x="801" y="734"/>
                    <a:pt x="868" y="901"/>
                  </a:cubicBezTo>
                  <a:cubicBezTo>
                    <a:pt x="934" y="1134"/>
                    <a:pt x="1001" y="1401"/>
                    <a:pt x="1034" y="1635"/>
                  </a:cubicBezTo>
                  <a:cubicBezTo>
                    <a:pt x="1068" y="2102"/>
                    <a:pt x="1001" y="2369"/>
                    <a:pt x="1034" y="2369"/>
                  </a:cubicBezTo>
                  <a:cubicBezTo>
                    <a:pt x="1068" y="2369"/>
                    <a:pt x="1201" y="2135"/>
                    <a:pt x="1235" y="1635"/>
                  </a:cubicBezTo>
                  <a:cubicBezTo>
                    <a:pt x="1235" y="1368"/>
                    <a:pt x="1168" y="1068"/>
                    <a:pt x="1101" y="801"/>
                  </a:cubicBezTo>
                  <a:cubicBezTo>
                    <a:pt x="1034" y="667"/>
                    <a:pt x="968" y="501"/>
                    <a:pt x="901" y="367"/>
                  </a:cubicBezTo>
                  <a:cubicBezTo>
                    <a:pt x="801" y="167"/>
                    <a:pt x="601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4117275" y="2741575"/>
              <a:ext cx="982400" cy="2302500"/>
            </a:xfrm>
            <a:custGeom>
              <a:avLst/>
              <a:gdLst/>
              <a:ahLst/>
              <a:cxnLst/>
              <a:rect l="l" t="t" r="r" b="b"/>
              <a:pathLst>
                <a:path w="39296" h="92100" extrusionOk="0">
                  <a:moveTo>
                    <a:pt x="1" y="0"/>
                  </a:moveTo>
                  <a:lnTo>
                    <a:pt x="2402" y="90298"/>
                  </a:lnTo>
                  <a:lnTo>
                    <a:pt x="14311" y="89931"/>
                  </a:lnTo>
                  <a:lnTo>
                    <a:pt x="13410" y="12443"/>
                  </a:lnTo>
                  <a:lnTo>
                    <a:pt x="28554" y="92100"/>
                  </a:lnTo>
                  <a:lnTo>
                    <a:pt x="39295" y="89298"/>
                  </a:lnTo>
                  <a:lnTo>
                    <a:pt x="25419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7"/>
            <p:cNvSpPr/>
            <p:nvPr/>
          </p:nvSpPr>
          <p:spPr>
            <a:xfrm>
              <a:off x="4277400" y="2911700"/>
              <a:ext cx="5025" cy="2090675"/>
            </a:xfrm>
            <a:custGeom>
              <a:avLst/>
              <a:gdLst/>
              <a:ahLst/>
              <a:cxnLst/>
              <a:rect l="l" t="t" r="r" b="b"/>
              <a:pathLst>
                <a:path w="201" h="83627" extrusionOk="0">
                  <a:moveTo>
                    <a:pt x="100" y="0"/>
                  </a:moveTo>
                  <a:cubicBezTo>
                    <a:pt x="34" y="0"/>
                    <a:pt x="0" y="18714"/>
                    <a:pt x="0" y="41797"/>
                  </a:cubicBezTo>
                  <a:cubicBezTo>
                    <a:pt x="0" y="64880"/>
                    <a:pt x="34" y="83627"/>
                    <a:pt x="100" y="83627"/>
                  </a:cubicBezTo>
                  <a:cubicBezTo>
                    <a:pt x="167" y="83627"/>
                    <a:pt x="200" y="64913"/>
                    <a:pt x="200" y="41797"/>
                  </a:cubicBezTo>
                  <a:cubicBezTo>
                    <a:pt x="200" y="1871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4609300" y="3038450"/>
              <a:ext cx="308575" cy="2004800"/>
            </a:xfrm>
            <a:custGeom>
              <a:avLst/>
              <a:gdLst/>
              <a:ahLst/>
              <a:cxnLst/>
              <a:rect l="l" t="t" r="r" b="b"/>
              <a:pathLst>
                <a:path w="12343" h="80192" extrusionOk="0">
                  <a:moveTo>
                    <a:pt x="67" y="1"/>
                  </a:moveTo>
                  <a:cubicBezTo>
                    <a:pt x="0" y="1"/>
                    <a:pt x="2702" y="17947"/>
                    <a:pt x="6071" y="40096"/>
                  </a:cubicBezTo>
                  <a:cubicBezTo>
                    <a:pt x="9440" y="62245"/>
                    <a:pt x="12209" y="80191"/>
                    <a:pt x="12276" y="80191"/>
                  </a:cubicBezTo>
                  <a:cubicBezTo>
                    <a:pt x="12342" y="80191"/>
                    <a:pt x="9641" y="62245"/>
                    <a:pt x="6271" y="40063"/>
                  </a:cubicBezTo>
                  <a:cubicBezTo>
                    <a:pt x="2902" y="17913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4130625" y="1050975"/>
              <a:ext cx="447000" cy="278775"/>
            </a:xfrm>
            <a:custGeom>
              <a:avLst/>
              <a:gdLst/>
              <a:ahLst/>
              <a:cxnLst/>
              <a:rect l="l" t="t" r="r" b="b"/>
              <a:pathLst>
                <a:path w="17880" h="11151" extrusionOk="0">
                  <a:moveTo>
                    <a:pt x="8673" y="1"/>
                  </a:moveTo>
                  <a:cubicBezTo>
                    <a:pt x="8229" y="1"/>
                    <a:pt x="7789" y="70"/>
                    <a:pt x="7372" y="209"/>
                  </a:cubicBezTo>
                  <a:cubicBezTo>
                    <a:pt x="6939" y="443"/>
                    <a:pt x="6605" y="776"/>
                    <a:pt x="6438" y="1243"/>
                  </a:cubicBezTo>
                  <a:cubicBezTo>
                    <a:pt x="5828" y="814"/>
                    <a:pt x="5110" y="584"/>
                    <a:pt x="4389" y="584"/>
                  </a:cubicBezTo>
                  <a:cubicBezTo>
                    <a:pt x="4046" y="584"/>
                    <a:pt x="3703" y="636"/>
                    <a:pt x="3369" y="743"/>
                  </a:cubicBezTo>
                  <a:cubicBezTo>
                    <a:pt x="2202" y="1043"/>
                    <a:pt x="901" y="1677"/>
                    <a:pt x="401" y="2745"/>
                  </a:cubicBezTo>
                  <a:cubicBezTo>
                    <a:pt x="34" y="3545"/>
                    <a:pt x="0" y="4479"/>
                    <a:pt x="301" y="5313"/>
                  </a:cubicBezTo>
                  <a:cubicBezTo>
                    <a:pt x="510" y="5940"/>
                    <a:pt x="1120" y="6888"/>
                    <a:pt x="1748" y="6888"/>
                  </a:cubicBezTo>
                  <a:cubicBezTo>
                    <a:pt x="1821" y="6888"/>
                    <a:pt x="1895" y="6875"/>
                    <a:pt x="1968" y="6848"/>
                  </a:cubicBezTo>
                  <a:lnTo>
                    <a:pt x="16512" y="11151"/>
                  </a:lnTo>
                  <a:cubicBezTo>
                    <a:pt x="16912" y="10217"/>
                    <a:pt x="17246" y="9249"/>
                    <a:pt x="17513" y="8282"/>
                  </a:cubicBezTo>
                  <a:cubicBezTo>
                    <a:pt x="17646" y="7515"/>
                    <a:pt x="17880" y="6414"/>
                    <a:pt x="17580" y="5713"/>
                  </a:cubicBezTo>
                  <a:cubicBezTo>
                    <a:pt x="17311" y="5087"/>
                    <a:pt x="16695" y="4487"/>
                    <a:pt x="15900" y="4487"/>
                  </a:cubicBezTo>
                  <a:cubicBezTo>
                    <a:pt x="15806" y="4487"/>
                    <a:pt x="15710" y="4495"/>
                    <a:pt x="15611" y="4513"/>
                  </a:cubicBezTo>
                  <a:cubicBezTo>
                    <a:pt x="15445" y="3011"/>
                    <a:pt x="14477" y="1744"/>
                    <a:pt x="13110" y="1110"/>
                  </a:cubicBezTo>
                  <a:cubicBezTo>
                    <a:pt x="11809" y="476"/>
                    <a:pt x="10374" y="109"/>
                    <a:pt x="8940" y="9"/>
                  </a:cubicBezTo>
                  <a:cubicBezTo>
                    <a:pt x="8851" y="4"/>
                    <a:pt x="8762" y="1"/>
                    <a:pt x="8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4169825" y="1152425"/>
              <a:ext cx="368600" cy="664375"/>
            </a:xfrm>
            <a:custGeom>
              <a:avLst/>
              <a:gdLst/>
              <a:ahLst/>
              <a:cxnLst/>
              <a:rect l="l" t="t" r="r" b="b"/>
              <a:pathLst>
                <a:path w="14744" h="26575" extrusionOk="0">
                  <a:moveTo>
                    <a:pt x="6106" y="0"/>
                  </a:moveTo>
                  <a:cubicBezTo>
                    <a:pt x="4189" y="0"/>
                    <a:pt x="2266" y="403"/>
                    <a:pt x="467" y="1222"/>
                  </a:cubicBezTo>
                  <a:cubicBezTo>
                    <a:pt x="467" y="1222"/>
                    <a:pt x="0" y="10228"/>
                    <a:pt x="167" y="14131"/>
                  </a:cubicBezTo>
                  <a:cubicBezTo>
                    <a:pt x="300" y="18034"/>
                    <a:pt x="4236" y="18534"/>
                    <a:pt x="4236" y="18534"/>
                  </a:cubicBezTo>
                  <a:cubicBezTo>
                    <a:pt x="4236" y="18534"/>
                    <a:pt x="4170" y="19702"/>
                    <a:pt x="4103" y="21136"/>
                  </a:cubicBezTo>
                  <a:cubicBezTo>
                    <a:pt x="3936" y="24038"/>
                    <a:pt x="6238" y="26506"/>
                    <a:pt x="9140" y="26573"/>
                  </a:cubicBezTo>
                  <a:cubicBezTo>
                    <a:pt x="9181" y="26574"/>
                    <a:pt x="9221" y="26575"/>
                    <a:pt x="9262" y="26575"/>
                  </a:cubicBezTo>
                  <a:cubicBezTo>
                    <a:pt x="12043" y="26575"/>
                    <a:pt x="14344" y="24330"/>
                    <a:pt x="14377" y="21503"/>
                  </a:cubicBezTo>
                  <a:lnTo>
                    <a:pt x="14744" y="3056"/>
                  </a:lnTo>
                  <a:lnTo>
                    <a:pt x="14177" y="2623"/>
                  </a:lnTo>
                  <a:cubicBezTo>
                    <a:pt x="11785" y="888"/>
                    <a:pt x="8952" y="0"/>
                    <a:pt x="610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4274050" y="1575725"/>
              <a:ext cx="128450" cy="69675"/>
            </a:xfrm>
            <a:custGeom>
              <a:avLst/>
              <a:gdLst/>
              <a:ahLst/>
              <a:cxnLst/>
              <a:rect l="l" t="t" r="r" b="b"/>
              <a:pathLst>
                <a:path w="5138" h="2787" extrusionOk="0">
                  <a:moveTo>
                    <a:pt x="5138" y="1"/>
                  </a:moveTo>
                  <a:lnTo>
                    <a:pt x="5138" y="1"/>
                  </a:lnTo>
                  <a:cubicBezTo>
                    <a:pt x="3637" y="1002"/>
                    <a:pt x="1869" y="1569"/>
                    <a:pt x="67" y="1569"/>
                  </a:cubicBezTo>
                  <a:lnTo>
                    <a:pt x="1" y="2770"/>
                  </a:lnTo>
                  <a:cubicBezTo>
                    <a:pt x="166" y="2781"/>
                    <a:pt x="327" y="2786"/>
                    <a:pt x="484" y="2786"/>
                  </a:cubicBezTo>
                  <a:cubicBezTo>
                    <a:pt x="4036" y="2786"/>
                    <a:pt x="5138" y="1"/>
                    <a:pt x="513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4527575" y="1326650"/>
              <a:ext cx="68075" cy="102225"/>
            </a:xfrm>
            <a:custGeom>
              <a:avLst/>
              <a:gdLst/>
              <a:ahLst/>
              <a:cxnLst/>
              <a:rect l="l" t="t" r="r" b="b"/>
              <a:pathLst>
                <a:path w="2723" h="4089" extrusionOk="0">
                  <a:moveTo>
                    <a:pt x="975" y="0"/>
                  </a:moveTo>
                  <a:cubicBezTo>
                    <a:pt x="493" y="0"/>
                    <a:pt x="93" y="124"/>
                    <a:pt x="67" y="124"/>
                  </a:cubicBezTo>
                  <a:cubicBezTo>
                    <a:pt x="67" y="124"/>
                    <a:pt x="0" y="3893"/>
                    <a:pt x="0" y="3993"/>
                  </a:cubicBezTo>
                  <a:cubicBezTo>
                    <a:pt x="0" y="4015"/>
                    <a:pt x="282" y="4088"/>
                    <a:pt x="664" y="4088"/>
                  </a:cubicBezTo>
                  <a:cubicBezTo>
                    <a:pt x="1464" y="4088"/>
                    <a:pt x="2702" y="3765"/>
                    <a:pt x="2702" y="1958"/>
                  </a:cubicBezTo>
                  <a:cubicBezTo>
                    <a:pt x="2723" y="316"/>
                    <a:pt x="1745" y="0"/>
                    <a:pt x="97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4548425" y="1347750"/>
              <a:ext cx="30875" cy="58225"/>
            </a:xfrm>
            <a:custGeom>
              <a:avLst/>
              <a:gdLst/>
              <a:ahLst/>
              <a:cxnLst/>
              <a:rect l="l" t="t" r="r" b="b"/>
              <a:pathLst>
                <a:path w="1235" h="2329" extrusionOk="0">
                  <a:moveTo>
                    <a:pt x="488" y="0"/>
                  </a:moveTo>
                  <a:cubicBezTo>
                    <a:pt x="416" y="0"/>
                    <a:pt x="349" y="31"/>
                    <a:pt x="300" y="80"/>
                  </a:cubicBezTo>
                  <a:cubicBezTo>
                    <a:pt x="234" y="114"/>
                    <a:pt x="200" y="180"/>
                    <a:pt x="200" y="247"/>
                  </a:cubicBezTo>
                  <a:cubicBezTo>
                    <a:pt x="173" y="329"/>
                    <a:pt x="213" y="389"/>
                    <a:pt x="228" y="389"/>
                  </a:cubicBezTo>
                  <a:cubicBezTo>
                    <a:pt x="232" y="389"/>
                    <a:pt x="234" y="386"/>
                    <a:pt x="234" y="380"/>
                  </a:cubicBezTo>
                  <a:cubicBezTo>
                    <a:pt x="234" y="380"/>
                    <a:pt x="234" y="347"/>
                    <a:pt x="267" y="280"/>
                  </a:cubicBezTo>
                  <a:cubicBezTo>
                    <a:pt x="293" y="178"/>
                    <a:pt x="376" y="135"/>
                    <a:pt x="459" y="135"/>
                  </a:cubicBezTo>
                  <a:cubicBezTo>
                    <a:pt x="485" y="135"/>
                    <a:pt x="510" y="139"/>
                    <a:pt x="534" y="147"/>
                  </a:cubicBezTo>
                  <a:cubicBezTo>
                    <a:pt x="701" y="180"/>
                    <a:pt x="834" y="314"/>
                    <a:pt x="868" y="514"/>
                  </a:cubicBezTo>
                  <a:cubicBezTo>
                    <a:pt x="968" y="714"/>
                    <a:pt x="1034" y="947"/>
                    <a:pt x="1001" y="1181"/>
                  </a:cubicBezTo>
                  <a:cubicBezTo>
                    <a:pt x="1034" y="1581"/>
                    <a:pt x="834" y="1982"/>
                    <a:pt x="467" y="2182"/>
                  </a:cubicBezTo>
                  <a:cubicBezTo>
                    <a:pt x="417" y="2215"/>
                    <a:pt x="359" y="2232"/>
                    <a:pt x="300" y="2232"/>
                  </a:cubicBezTo>
                  <a:cubicBezTo>
                    <a:pt x="242" y="2232"/>
                    <a:pt x="184" y="2215"/>
                    <a:pt x="134" y="2182"/>
                  </a:cubicBezTo>
                  <a:cubicBezTo>
                    <a:pt x="34" y="2148"/>
                    <a:pt x="0" y="2115"/>
                    <a:pt x="0" y="2115"/>
                  </a:cubicBezTo>
                  <a:lnTo>
                    <a:pt x="0" y="2115"/>
                  </a:lnTo>
                  <a:cubicBezTo>
                    <a:pt x="0" y="2148"/>
                    <a:pt x="0" y="2182"/>
                    <a:pt x="100" y="2248"/>
                  </a:cubicBezTo>
                  <a:cubicBezTo>
                    <a:pt x="174" y="2297"/>
                    <a:pt x="283" y="2328"/>
                    <a:pt x="388" y="2328"/>
                  </a:cubicBezTo>
                  <a:cubicBezTo>
                    <a:pt x="427" y="2328"/>
                    <a:pt x="465" y="2324"/>
                    <a:pt x="501" y="2315"/>
                  </a:cubicBezTo>
                  <a:cubicBezTo>
                    <a:pt x="934" y="2115"/>
                    <a:pt x="1234" y="1648"/>
                    <a:pt x="1201" y="1181"/>
                  </a:cubicBezTo>
                  <a:cubicBezTo>
                    <a:pt x="1201" y="914"/>
                    <a:pt x="1168" y="647"/>
                    <a:pt x="1034" y="414"/>
                  </a:cubicBezTo>
                  <a:cubicBezTo>
                    <a:pt x="968" y="214"/>
                    <a:pt x="767" y="47"/>
                    <a:pt x="567" y="13"/>
                  </a:cubicBezTo>
                  <a:cubicBezTo>
                    <a:pt x="541" y="5"/>
                    <a:pt x="514" y="0"/>
                    <a:pt x="48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4206500" y="1323050"/>
              <a:ext cx="28375" cy="26725"/>
            </a:xfrm>
            <a:custGeom>
              <a:avLst/>
              <a:gdLst/>
              <a:ahLst/>
              <a:cxnLst/>
              <a:rect l="l" t="t" r="r" b="b"/>
              <a:pathLst>
                <a:path w="1135" h="1069" extrusionOk="0">
                  <a:moveTo>
                    <a:pt x="568" y="1"/>
                  </a:moveTo>
                  <a:cubicBezTo>
                    <a:pt x="268" y="1"/>
                    <a:pt x="34" y="234"/>
                    <a:pt x="1" y="534"/>
                  </a:cubicBezTo>
                  <a:cubicBezTo>
                    <a:pt x="34" y="835"/>
                    <a:pt x="268" y="1068"/>
                    <a:pt x="568" y="1068"/>
                  </a:cubicBezTo>
                  <a:cubicBezTo>
                    <a:pt x="868" y="1068"/>
                    <a:pt x="1135" y="835"/>
                    <a:pt x="1135" y="568"/>
                  </a:cubicBezTo>
                  <a:cubicBezTo>
                    <a:pt x="1135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4203175" y="1304700"/>
              <a:ext cx="56725" cy="16100"/>
            </a:xfrm>
            <a:custGeom>
              <a:avLst/>
              <a:gdLst/>
              <a:ahLst/>
              <a:cxnLst/>
              <a:rect l="l" t="t" r="r" b="b"/>
              <a:pathLst>
                <a:path w="2269" h="644" extrusionOk="0">
                  <a:moveTo>
                    <a:pt x="1068" y="1"/>
                  </a:moveTo>
                  <a:cubicBezTo>
                    <a:pt x="768" y="34"/>
                    <a:pt x="467" y="134"/>
                    <a:pt x="234" y="334"/>
                  </a:cubicBezTo>
                  <a:cubicBezTo>
                    <a:pt x="34" y="468"/>
                    <a:pt x="0" y="601"/>
                    <a:pt x="0" y="635"/>
                  </a:cubicBezTo>
                  <a:cubicBezTo>
                    <a:pt x="6" y="641"/>
                    <a:pt x="16" y="643"/>
                    <a:pt x="28" y="643"/>
                  </a:cubicBezTo>
                  <a:cubicBezTo>
                    <a:pt x="147" y="643"/>
                    <a:pt x="555" y="368"/>
                    <a:pt x="1101" y="368"/>
                  </a:cubicBezTo>
                  <a:cubicBezTo>
                    <a:pt x="1635" y="368"/>
                    <a:pt x="2037" y="579"/>
                    <a:pt x="2166" y="579"/>
                  </a:cubicBezTo>
                  <a:cubicBezTo>
                    <a:pt x="2183" y="579"/>
                    <a:pt x="2195" y="575"/>
                    <a:pt x="2202" y="568"/>
                  </a:cubicBezTo>
                  <a:cubicBezTo>
                    <a:pt x="2269" y="501"/>
                    <a:pt x="2169" y="401"/>
                    <a:pt x="1968" y="268"/>
                  </a:cubicBezTo>
                  <a:cubicBezTo>
                    <a:pt x="1702" y="101"/>
                    <a:pt x="1401" y="1"/>
                    <a:pt x="10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4354125" y="1322975"/>
              <a:ext cx="27525" cy="26800"/>
            </a:xfrm>
            <a:custGeom>
              <a:avLst/>
              <a:gdLst/>
              <a:ahLst/>
              <a:cxnLst/>
              <a:rect l="l" t="t" r="r" b="b"/>
              <a:pathLst>
                <a:path w="1101" h="1072" extrusionOk="0">
                  <a:moveTo>
                    <a:pt x="510" y="1"/>
                  </a:moveTo>
                  <a:cubicBezTo>
                    <a:pt x="234" y="1"/>
                    <a:pt x="0" y="223"/>
                    <a:pt x="0" y="504"/>
                  </a:cubicBezTo>
                  <a:cubicBezTo>
                    <a:pt x="0" y="804"/>
                    <a:pt x="234" y="1071"/>
                    <a:pt x="534" y="1071"/>
                  </a:cubicBezTo>
                  <a:cubicBezTo>
                    <a:pt x="867" y="1071"/>
                    <a:pt x="1101" y="838"/>
                    <a:pt x="1101" y="537"/>
                  </a:cubicBezTo>
                  <a:cubicBezTo>
                    <a:pt x="1101" y="237"/>
                    <a:pt x="867" y="4"/>
                    <a:pt x="567" y="4"/>
                  </a:cubicBezTo>
                  <a:cubicBezTo>
                    <a:pt x="548" y="2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4349950" y="1303875"/>
              <a:ext cx="57550" cy="16100"/>
            </a:xfrm>
            <a:custGeom>
              <a:avLst/>
              <a:gdLst/>
              <a:ahLst/>
              <a:cxnLst/>
              <a:rect l="l" t="t" r="r" b="b"/>
              <a:pathLst>
                <a:path w="2302" h="644" extrusionOk="0">
                  <a:moveTo>
                    <a:pt x="1134" y="1"/>
                  </a:moveTo>
                  <a:cubicBezTo>
                    <a:pt x="801" y="1"/>
                    <a:pt x="501" y="134"/>
                    <a:pt x="267" y="301"/>
                  </a:cubicBezTo>
                  <a:cubicBezTo>
                    <a:pt x="67" y="468"/>
                    <a:pt x="0" y="601"/>
                    <a:pt x="34" y="634"/>
                  </a:cubicBezTo>
                  <a:cubicBezTo>
                    <a:pt x="43" y="640"/>
                    <a:pt x="54" y="643"/>
                    <a:pt x="68" y="643"/>
                  </a:cubicBezTo>
                  <a:cubicBezTo>
                    <a:pt x="208" y="643"/>
                    <a:pt x="589" y="367"/>
                    <a:pt x="1134" y="367"/>
                  </a:cubicBezTo>
                  <a:cubicBezTo>
                    <a:pt x="1166" y="366"/>
                    <a:pt x="1198" y="365"/>
                    <a:pt x="1229" y="365"/>
                  </a:cubicBezTo>
                  <a:cubicBezTo>
                    <a:pt x="1724" y="365"/>
                    <a:pt x="2113" y="577"/>
                    <a:pt x="2212" y="577"/>
                  </a:cubicBezTo>
                  <a:cubicBezTo>
                    <a:pt x="2224" y="577"/>
                    <a:pt x="2232" y="574"/>
                    <a:pt x="2235" y="568"/>
                  </a:cubicBezTo>
                  <a:cubicBezTo>
                    <a:pt x="2302" y="501"/>
                    <a:pt x="2202" y="401"/>
                    <a:pt x="2002" y="267"/>
                  </a:cubicBezTo>
                  <a:cubicBezTo>
                    <a:pt x="1735" y="101"/>
                    <a:pt x="1435" y="1"/>
                    <a:pt x="1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4259875" y="1307200"/>
              <a:ext cx="45050" cy="126500"/>
            </a:xfrm>
            <a:custGeom>
              <a:avLst/>
              <a:gdLst/>
              <a:ahLst/>
              <a:cxnLst/>
              <a:rect l="l" t="t" r="r" b="b"/>
              <a:pathLst>
                <a:path w="1802" h="5060" extrusionOk="0">
                  <a:moveTo>
                    <a:pt x="1733" y="0"/>
                  </a:moveTo>
                  <a:cubicBezTo>
                    <a:pt x="1655" y="0"/>
                    <a:pt x="1127" y="1323"/>
                    <a:pt x="534" y="3003"/>
                  </a:cubicBezTo>
                  <a:lnTo>
                    <a:pt x="101" y="4171"/>
                  </a:lnTo>
                  <a:cubicBezTo>
                    <a:pt x="34" y="4371"/>
                    <a:pt x="1" y="4571"/>
                    <a:pt x="34" y="4771"/>
                  </a:cubicBezTo>
                  <a:cubicBezTo>
                    <a:pt x="101" y="4871"/>
                    <a:pt x="201" y="4971"/>
                    <a:pt x="301" y="5005"/>
                  </a:cubicBezTo>
                  <a:cubicBezTo>
                    <a:pt x="401" y="5005"/>
                    <a:pt x="468" y="5038"/>
                    <a:pt x="568" y="5038"/>
                  </a:cubicBezTo>
                  <a:cubicBezTo>
                    <a:pt x="706" y="5052"/>
                    <a:pt x="844" y="5060"/>
                    <a:pt x="982" y="5060"/>
                  </a:cubicBezTo>
                  <a:cubicBezTo>
                    <a:pt x="1178" y="5060"/>
                    <a:pt x="1373" y="5044"/>
                    <a:pt x="1568" y="5005"/>
                  </a:cubicBezTo>
                  <a:cubicBezTo>
                    <a:pt x="1268" y="4904"/>
                    <a:pt x="935" y="4871"/>
                    <a:pt x="601" y="4838"/>
                  </a:cubicBezTo>
                  <a:cubicBezTo>
                    <a:pt x="434" y="4838"/>
                    <a:pt x="301" y="4804"/>
                    <a:pt x="268" y="4704"/>
                  </a:cubicBezTo>
                  <a:cubicBezTo>
                    <a:pt x="268" y="4538"/>
                    <a:pt x="301" y="4404"/>
                    <a:pt x="368" y="4237"/>
                  </a:cubicBezTo>
                  <a:cubicBezTo>
                    <a:pt x="501" y="3870"/>
                    <a:pt x="634" y="3470"/>
                    <a:pt x="768" y="3070"/>
                  </a:cubicBezTo>
                  <a:cubicBezTo>
                    <a:pt x="1368" y="1402"/>
                    <a:pt x="1802" y="1"/>
                    <a:pt x="1735" y="1"/>
                  </a:cubicBezTo>
                  <a:cubicBezTo>
                    <a:pt x="1734" y="1"/>
                    <a:pt x="1734" y="0"/>
                    <a:pt x="17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4296575" y="1441475"/>
              <a:ext cx="50050" cy="44225"/>
            </a:xfrm>
            <a:custGeom>
              <a:avLst/>
              <a:gdLst/>
              <a:ahLst/>
              <a:cxnLst/>
              <a:rect l="l" t="t" r="r" b="b"/>
              <a:pathLst>
                <a:path w="2002" h="1769" extrusionOk="0">
                  <a:moveTo>
                    <a:pt x="1902" y="0"/>
                  </a:moveTo>
                  <a:cubicBezTo>
                    <a:pt x="1802" y="0"/>
                    <a:pt x="1802" y="668"/>
                    <a:pt x="1268" y="1135"/>
                  </a:cubicBezTo>
                  <a:cubicBezTo>
                    <a:pt x="734" y="1602"/>
                    <a:pt x="0" y="1535"/>
                    <a:pt x="0" y="1635"/>
                  </a:cubicBezTo>
                  <a:cubicBezTo>
                    <a:pt x="0" y="1735"/>
                    <a:pt x="167" y="1768"/>
                    <a:pt x="467" y="1768"/>
                  </a:cubicBezTo>
                  <a:cubicBezTo>
                    <a:pt x="834" y="1768"/>
                    <a:pt x="1201" y="1635"/>
                    <a:pt x="1501" y="1368"/>
                  </a:cubicBezTo>
                  <a:cubicBezTo>
                    <a:pt x="1768" y="1135"/>
                    <a:pt x="1968" y="801"/>
                    <a:pt x="2002" y="434"/>
                  </a:cubicBezTo>
                  <a:cubicBezTo>
                    <a:pt x="2002" y="167"/>
                    <a:pt x="1935" y="0"/>
                    <a:pt x="1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4344950" y="1248625"/>
              <a:ext cx="70075" cy="19375"/>
            </a:xfrm>
            <a:custGeom>
              <a:avLst/>
              <a:gdLst/>
              <a:ahLst/>
              <a:cxnLst/>
              <a:rect l="l" t="t" r="r" b="b"/>
              <a:pathLst>
                <a:path w="2803" h="775" extrusionOk="0">
                  <a:moveTo>
                    <a:pt x="1279" y="0"/>
                  </a:moveTo>
                  <a:cubicBezTo>
                    <a:pt x="976" y="0"/>
                    <a:pt x="677" y="65"/>
                    <a:pt x="400" y="176"/>
                  </a:cubicBezTo>
                  <a:cubicBezTo>
                    <a:pt x="167" y="276"/>
                    <a:pt x="0" y="409"/>
                    <a:pt x="33" y="476"/>
                  </a:cubicBezTo>
                  <a:cubicBezTo>
                    <a:pt x="100" y="643"/>
                    <a:pt x="701" y="543"/>
                    <a:pt x="1401" y="609"/>
                  </a:cubicBezTo>
                  <a:cubicBezTo>
                    <a:pt x="1905" y="657"/>
                    <a:pt x="2356" y="774"/>
                    <a:pt x="2596" y="774"/>
                  </a:cubicBezTo>
                  <a:cubicBezTo>
                    <a:pt x="2689" y="774"/>
                    <a:pt x="2750" y="756"/>
                    <a:pt x="2769" y="709"/>
                  </a:cubicBezTo>
                  <a:cubicBezTo>
                    <a:pt x="2802" y="643"/>
                    <a:pt x="2702" y="476"/>
                    <a:pt x="2469" y="343"/>
                  </a:cubicBezTo>
                  <a:cubicBezTo>
                    <a:pt x="2168" y="142"/>
                    <a:pt x="1801" y="42"/>
                    <a:pt x="1468" y="9"/>
                  </a:cubicBezTo>
                  <a:cubicBezTo>
                    <a:pt x="1405" y="3"/>
                    <a:pt x="1342" y="0"/>
                    <a:pt x="1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4206500" y="1260450"/>
              <a:ext cx="53400" cy="18200"/>
            </a:xfrm>
            <a:custGeom>
              <a:avLst/>
              <a:gdLst/>
              <a:ahLst/>
              <a:cxnLst/>
              <a:rect l="l" t="t" r="r" b="b"/>
              <a:pathLst>
                <a:path w="2136" h="728" extrusionOk="0">
                  <a:moveTo>
                    <a:pt x="1125" y="0"/>
                  </a:moveTo>
                  <a:cubicBezTo>
                    <a:pt x="809" y="0"/>
                    <a:pt x="491" y="101"/>
                    <a:pt x="234" y="303"/>
                  </a:cubicBezTo>
                  <a:cubicBezTo>
                    <a:pt x="68" y="437"/>
                    <a:pt x="1" y="603"/>
                    <a:pt x="68" y="670"/>
                  </a:cubicBezTo>
                  <a:cubicBezTo>
                    <a:pt x="99" y="711"/>
                    <a:pt x="158" y="727"/>
                    <a:pt x="241" y="727"/>
                  </a:cubicBezTo>
                  <a:cubicBezTo>
                    <a:pt x="426" y="727"/>
                    <a:pt x="723" y="649"/>
                    <a:pt x="1068" y="603"/>
                  </a:cubicBezTo>
                  <a:cubicBezTo>
                    <a:pt x="1148" y="598"/>
                    <a:pt x="1227" y="596"/>
                    <a:pt x="1303" y="596"/>
                  </a:cubicBezTo>
                  <a:cubicBezTo>
                    <a:pt x="1495" y="596"/>
                    <a:pt x="1668" y="608"/>
                    <a:pt x="1806" y="608"/>
                  </a:cubicBezTo>
                  <a:cubicBezTo>
                    <a:pt x="1953" y="608"/>
                    <a:pt x="2059" y="594"/>
                    <a:pt x="2102" y="537"/>
                  </a:cubicBezTo>
                  <a:cubicBezTo>
                    <a:pt x="2136" y="470"/>
                    <a:pt x="2069" y="337"/>
                    <a:pt x="1869" y="203"/>
                  </a:cubicBezTo>
                  <a:cubicBezTo>
                    <a:pt x="1644" y="68"/>
                    <a:pt x="1385" y="0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4145625" y="1128250"/>
              <a:ext cx="404350" cy="240725"/>
            </a:xfrm>
            <a:custGeom>
              <a:avLst/>
              <a:gdLst/>
              <a:ahLst/>
              <a:cxnLst/>
              <a:rect l="l" t="t" r="r" b="b"/>
              <a:pathLst>
                <a:path w="16174" h="9629" extrusionOk="0">
                  <a:moveTo>
                    <a:pt x="15945" y="4324"/>
                  </a:moveTo>
                  <a:lnTo>
                    <a:pt x="15945" y="4324"/>
                  </a:lnTo>
                  <a:cubicBezTo>
                    <a:pt x="15944" y="4358"/>
                    <a:pt x="15944" y="4393"/>
                    <a:pt x="15943" y="4427"/>
                  </a:cubicBezTo>
                  <a:lnTo>
                    <a:pt x="15943" y="4427"/>
                  </a:lnTo>
                  <a:cubicBezTo>
                    <a:pt x="15944" y="4437"/>
                    <a:pt x="15945" y="4447"/>
                    <a:pt x="15945" y="4457"/>
                  </a:cubicBezTo>
                  <a:lnTo>
                    <a:pt x="15945" y="4324"/>
                  </a:lnTo>
                  <a:close/>
                  <a:moveTo>
                    <a:pt x="6068" y="0"/>
                  </a:moveTo>
                  <a:cubicBezTo>
                    <a:pt x="4817" y="0"/>
                    <a:pt x="3570" y="175"/>
                    <a:pt x="2369" y="554"/>
                  </a:cubicBezTo>
                  <a:cubicBezTo>
                    <a:pt x="1435" y="854"/>
                    <a:pt x="434" y="1422"/>
                    <a:pt x="168" y="2356"/>
                  </a:cubicBezTo>
                  <a:cubicBezTo>
                    <a:pt x="1" y="3023"/>
                    <a:pt x="301" y="3723"/>
                    <a:pt x="868" y="4090"/>
                  </a:cubicBezTo>
                  <a:cubicBezTo>
                    <a:pt x="1066" y="4200"/>
                    <a:pt x="1278" y="4252"/>
                    <a:pt x="1488" y="4252"/>
                  </a:cubicBezTo>
                  <a:cubicBezTo>
                    <a:pt x="1916" y="4252"/>
                    <a:pt x="2334" y="4037"/>
                    <a:pt x="2603" y="3656"/>
                  </a:cubicBezTo>
                  <a:cubicBezTo>
                    <a:pt x="3205" y="4218"/>
                    <a:pt x="3965" y="4487"/>
                    <a:pt x="4720" y="4487"/>
                  </a:cubicBezTo>
                  <a:cubicBezTo>
                    <a:pt x="5806" y="4487"/>
                    <a:pt x="6883" y="3932"/>
                    <a:pt x="7473" y="2889"/>
                  </a:cubicBezTo>
                  <a:cubicBezTo>
                    <a:pt x="8006" y="3790"/>
                    <a:pt x="9007" y="4324"/>
                    <a:pt x="10041" y="4324"/>
                  </a:cubicBezTo>
                  <a:cubicBezTo>
                    <a:pt x="11075" y="4324"/>
                    <a:pt x="12109" y="4057"/>
                    <a:pt x="13010" y="3556"/>
                  </a:cubicBezTo>
                  <a:lnTo>
                    <a:pt x="13811" y="7159"/>
                  </a:lnTo>
                  <a:cubicBezTo>
                    <a:pt x="13877" y="7593"/>
                    <a:pt x="14077" y="8660"/>
                    <a:pt x="14311" y="9060"/>
                  </a:cubicBezTo>
                  <a:cubicBezTo>
                    <a:pt x="14549" y="9457"/>
                    <a:pt x="14755" y="9628"/>
                    <a:pt x="14933" y="9628"/>
                  </a:cubicBezTo>
                  <a:cubicBezTo>
                    <a:pt x="15202" y="9628"/>
                    <a:pt x="15404" y="9231"/>
                    <a:pt x="15545" y="8627"/>
                  </a:cubicBezTo>
                  <a:cubicBezTo>
                    <a:pt x="15579" y="8460"/>
                    <a:pt x="15979" y="8026"/>
                    <a:pt x="16012" y="7826"/>
                  </a:cubicBezTo>
                  <a:cubicBezTo>
                    <a:pt x="16174" y="6759"/>
                    <a:pt x="15928" y="5535"/>
                    <a:pt x="15943" y="4427"/>
                  </a:cubicBezTo>
                  <a:lnTo>
                    <a:pt x="15943" y="4427"/>
                  </a:lnTo>
                  <a:cubicBezTo>
                    <a:pt x="15892" y="3874"/>
                    <a:pt x="15339" y="3415"/>
                    <a:pt x="14978" y="2989"/>
                  </a:cubicBezTo>
                  <a:cubicBezTo>
                    <a:pt x="14578" y="2589"/>
                    <a:pt x="14111" y="2255"/>
                    <a:pt x="13577" y="2022"/>
                  </a:cubicBezTo>
                  <a:cubicBezTo>
                    <a:pt x="11301" y="760"/>
                    <a:pt x="8675" y="0"/>
                    <a:pt x="6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4473575" y="1226000"/>
              <a:ext cx="96550" cy="41625"/>
            </a:xfrm>
            <a:custGeom>
              <a:avLst/>
              <a:gdLst/>
              <a:ahLst/>
              <a:cxnLst/>
              <a:rect l="l" t="t" r="r" b="b"/>
              <a:pathLst>
                <a:path w="3862" h="1665" extrusionOk="0">
                  <a:moveTo>
                    <a:pt x="373" y="1"/>
                  </a:moveTo>
                  <a:cubicBezTo>
                    <a:pt x="126" y="1"/>
                    <a:pt x="0" y="113"/>
                    <a:pt x="25" y="113"/>
                  </a:cubicBezTo>
                  <a:cubicBezTo>
                    <a:pt x="79" y="104"/>
                    <a:pt x="133" y="100"/>
                    <a:pt x="186" y="100"/>
                  </a:cubicBezTo>
                  <a:cubicBezTo>
                    <a:pt x="333" y="100"/>
                    <a:pt x="479" y="131"/>
                    <a:pt x="626" y="180"/>
                  </a:cubicBezTo>
                  <a:cubicBezTo>
                    <a:pt x="826" y="280"/>
                    <a:pt x="993" y="414"/>
                    <a:pt x="1160" y="547"/>
                  </a:cubicBezTo>
                  <a:cubicBezTo>
                    <a:pt x="1360" y="714"/>
                    <a:pt x="1560" y="947"/>
                    <a:pt x="1793" y="1147"/>
                  </a:cubicBezTo>
                  <a:cubicBezTo>
                    <a:pt x="1994" y="1348"/>
                    <a:pt x="2260" y="1514"/>
                    <a:pt x="2527" y="1614"/>
                  </a:cubicBezTo>
                  <a:cubicBezTo>
                    <a:pt x="2661" y="1648"/>
                    <a:pt x="2786" y="1664"/>
                    <a:pt x="2911" y="1664"/>
                  </a:cubicBezTo>
                  <a:cubicBezTo>
                    <a:pt x="3036" y="1664"/>
                    <a:pt x="3161" y="1648"/>
                    <a:pt x="3294" y="1614"/>
                  </a:cubicBezTo>
                  <a:cubicBezTo>
                    <a:pt x="3695" y="1514"/>
                    <a:pt x="3862" y="1281"/>
                    <a:pt x="3828" y="1281"/>
                  </a:cubicBezTo>
                  <a:lnTo>
                    <a:pt x="3828" y="1281"/>
                  </a:lnTo>
                  <a:cubicBezTo>
                    <a:pt x="3661" y="1348"/>
                    <a:pt x="3461" y="1414"/>
                    <a:pt x="3261" y="1481"/>
                  </a:cubicBezTo>
                  <a:cubicBezTo>
                    <a:pt x="3199" y="1490"/>
                    <a:pt x="3138" y="1494"/>
                    <a:pt x="3079" y="1494"/>
                  </a:cubicBezTo>
                  <a:cubicBezTo>
                    <a:pt x="2918" y="1494"/>
                    <a:pt x="2765" y="1463"/>
                    <a:pt x="2594" y="1414"/>
                  </a:cubicBezTo>
                  <a:cubicBezTo>
                    <a:pt x="2360" y="1314"/>
                    <a:pt x="2127" y="1181"/>
                    <a:pt x="1927" y="981"/>
                  </a:cubicBezTo>
                  <a:cubicBezTo>
                    <a:pt x="1727" y="781"/>
                    <a:pt x="1527" y="547"/>
                    <a:pt x="1293" y="380"/>
                  </a:cubicBezTo>
                  <a:cubicBezTo>
                    <a:pt x="1126" y="213"/>
                    <a:pt x="893" y="113"/>
                    <a:pt x="659" y="47"/>
                  </a:cubicBezTo>
                  <a:cubicBezTo>
                    <a:pt x="551" y="13"/>
                    <a:pt x="455" y="1"/>
                    <a:pt x="3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4484550" y="1256500"/>
              <a:ext cx="74725" cy="34250"/>
            </a:xfrm>
            <a:custGeom>
              <a:avLst/>
              <a:gdLst/>
              <a:ahLst/>
              <a:cxnLst/>
              <a:rect l="l" t="t" r="r" b="b"/>
              <a:pathLst>
                <a:path w="2989" h="1370" extrusionOk="0">
                  <a:moveTo>
                    <a:pt x="189" y="1"/>
                  </a:moveTo>
                  <a:cubicBezTo>
                    <a:pt x="70" y="1"/>
                    <a:pt x="1" y="42"/>
                    <a:pt x="20" y="61"/>
                  </a:cubicBezTo>
                  <a:cubicBezTo>
                    <a:pt x="20" y="94"/>
                    <a:pt x="220" y="61"/>
                    <a:pt x="420" y="228"/>
                  </a:cubicBezTo>
                  <a:cubicBezTo>
                    <a:pt x="554" y="361"/>
                    <a:pt x="687" y="495"/>
                    <a:pt x="787" y="628"/>
                  </a:cubicBezTo>
                  <a:cubicBezTo>
                    <a:pt x="921" y="795"/>
                    <a:pt x="1088" y="962"/>
                    <a:pt x="1288" y="1095"/>
                  </a:cubicBezTo>
                  <a:cubicBezTo>
                    <a:pt x="1597" y="1291"/>
                    <a:pt x="1953" y="1370"/>
                    <a:pt x="2296" y="1370"/>
                  </a:cubicBezTo>
                  <a:cubicBezTo>
                    <a:pt x="2361" y="1370"/>
                    <a:pt x="2425" y="1367"/>
                    <a:pt x="2489" y="1362"/>
                  </a:cubicBezTo>
                  <a:cubicBezTo>
                    <a:pt x="2822" y="1295"/>
                    <a:pt x="2989" y="1195"/>
                    <a:pt x="2989" y="1162"/>
                  </a:cubicBezTo>
                  <a:cubicBezTo>
                    <a:pt x="2982" y="1155"/>
                    <a:pt x="2970" y="1152"/>
                    <a:pt x="2953" y="1152"/>
                  </a:cubicBezTo>
                  <a:cubicBezTo>
                    <a:pt x="2884" y="1152"/>
                    <a:pt x="2729" y="1195"/>
                    <a:pt x="2489" y="1195"/>
                  </a:cubicBezTo>
                  <a:cubicBezTo>
                    <a:pt x="2088" y="1195"/>
                    <a:pt x="1721" y="1095"/>
                    <a:pt x="1421" y="895"/>
                  </a:cubicBezTo>
                  <a:cubicBezTo>
                    <a:pt x="1021" y="695"/>
                    <a:pt x="821" y="261"/>
                    <a:pt x="520" y="94"/>
                  </a:cubicBezTo>
                  <a:cubicBezTo>
                    <a:pt x="393" y="23"/>
                    <a:pt x="277" y="1"/>
                    <a:pt x="1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4184825" y="1067675"/>
              <a:ext cx="87600" cy="159500"/>
            </a:xfrm>
            <a:custGeom>
              <a:avLst/>
              <a:gdLst/>
              <a:ahLst/>
              <a:cxnLst/>
              <a:rect l="l" t="t" r="r" b="b"/>
              <a:pathLst>
                <a:path w="3504" h="6380" extrusionOk="0">
                  <a:moveTo>
                    <a:pt x="1606" y="0"/>
                  </a:moveTo>
                  <a:cubicBezTo>
                    <a:pt x="1543" y="0"/>
                    <a:pt x="1452" y="8"/>
                    <a:pt x="1335" y="42"/>
                  </a:cubicBezTo>
                  <a:cubicBezTo>
                    <a:pt x="1035" y="142"/>
                    <a:pt x="768" y="342"/>
                    <a:pt x="601" y="609"/>
                  </a:cubicBezTo>
                  <a:cubicBezTo>
                    <a:pt x="134" y="1276"/>
                    <a:pt x="1" y="2444"/>
                    <a:pt x="367" y="3611"/>
                  </a:cubicBezTo>
                  <a:cubicBezTo>
                    <a:pt x="701" y="4612"/>
                    <a:pt x="1402" y="5446"/>
                    <a:pt x="2302" y="5979"/>
                  </a:cubicBezTo>
                  <a:cubicBezTo>
                    <a:pt x="2569" y="6113"/>
                    <a:pt x="2836" y="6246"/>
                    <a:pt x="3136" y="6313"/>
                  </a:cubicBezTo>
                  <a:cubicBezTo>
                    <a:pt x="3270" y="6380"/>
                    <a:pt x="3370" y="6380"/>
                    <a:pt x="3503" y="6380"/>
                  </a:cubicBezTo>
                  <a:cubicBezTo>
                    <a:pt x="3103" y="6213"/>
                    <a:pt x="2736" y="6013"/>
                    <a:pt x="2402" y="5813"/>
                  </a:cubicBezTo>
                  <a:cubicBezTo>
                    <a:pt x="1535" y="5279"/>
                    <a:pt x="901" y="4478"/>
                    <a:pt x="601" y="3544"/>
                  </a:cubicBezTo>
                  <a:cubicBezTo>
                    <a:pt x="267" y="2444"/>
                    <a:pt x="334" y="1309"/>
                    <a:pt x="734" y="676"/>
                  </a:cubicBezTo>
                  <a:cubicBezTo>
                    <a:pt x="901" y="442"/>
                    <a:pt x="1135" y="242"/>
                    <a:pt x="1402" y="108"/>
                  </a:cubicBezTo>
                  <a:cubicBezTo>
                    <a:pt x="1568" y="8"/>
                    <a:pt x="1702" y="8"/>
                    <a:pt x="1702" y="8"/>
                  </a:cubicBezTo>
                  <a:cubicBezTo>
                    <a:pt x="1702" y="8"/>
                    <a:pt x="1668" y="0"/>
                    <a:pt x="16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4144800" y="1107900"/>
              <a:ext cx="68400" cy="101775"/>
            </a:xfrm>
            <a:custGeom>
              <a:avLst/>
              <a:gdLst/>
              <a:ahLst/>
              <a:cxnLst/>
              <a:rect l="l" t="t" r="r" b="b"/>
              <a:pathLst>
                <a:path w="2736" h="4071" extrusionOk="0">
                  <a:moveTo>
                    <a:pt x="67" y="1"/>
                  </a:moveTo>
                  <a:cubicBezTo>
                    <a:pt x="0" y="267"/>
                    <a:pt x="34" y="501"/>
                    <a:pt x="100" y="768"/>
                  </a:cubicBezTo>
                  <a:cubicBezTo>
                    <a:pt x="334" y="1969"/>
                    <a:pt x="1034" y="3036"/>
                    <a:pt x="2069" y="3737"/>
                  </a:cubicBezTo>
                  <a:cubicBezTo>
                    <a:pt x="2269" y="3903"/>
                    <a:pt x="2502" y="4003"/>
                    <a:pt x="2736" y="4070"/>
                  </a:cubicBezTo>
                  <a:cubicBezTo>
                    <a:pt x="2069" y="3570"/>
                    <a:pt x="1468" y="3003"/>
                    <a:pt x="968" y="2336"/>
                  </a:cubicBezTo>
                  <a:cubicBezTo>
                    <a:pt x="201" y="1168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3431800" y="2470550"/>
              <a:ext cx="236850" cy="168475"/>
            </a:xfrm>
            <a:custGeom>
              <a:avLst/>
              <a:gdLst/>
              <a:ahLst/>
              <a:cxnLst/>
              <a:rect l="l" t="t" r="r" b="b"/>
              <a:pathLst>
                <a:path w="9474" h="6739" extrusionOk="0">
                  <a:moveTo>
                    <a:pt x="7005" y="0"/>
                  </a:moveTo>
                  <a:lnTo>
                    <a:pt x="1301" y="267"/>
                  </a:lnTo>
                  <a:cubicBezTo>
                    <a:pt x="567" y="334"/>
                    <a:pt x="0" y="934"/>
                    <a:pt x="0" y="1668"/>
                  </a:cubicBezTo>
                  <a:cubicBezTo>
                    <a:pt x="32" y="2902"/>
                    <a:pt x="243" y="4586"/>
                    <a:pt x="1119" y="4586"/>
                  </a:cubicBezTo>
                  <a:cubicBezTo>
                    <a:pt x="1166" y="4586"/>
                    <a:pt x="1216" y="4581"/>
                    <a:pt x="1268" y="4570"/>
                  </a:cubicBezTo>
                  <a:lnTo>
                    <a:pt x="1901" y="1735"/>
                  </a:lnTo>
                  <a:lnTo>
                    <a:pt x="6671" y="5904"/>
                  </a:lnTo>
                  <a:cubicBezTo>
                    <a:pt x="7138" y="6338"/>
                    <a:pt x="7739" y="6605"/>
                    <a:pt x="8373" y="6738"/>
                  </a:cubicBezTo>
                  <a:lnTo>
                    <a:pt x="9473" y="660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4179000" y="1678300"/>
              <a:ext cx="464500" cy="1272625"/>
            </a:xfrm>
            <a:custGeom>
              <a:avLst/>
              <a:gdLst/>
              <a:ahLst/>
              <a:cxnLst/>
              <a:rect l="l" t="t" r="r" b="b"/>
              <a:pathLst>
                <a:path w="18580" h="50905" extrusionOk="0">
                  <a:moveTo>
                    <a:pt x="14577" y="1"/>
                  </a:moveTo>
                  <a:lnTo>
                    <a:pt x="4470" y="1035"/>
                  </a:lnTo>
                  <a:lnTo>
                    <a:pt x="1501" y="2036"/>
                  </a:lnTo>
                  <a:lnTo>
                    <a:pt x="0" y="26853"/>
                  </a:lnTo>
                  <a:lnTo>
                    <a:pt x="0" y="48903"/>
                  </a:lnTo>
                  <a:lnTo>
                    <a:pt x="18380" y="50904"/>
                  </a:lnTo>
                  <a:lnTo>
                    <a:pt x="18580" y="19148"/>
                  </a:lnTo>
                  <a:lnTo>
                    <a:pt x="17412" y="3337"/>
                  </a:lnTo>
                  <a:lnTo>
                    <a:pt x="1457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4268225" y="1635775"/>
              <a:ext cx="272725" cy="252700"/>
            </a:xfrm>
            <a:custGeom>
              <a:avLst/>
              <a:gdLst/>
              <a:ahLst/>
              <a:cxnLst/>
              <a:rect l="l" t="t" r="r" b="b"/>
              <a:pathLst>
                <a:path w="10909" h="10108" extrusionOk="0">
                  <a:moveTo>
                    <a:pt x="10908" y="1"/>
                  </a:moveTo>
                  <a:lnTo>
                    <a:pt x="0" y="1535"/>
                  </a:lnTo>
                  <a:lnTo>
                    <a:pt x="0" y="3937"/>
                  </a:lnTo>
                  <a:lnTo>
                    <a:pt x="901" y="8307"/>
                  </a:lnTo>
                  <a:lnTo>
                    <a:pt x="3870" y="10108"/>
                  </a:lnTo>
                  <a:lnTo>
                    <a:pt x="7973" y="9908"/>
                  </a:lnTo>
                  <a:lnTo>
                    <a:pt x="10474" y="5538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4289900" y="1672475"/>
              <a:ext cx="7525" cy="54225"/>
            </a:xfrm>
            <a:custGeom>
              <a:avLst/>
              <a:gdLst/>
              <a:ahLst/>
              <a:cxnLst/>
              <a:rect l="l" t="t" r="r" b="b"/>
              <a:pathLst>
                <a:path w="301" h="2169" extrusionOk="0">
                  <a:moveTo>
                    <a:pt x="201" y="0"/>
                  </a:moveTo>
                  <a:cubicBezTo>
                    <a:pt x="67" y="334"/>
                    <a:pt x="34" y="701"/>
                    <a:pt x="34" y="1068"/>
                  </a:cubicBezTo>
                  <a:cubicBezTo>
                    <a:pt x="1" y="1435"/>
                    <a:pt x="1" y="1835"/>
                    <a:pt x="101" y="2169"/>
                  </a:cubicBezTo>
                  <a:cubicBezTo>
                    <a:pt x="234" y="1835"/>
                    <a:pt x="267" y="1468"/>
                    <a:pt x="267" y="1101"/>
                  </a:cubicBezTo>
                  <a:cubicBezTo>
                    <a:pt x="301" y="734"/>
                    <a:pt x="301" y="334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4358275" y="1660800"/>
              <a:ext cx="8375" cy="60900"/>
            </a:xfrm>
            <a:custGeom>
              <a:avLst/>
              <a:gdLst/>
              <a:ahLst/>
              <a:cxnLst/>
              <a:rect l="l" t="t" r="r" b="b"/>
              <a:pathLst>
                <a:path w="335" h="2436" extrusionOk="0">
                  <a:moveTo>
                    <a:pt x="234" y="0"/>
                  </a:moveTo>
                  <a:cubicBezTo>
                    <a:pt x="101" y="401"/>
                    <a:pt x="34" y="801"/>
                    <a:pt x="68" y="1235"/>
                  </a:cubicBezTo>
                  <a:cubicBezTo>
                    <a:pt x="1" y="1635"/>
                    <a:pt x="1" y="2035"/>
                    <a:pt x="101" y="2435"/>
                  </a:cubicBezTo>
                  <a:cubicBezTo>
                    <a:pt x="234" y="2069"/>
                    <a:pt x="301" y="1668"/>
                    <a:pt x="268" y="1268"/>
                  </a:cubicBezTo>
                  <a:cubicBezTo>
                    <a:pt x="334" y="834"/>
                    <a:pt x="334" y="401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4425000" y="1650800"/>
              <a:ext cx="8350" cy="64225"/>
            </a:xfrm>
            <a:custGeom>
              <a:avLst/>
              <a:gdLst/>
              <a:ahLst/>
              <a:cxnLst/>
              <a:rect l="l" t="t" r="r" b="b"/>
              <a:pathLst>
                <a:path w="334" h="2569" extrusionOk="0">
                  <a:moveTo>
                    <a:pt x="267" y="0"/>
                  </a:moveTo>
                  <a:cubicBezTo>
                    <a:pt x="134" y="400"/>
                    <a:pt x="67" y="834"/>
                    <a:pt x="67" y="1268"/>
                  </a:cubicBezTo>
                  <a:cubicBezTo>
                    <a:pt x="0" y="1701"/>
                    <a:pt x="0" y="2135"/>
                    <a:pt x="67" y="2569"/>
                  </a:cubicBezTo>
                  <a:cubicBezTo>
                    <a:pt x="201" y="2168"/>
                    <a:pt x="267" y="1735"/>
                    <a:pt x="267" y="1301"/>
                  </a:cubicBezTo>
                  <a:cubicBezTo>
                    <a:pt x="334" y="867"/>
                    <a:pt x="334" y="434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4485875" y="1643275"/>
              <a:ext cx="8375" cy="61750"/>
            </a:xfrm>
            <a:custGeom>
              <a:avLst/>
              <a:gdLst/>
              <a:ahLst/>
              <a:cxnLst/>
              <a:rect l="l" t="t" r="r" b="b"/>
              <a:pathLst>
                <a:path w="335" h="2470" extrusionOk="0">
                  <a:moveTo>
                    <a:pt x="267" y="1"/>
                  </a:moveTo>
                  <a:cubicBezTo>
                    <a:pt x="34" y="801"/>
                    <a:pt x="0" y="1635"/>
                    <a:pt x="167" y="2469"/>
                  </a:cubicBezTo>
                  <a:cubicBezTo>
                    <a:pt x="267" y="2069"/>
                    <a:pt x="301" y="1635"/>
                    <a:pt x="267" y="1235"/>
                  </a:cubicBezTo>
                  <a:cubicBezTo>
                    <a:pt x="334" y="835"/>
                    <a:pt x="334" y="40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4319925" y="1966850"/>
              <a:ext cx="140125" cy="236025"/>
            </a:xfrm>
            <a:custGeom>
              <a:avLst/>
              <a:gdLst/>
              <a:ahLst/>
              <a:cxnLst/>
              <a:rect l="l" t="t" r="r" b="b"/>
              <a:pathLst>
                <a:path w="5605" h="9441" extrusionOk="0">
                  <a:moveTo>
                    <a:pt x="5604" y="1"/>
                  </a:moveTo>
                  <a:lnTo>
                    <a:pt x="5604" y="1"/>
                  </a:lnTo>
                  <a:cubicBezTo>
                    <a:pt x="5304" y="468"/>
                    <a:pt x="5071" y="935"/>
                    <a:pt x="4837" y="1435"/>
                  </a:cubicBezTo>
                  <a:cubicBezTo>
                    <a:pt x="4370" y="2302"/>
                    <a:pt x="3736" y="3503"/>
                    <a:pt x="2969" y="4804"/>
                  </a:cubicBezTo>
                  <a:cubicBezTo>
                    <a:pt x="2169" y="6105"/>
                    <a:pt x="1435" y="7239"/>
                    <a:pt x="868" y="8073"/>
                  </a:cubicBezTo>
                  <a:cubicBezTo>
                    <a:pt x="567" y="8507"/>
                    <a:pt x="267" y="8974"/>
                    <a:pt x="0" y="9441"/>
                  </a:cubicBezTo>
                  <a:cubicBezTo>
                    <a:pt x="100" y="9341"/>
                    <a:pt x="201" y="9207"/>
                    <a:pt x="301" y="9107"/>
                  </a:cubicBezTo>
                  <a:cubicBezTo>
                    <a:pt x="467" y="8874"/>
                    <a:pt x="701" y="8573"/>
                    <a:pt x="1001" y="8173"/>
                  </a:cubicBezTo>
                  <a:cubicBezTo>
                    <a:pt x="1602" y="7372"/>
                    <a:pt x="2369" y="6238"/>
                    <a:pt x="3136" y="4937"/>
                  </a:cubicBezTo>
                  <a:cubicBezTo>
                    <a:pt x="3903" y="3636"/>
                    <a:pt x="4537" y="2402"/>
                    <a:pt x="4971" y="1502"/>
                  </a:cubicBezTo>
                  <a:cubicBezTo>
                    <a:pt x="5171" y="1068"/>
                    <a:pt x="5338" y="701"/>
                    <a:pt x="5438" y="434"/>
                  </a:cubicBezTo>
                  <a:cubicBezTo>
                    <a:pt x="5504" y="301"/>
                    <a:pt x="5571" y="167"/>
                    <a:pt x="56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4496725" y="1668300"/>
              <a:ext cx="375275" cy="1353500"/>
            </a:xfrm>
            <a:custGeom>
              <a:avLst/>
              <a:gdLst/>
              <a:ahLst/>
              <a:cxnLst/>
              <a:rect l="l" t="t" r="r" b="b"/>
              <a:pathLst>
                <a:path w="15011" h="54140" extrusionOk="0">
                  <a:moveTo>
                    <a:pt x="1835" y="1"/>
                  </a:moveTo>
                  <a:lnTo>
                    <a:pt x="0" y="21950"/>
                  </a:lnTo>
                  <a:lnTo>
                    <a:pt x="0" y="45300"/>
                  </a:lnTo>
                  <a:lnTo>
                    <a:pt x="834" y="53706"/>
                  </a:lnTo>
                  <a:lnTo>
                    <a:pt x="15011" y="54139"/>
                  </a:lnTo>
                  <a:lnTo>
                    <a:pt x="15011" y="54139"/>
                  </a:lnTo>
                  <a:lnTo>
                    <a:pt x="11408" y="31490"/>
                  </a:lnTo>
                  <a:lnTo>
                    <a:pt x="14410" y="8140"/>
                  </a:lnTo>
                  <a:cubicBezTo>
                    <a:pt x="14744" y="5605"/>
                    <a:pt x="13009" y="3270"/>
                    <a:pt x="10508" y="2836"/>
                  </a:cubicBezTo>
                  <a:lnTo>
                    <a:pt x="4804" y="1435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4496725" y="1677475"/>
              <a:ext cx="113425" cy="673850"/>
            </a:xfrm>
            <a:custGeom>
              <a:avLst/>
              <a:gdLst/>
              <a:ahLst/>
              <a:cxnLst/>
              <a:rect l="l" t="t" r="r" b="b"/>
              <a:pathLst>
                <a:path w="4537" h="26954" extrusionOk="0">
                  <a:moveTo>
                    <a:pt x="1868" y="1"/>
                  </a:moveTo>
                  <a:lnTo>
                    <a:pt x="1868" y="1"/>
                  </a:lnTo>
                  <a:cubicBezTo>
                    <a:pt x="1935" y="134"/>
                    <a:pt x="1968" y="301"/>
                    <a:pt x="2035" y="434"/>
                  </a:cubicBezTo>
                  <a:cubicBezTo>
                    <a:pt x="2168" y="768"/>
                    <a:pt x="2335" y="1168"/>
                    <a:pt x="2535" y="1702"/>
                  </a:cubicBezTo>
                  <a:lnTo>
                    <a:pt x="4345" y="6045"/>
                  </a:lnTo>
                  <a:lnTo>
                    <a:pt x="2702" y="8740"/>
                  </a:lnTo>
                  <a:lnTo>
                    <a:pt x="2669" y="8807"/>
                  </a:lnTo>
                  <a:lnTo>
                    <a:pt x="2702" y="8874"/>
                  </a:lnTo>
                  <a:lnTo>
                    <a:pt x="3659" y="9862"/>
                  </a:lnTo>
                  <a:lnTo>
                    <a:pt x="3659" y="9862"/>
                  </a:lnTo>
                  <a:cubicBezTo>
                    <a:pt x="3461" y="10846"/>
                    <a:pt x="3232" y="11862"/>
                    <a:pt x="3002" y="12910"/>
                  </a:cubicBezTo>
                  <a:lnTo>
                    <a:pt x="834" y="22817"/>
                  </a:lnTo>
                  <a:lnTo>
                    <a:pt x="200" y="25819"/>
                  </a:lnTo>
                  <a:cubicBezTo>
                    <a:pt x="134" y="26186"/>
                    <a:pt x="67" y="26453"/>
                    <a:pt x="33" y="26653"/>
                  </a:cubicBezTo>
                  <a:cubicBezTo>
                    <a:pt x="0" y="26753"/>
                    <a:pt x="0" y="26853"/>
                    <a:pt x="0" y="26953"/>
                  </a:cubicBezTo>
                  <a:cubicBezTo>
                    <a:pt x="33" y="26853"/>
                    <a:pt x="67" y="26753"/>
                    <a:pt x="100" y="26653"/>
                  </a:cubicBezTo>
                  <a:lnTo>
                    <a:pt x="300" y="25852"/>
                  </a:lnTo>
                  <a:cubicBezTo>
                    <a:pt x="467" y="25119"/>
                    <a:pt x="701" y="24118"/>
                    <a:pt x="1001" y="22850"/>
                  </a:cubicBezTo>
                  <a:cubicBezTo>
                    <a:pt x="1535" y="20315"/>
                    <a:pt x="2335" y="16813"/>
                    <a:pt x="3202" y="12943"/>
                  </a:cubicBezTo>
                  <a:cubicBezTo>
                    <a:pt x="3436" y="11909"/>
                    <a:pt x="3669" y="10875"/>
                    <a:pt x="3903" y="9874"/>
                  </a:cubicBezTo>
                  <a:lnTo>
                    <a:pt x="3903" y="9808"/>
                  </a:lnTo>
                  <a:lnTo>
                    <a:pt x="3870" y="9774"/>
                  </a:lnTo>
                  <a:lnTo>
                    <a:pt x="2918" y="8790"/>
                  </a:lnTo>
                  <a:lnTo>
                    <a:pt x="2918" y="8790"/>
                  </a:lnTo>
                  <a:cubicBezTo>
                    <a:pt x="3468" y="7851"/>
                    <a:pt x="4017" y="6915"/>
                    <a:pt x="4503" y="6105"/>
                  </a:cubicBezTo>
                  <a:lnTo>
                    <a:pt x="4537" y="6072"/>
                  </a:lnTo>
                  <a:lnTo>
                    <a:pt x="4503" y="6038"/>
                  </a:lnTo>
                  <a:lnTo>
                    <a:pt x="2635" y="1635"/>
                  </a:lnTo>
                  <a:lnTo>
                    <a:pt x="2102" y="401"/>
                  </a:lnTo>
                  <a:cubicBezTo>
                    <a:pt x="2035" y="267"/>
                    <a:pt x="1968" y="134"/>
                    <a:pt x="1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3613575" y="1719175"/>
              <a:ext cx="634650" cy="1334300"/>
            </a:xfrm>
            <a:custGeom>
              <a:avLst/>
              <a:gdLst/>
              <a:ahLst/>
              <a:cxnLst/>
              <a:rect l="l" t="t" r="r" b="b"/>
              <a:pathLst>
                <a:path w="25386" h="53372" extrusionOk="0">
                  <a:moveTo>
                    <a:pt x="25085" y="0"/>
                  </a:moveTo>
                  <a:lnTo>
                    <a:pt x="23484" y="668"/>
                  </a:lnTo>
                  <a:cubicBezTo>
                    <a:pt x="21216" y="1602"/>
                    <a:pt x="19448" y="3436"/>
                    <a:pt x="18614" y="5704"/>
                  </a:cubicBezTo>
                  <a:lnTo>
                    <a:pt x="12543" y="22116"/>
                  </a:lnTo>
                  <a:lnTo>
                    <a:pt x="1" y="29121"/>
                  </a:lnTo>
                  <a:lnTo>
                    <a:pt x="3570" y="36493"/>
                  </a:lnTo>
                  <a:lnTo>
                    <a:pt x="16579" y="29722"/>
                  </a:lnTo>
                  <a:cubicBezTo>
                    <a:pt x="18147" y="28821"/>
                    <a:pt x="19248" y="27320"/>
                    <a:pt x="19682" y="25552"/>
                  </a:cubicBezTo>
                  <a:lnTo>
                    <a:pt x="20882" y="20682"/>
                  </a:lnTo>
                  <a:lnTo>
                    <a:pt x="22083" y="30789"/>
                  </a:lnTo>
                  <a:lnTo>
                    <a:pt x="18614" y="51337"/>
                  </a:lnTo>
                  <a:lnTo>
                    <a:pt x="25386" y="53372"/>
                  </a:lnTo>
                  <a:lnTo>
                    <a:pt x="25085" y="43131"/>
                  </a:lnTo>
                  <a:lnTo>
                    <a:pt x="2508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3590225" y="2454700"/>
              <a:ext cx="109275" cy="185150"/>
            </a:xfrm>
            <a:custGeom>
              <a:avLst/>
              <a:gdLst/>
              <a:ahLst/>
              <a:cxnLst/>
              <a:rect l="l" t="t" r="r" b="b"/>
              <a:pathLst>
                <a:path w="4371" h="7406" extrusionOk="0">
                  <a:moveTo>
                    <a:pt x="1068" y="0"/>
                  </a:moveTo>
                  <a:lnTo>
                    <a:pt x="1" y="334"/>
                  </a:lnTo>
                  <a:lnTo>
                    <a:pt x="2970" y="7406"/>
                  </a:lnTo>
                  <a:lnTo>
                    <a:pt x="4371" y="687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3925475" y="2274575"/>
              <a:ext cx="58400" cy="70075"/>
            </a:xfrm>
            <a:custGeom>
              <a:avLst/>
              <a:gdLst/>
              <a:ahLst/>
              <a:cxnLst/>
              <a:rect l="l" t="t" r="r" b="b"/>
              <a:pathLst>
                <a:path w="2336" h="2803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367"/>
                    <a:pt x="968" y="768"/>
                    <a:pt x="1401" y="1235"/>
                  </a:cubicBezTo>
                  <a:cubicBezTo>
                    <a:pt x="1768" y="1702"/>
                    <a:pt x="2069" y="2235"/>
                    <a:pt x="2335" y="2802"/>
                  </a:cubicBezTo>
                  <a:cubicBezTo>
                    <a:pt x="2135" y="1501"/>
                    <a:pt x="1235" y="4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3643150" y="2447275"/>
              <a:ext cx="20500" cy="18000"/>
            </a:xfrm>
            <a:custGeom>
              <a:avLst/>
              <a:gdLst/>
              <a:ahLst/>
              <a:cxnLst/>
              <a:rect l="l" t="t" r="r" b="b"/>
              <a:pathLst>
                <a:path w="820" h="720" extrusionOk="0">
                  <a:moveTo>
                    <a:pt x="484" y="1"/>
                  </a:moveTo>
                  <a:cubicBezTo>
                    <a:pt x="426" y="1"/>
                    <a:pt x="386" y="27"/>
                    <a:pt x="386" y="64"/>
                  </a:cubicBezTo>
                  <a:cubicBezTo>
                    <a:pt x="386" y="97"/>
                    <a:pt x="486" y="97"/>
                    <a:pt x="552" y="197"/>
                  </a:cubicBezTo>
                  <a:cubicBezTo>
                    <a:pt x="653" y="297"/>
                    <a:pt x="619" y="464"/>
                    <a:pt x="486" y="498"/>
                  </a:cubicBezTo>
                  <a:cubicBezTo>
                    <a:pt x="468" y="501"/>
                    <a:pt x="451" y="503"/>
                    <a:pt x="435" y="503"/>
                  </a:cubicBezTo>
                  <a:cubicBezTo>
                    <a:pt x="299" y="503"/>
                    <a:pt x="222" y="383"/>
                    <a:pt x="252" y="264"/>
                  </a:cubicBezTo>
                  <a:cubicBezTo>
                    <a:pt x="252" y="164"/>
                    <a:pt x="319" y="97"/>
                    <a:pt x="319" y="64"/>
                  </a:cubicBezTo>
                  <a:cubicBezTo>
                    <a:pt x="311" y="56"/>
                    <a:pt x="299" y="52"/>
                    <a:pt x="283" y="52"/>
                  </a:cubicBezTo>
                  <a:cubicBezTo>
                    <a:pt x="229" y="52"/>
                    <a:pt x="137" y="101"/>
                    <a:pt x="85" y="231"/>
                  </a:cubicBezTo>
                  <a:cubicBezTo>
                    <a:pt x="0" y="487"/>
                    <a:pt x="182" y="719"/>
                    <a:pt x="424" y="719"/>
                  </a:cubicBezTo>
                  <a:cubicBezTo>
                    <a:pt x="465" y="719"/>
                    <a:pt x="509" y="712"/>
                    <a:pt x="552" y="698"/>
                  </a:cubicBezTo>
                  <a:cubicBezTo>
                    <a:pt x="686" y="664"/>
                    <a:pt x="786" y="531"/>
                    <a:pt x="819" y="364"/>
                  </a:cubicBezTo>
                  <a:cubicBezTo>
                    <a:pt x="819" y="264"/>
                    <a:pt x="753" y="131"/>
                    <a:pt x="653" y="64"/>
                  </a:cubicBezTo>
                  <a:cubicBezTo>
                    <a:pt x="592" y="19"/>
                    <a:pt x="532" y="1"/>
                    <a:pt x="4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3669450" y="2436850"/>
              <a:ext cx="19225" cy="17725"/>
            </a:xfrm>
            <a:custGeom>
              <a:avLst/>
              <a:gdLst/>
              <a:ahLst/>
              <a:cxnLst/>
              <a:rect l="l" t="t" r="r" b="b"/>
              <a:pathLst>
                <a:path w="769" h="709" extrusionOk="0">
                  <a:moveTo>
                    <a:pt x="438" y="1"/>
                  </a:moveTo>
                  <a:cubicBezTo>
                    <a:pt x="374" y="1"/>
                    <a:pt x="334" y="29"/>
                    <a:pt x="334" y="47"/>
                  </a:cubicBezTo>
                  <a:cubicBezTo>
                    <a:pt x="368" y="81"/>
                    <a:pt x="434" y="81"/>
                    <a:pt x="535" y="181"/>
                  </a:cubicBezTo>
                  <a:cubicBezTo>
                    <a:pt x="635" y="281"/>
                    <a:pt x="568" y="448"/>
                    <a:pt x="434" y="481"/>
                  </a:cubicBezTo>
                  <a:cubicBezTo>
                    <a:pt x="408" y="492"/>
                    <a:pt x="384" y="496"/>
                    <a:pt x="362" y="496"/>
                  </a:cubicBezTo>
                  <a:cubicBezTo>
                    <a:pt x="248" y="496"/>
                    <a:pt x="201" y="365"/>
                    <a:pt x="201" y="281"/>
                  </a:cubicBezTo>
                  <a:cubicBezTo>
                    <a:pt x="201" y="147"/>
                    <a:pt x="268" y="81"/>
                    <a:pt x="268" y="81"/>
                  </a:cubicBezTo>
                  <a:cubicBezTo>
                    <a:pt x="268" y="71"/>
                    <a:pt x="256" y="64"/>
                    <a:pt x="238" y="64"/>
                  </a:cubicBezTo>
                  <a:cubicBezTo>
                    <a:pt x="193" y="64"/>
                    <a:pt x="105" y="105"/>
                    <a:pt x="34" y="247"/>
                  </a:cubicBezTo>
                  <a:cubicBezTo>
                    <a:pt x="1" y="348"/>
                    <a:pt x="34" y="481"/>
                    <a:pt x="101" y="581"/>
                  </a:cubicBezTo>
                  <a:cubicBezTo>
                    <a:pt x="175" y="668"/>
                    <a:pt x="281" y="708"/>
                    <a:pt x="387" y="708"/>
                  </a:cubicBezTo>
                  <a:cubicBezTo>
                    <a:pt x="567" y="708"/>
                    <a:pt x="747" y="591"/>
                    <a:pt x="768" y="381"/>
                  </a:cubicBezTo>
                  <a:cubicBezTo>
                    <a:pt x="768" y="247"/>
                    <a:pt x="735" y="147"/>
                    <a:pt x="635" y="81"/>
                  </a:cubicBezTo>
                  <a:cubicBezTo>
                    <a:pt x="559" y="20"/>
                    <a:pt x="490" y="1"/>
                    <a:pt x="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4192325" y="1718350"/>
              <a:ext cx="48400" cy="649650"/>
            </a:xfrm>
            <a:custGeom>
              <a:avLst/>
              <a:gdLst/>
              <a:ahLst/>
              <a:cxnLst/>
              <a:rect l="l" t="t" r="r" b="b"/>
              <a:pathLst>
                <a:path w="1936" h="25986" extrusionOk="0">
                  <a:moveTo>
                    <a:pt x="1935" y="0"/>
                  </a:moveTo>
                  <a:cubicBezTo>
                    <a:pt x="1869" y="167"/>
                    <a:pt x="1802" y="334"/>
                    <a:pt x="1769" y="500"/>
                  </a:cubicBezTo>
                  <a:cubicBezTo>
                    <a:pt x="1669" y="834"/>
                    <a:pt x="1535" y="1301"/>
                    <a:pt x="1368" y="1868"/>
                  </a:cubicBezTo>
                  <a:cubicBezTo>
                    <a:pt x="1035" y="3069"/>
                    <a:pt x="568" y="4770"/>
                    <a:pt x="1" y="6772"/>
                  </a:cubicBezTo>
                  <a:lnTo>
                    <a:pt x="1" y="6805"/>
                  </a:lnTo>
                  <a:lnTo>
                    <a:pt x="1" y="6838"/>
                  </a:lnTo>
                  <a:cubicBezTo>
                    <a:pt x="295" y="7491"/>
                    <a:pt x="589" y="8176"/>
                    <a:pt x="914" y="8893"/>
                  </a:cubicBezTo>
                  <a:lnTo>
                    <a:pt x="914" y="8893"/>
                  </a:lnTo>
                  <a:cubicBezTo>
                    <a:pt x="621" y="9643"/>
                    <a:pt x="327" y="10393"/>
                    <a:pt x="1" y="11175"/>
                  </a:cubicBezTo>
                  <a:lnTo>
                    <a:pt x="1" y="11208"/>
                  </a:lnTo>
                  <a:lnTo>
                    <a:pt x="1" y="11241"/>
                  </a:lnTo>
                  <a:cubicBezTo>
                    <a:pt x="67" y="11742"/>
                    <a:pt x="134" y="12242"/>
                    <a:pt x="201" y="12743"/>
                  </a:cubicBezTo>
                  <a:cubicBezTo>
                    <a:pt x="668" y="16412"/>
                    <a:pt x="1068" y="19681"/>
                    <a:pt x="1368" y="22116"/>
                  </a:cubicBezTo>
                  <a:cubicBezTo>
                    <a:pt x="1535" y="23283"/>
                    <a:pt x="1669" y="24251"/>
                    <a:pt x="1769" y="24951"/>
                  </a:cubicBezTo>
                  <a:cubicBezTo>
                    <a:pt x="1802" y="25251"/>
                    <a:pt x="1835" y="25518"/>
                    <a:pt x="1869" y="25718"/>
                  </a:cubicBezTo>
                  <a:cubicBezTo>
                    <a:pt x="1869" y="25819"/>
                    <a:pt x="1902" y="25885"/>
                    <a:pt x="1935" y="25985"/>
                  </a:cubicBezTo>
                  <a:cubicBezTo>
                    <a:pt x="1935" y="25885"/>
                    <a:pt x="1935" y="25785"/>
                    <a:pt x="1902" y="25718"/>
                  </a:cubicBezTo>
                  <a:lnTo>
                    <a:pt x="1835" y="24951"/>
                  </a:lnTo>
                  <a:cubicBezTo>
                    <a:pt x="1769" y="24251"/>
                    <a:pt x="1669" y="23283"/>
                    <a:pt x="1535" y="22083"/>
                  </a:cubicBezTo>
                  <a:cubicBezTo>
                    <a:pt x="1235" y="19681"/>
                    <a:pt x="801" y="16378"/>
                    <a:pt x="401" y="12743"/>
                  </a:cubicBezTo>
                  <a:cubicBezTo>
                    <a:pt x="337" y="12227"/>
                    <a:pt x="272" y="11742"/>
                    <a:pt x="208" y="11258"/>
                  </a:cubicBezTo>
                  <a:lnTo>
                    <a:pt x="208" y="11258"/>
                  </a:lnTo>
                  <a:lnTo>
                    <a:pt x="1135" y="8906"/>
                  </a:lnTo>
                  <a:lnTo>
                    <a:pt x="1135" y="8873"/>
                  </a:lnTo>
                  <a:lnTo>
                    <a:pt x="1135" y="8840"/>
                  </a:lnTo>
                  <a:lnTo>
                    <a:pt x="212" y="6796"/>
                  </a:lnTo>
                  <a:lnTo>
                    <a:pt x="212" y="6796"/>
                  </a:lnTo>
                  <a:cubicBezTo>
                    <a:pt x="741" y="4780"/>
                    <a:pt x="1170" y="3094"/>
                    <a:pt x="1468" y="1901"/>
                  </a:cubicBezTo>
                  <a:cubicBezTo>
                    <a:pt x="1635" y="1301"/>
                    <a:pt x="1735" y="834"/>
                    <a:pt x="1835" y="500"/>
                  </a:cubicBezTo>
                  <a:cubicBezTo>
                    <a:pt x="1869" y="334"/>
                    <a:pt x="1902" y="167"/>
                    <a:pt x="1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4097275" y="1986025"/>
              <a:ext cx="68400" cy="505400"/>
            </a:xfrm>
            <a:custGeom>
              <a:avLst/>
              <a:gdLst/>
              <a:ahLst/>
              <a:cxnLst/>
              <a:rect l="l" t="t" r="r" b="b"/>
              <a:pathLst>
                <a:path w="2736" h="20216" extrusionOk="0">
                  <a:moveTo>
                    <a:pt x="0" y="1"/>
                  </a:moveTo>
                  <a:cubicBezTo>
                    <a:pt x="0" y="67"/>
                    <a:pt x="0" y="134"/>
                    <a:pt x="0" y="201"/>
                  </a:cubicBezTo>
                  <a:cubicBezTo>
                    <a:pt x="33" y="368"/>
                    <a:pt x="67" y="568"/>
                    <a:pt x="100" y="801"/>
                  </a:cubicBezTo>
                  <a:cubicBezTo>
                    <a:pt x="167" y="1335"/>
                    <a:pt x="267" y="2069"/>
                    <a:pt x="400" y="2970"/>
                  </a:cubicBezTo>
                  <a:cubicBezTo>
                    <a:pt x="667" y="4771"/>
                    <a:pt x="1034" y="7306"/>
                    <a:pt x="1401" y="10108"/>
                  </a:cubicBezTo>
                  <a:cubicBezTo>
                    <a:pt x="1801" y="12910"/>
                    <a:pt x="2102" y="15412"/>
                    <a:pt x="2335" y="17280"/>
                  </a:cubicBezTo>
                  <a:cubicBezTo>
                    <a:pt x="2435" y="18147"/>
                    <a:pt x="2535" y="18881"/>
                    <a:pt x="2602" y="19448"/>
                  </a:cubicBezTo>
                  <a:cubicBezTo>
                    <a:pt x="2635" y="19681"/>
                    <a:pt x="2635" y="19882"/>
                    <a:pt x="2669" y="20015"/>
                  </a:cubicBezTo>
                  <a:cubicBezTo>
                    <a:pt x="2669" y="20082"/>
                    <a:pt x="2702" y="20148"/>
                    <a:pt x="2702" y="20215"/>
                  </a:cubicBezTo>
                  <a:cubicBezTo>
                    <a:pt x="2735" y="20148"/>
                    <a:pt x="2735" y="20082"/>
                    <a:pt x="2702" y="20015"/>
                  </a:cubicBezTo>
                  <a:cubicBezTo>
                    <a:pt x="2702" y="19848"/>
                    <a:pt x="2669" y="19648"/>
                    <a:pt x="2669" y="19415"/>
                  </a:cubicBezTo>
                  <a:cubicBezTo>
                    <a:pt x="2635" y="18914"/>
                    <a:pt x="2569" y="18147"/>
                    <a:pt x="2468" y="17246"/>
                  </a:cubicBezTo>
                  <a:cubicBezTo>
                    <a:pt x="2302" y="15412"/>
                    <a:pt x="2001" y="12877"/>
                    <a:pt x="1635" y="10075"/>
                  </a:cubicBezTo>
                  <a:cubicBezTo>
                    <a:pt x="1268" y="7273"/>
                    <a:pt x="867" y="4771"/>
                    <a:pt x="567" y="2936"/>
                  </a:cubicBezTo>
                  <a:cubicBezTo>
                    <a:pt x="400" y="2036"/>
                    <a:pt x="267" y="1302"/>
                    <a:pt x="167" y="768"/>
                  </a:cubicBezTo>
                  <a:cubicBezTo>
                    <a:pt x="133" y="534"/>
                    <a:pt x="100" y="368"/>
                    <a:pt x="67" y="201"/>
                  </a:cubicBezTo>
                  <a:cubicBezTo>
                    <a:pt x="67" y="134"/>
                    <a:pt x="33" y="6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4121450" y="2678200"/>
              <a:ext cx="84250" cy="217275"/>
            </a:xfrm>
            <a:custGeom>
              <a:avLst/>
              <a:gdLst/>
              <a:ahLst/>
              <a:cxnLst/>
              <a:rect l="l" t="t" r="r" b="b"/>
              <a:pathLst>
                <a:path w="3370" h="8691" extrusionOk="0">
                  <a:moveTo>
                    <a:pt x="601" y="0"/>
                  </a:moveTo>
                  <a:lnTo>
                    <a:pt x="601" y="0"/>
                  </a:lnTo>
                  <a:cubicBezTo>
                    <a:pt x="634" y="134"/>
                    <a:pt x="734" y="300"/>
                    <a:pt x="801" y="400"/>
                  </a:cubicBezTo>
                  <a:cubicBezTo>
                    <a:pt x="1068" y="767"/>
                    <a:pt x="1368" y="1068"/>
                    <a:pt x="1668" y="1368"/>
                  </a:cubicBezTo>
                  <a:cubicBezTo>
                    <a:pt x="2169" y="1735"/>
                    <a:pt x="2569" y="2235"/>
                    <a:pt x="2836" y="2802"/>
                  </a:cubicBezTo>
                  <a:cubicBezTo>
                    <a:pt x="3069" y="3503"/>
                    <a:pt x="3136" y="4270"/>
                    <a:pt x="3069" y="5037"/>
                  </a:cubicBezTo>
                  <a:cubicBezTo>
                    <a:pt x="3036" y="5804"/>
                    <a:pt x="2936" y="6538"/>
                    <a:pt x="2702" y="7272"/>
                  </a:cubicBezTo>
                  <a:cubicBezTo>
                    <a:pt x="2502" y="7873"/>
                    <a:pt x="2035" y="8306"/>
                    <a:pt x="1468" y="8506"/>
                  </a:cubicBezTo>
                  <a:cubicBezTo>
                    <a:pt x="1357" y="8532"/>
                    <a:pt x="1249" y="8544"/>
                    <a:pt x="1143" y="8544"/>
                  </a:cubicBezTo>
                  <a:cubicBezTo>
                    <a:pt x="834" y="8544"/>
                    <a:pt x="549" y="8438"/>
                    <a:pt x="301" y="8239"/>
                  </a:cubicBezTo>
                  <a:cubicBezTo>
                    <a:pt x="201" y="8139"/>
                    <a:pt x="100" y="8006"/>
                    <a:pt x="34" y="7906"/>
                  </a:cubicBezTo>
                  <a:cubicBezTo>
                    <a:pt x="0" y="7906"/>
                    <a:pt x="34" y="7939"/>
                    <a:pt x="34" y="8006"/>
                  </a:cubicBezTo>
                  <a:cubicBezTo>
                    <a:pt x="100" y="8139"/>
                    <a:pt x="167" y="8239"/>
                    <a:pt x="234" y="8306"/>
                  </a:cubicBezTo>
                  <a:cubicBezTo>
                    <a:pt x="481" y="8554"/>
                    <a:pt x="802" y="8691"/>
                    <a:pt x="1142" y="8691"/>
                  </a:cubicBezTo>
                  <a:cubicBezTo>
                    <a:pt x="1260" y="8691"/>
                    <a:pt x="1381" y="8674"/>
                    <a:pt x="1501" y="8640"/>
                  </a:cubicBezTo>
                  <a:cubicBezTo>
                    <a:pt x="2135" y="8473"/>
                    <a:pt x="2669" y="8006"/>
                    <a:pt x="2902" y="7372"/>
                  </a:cubicBezTo>
                  <a:cubicBezTo>
                    <a:pt x="3136" y="6605"/>
                    <a:pt x="3269" y="5838"/>
                    <a:pt x="3269" y="5070"/>
                  </a:cubicBezTo>
                  <a:cubicBezTo>
                    <a:pt x="3369" y="4270"/>
                    <a:pt x="3269" y="3469"/>
                    <a:pt x="3003" y="2735"/>
                  </a:cubicBezTo>
                  <a:cubicBezTo>
                    <a:pt x="2736" y="2135"/>
                    <a:pt x="2302" y="1635"/>
                    <a:pt x="1802" y="1268"/>
                  </a:cubicBezTo>
                  <a:cubicBezTo>
                    <a:pt x="1468" y="1001"/>
                    <a:pt x="1168" y="701"/>
                    <a:pt x="868" y="367"/>
                  </a:cubicBezTo>
                  <a:cubicBezTo>
                    <a:pt x="701" y="134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4005525" y="2339625"/>
              <a:ext cx="106775" cy="130950"/>
            </a:xfrm>
            <a:custGeom>
              <a:avLst/>
              <a:gdLst/>
              <a:ahLst/>
              <a:cxnLst/>
              <a:rect l="l" t="t" r="r" b="b"/>
              <a:pathLst>
                <a:path w="4271" h="5238" extrusionOk="0">
                  <a:moveTo>
                    <a:pt x="4204" y="0"/>
                  </a:moveTo>
                  <a:lnTo>
                    <a:pt x="4204" y="0"/>
                  </a:lnTo>
                  <a:cubicBezTo>
                    <a:pt x="401" y="434"/>
                    <a:pt x="1" y="5237"/>
                    <a:pt x="1" y="5237"/>
                  </a:cubicBezTo>
                  <a:cubicBezTo>
                    <a:pt x="4270" y="3936"/>
                    <a:pt x="4204" y="0"/>
                    <a:pt x="4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4512550" y="2470550"/>
              <a:ext cx="321925" cy="627975"/>
            </a:xfrm>
            <a:custGeom>
              <a:avLst/>
              <a:gdLst/>
              <a:ahLst/>
              <a:cxnLst/>
              <a:rect l="l" t="t" r="r" b="b"/>
              <a:pathLst>
                <a:path w="12877" h="25119" extrusionOk="0">
                  <a:moveTo>
                    <a:pt x="2369" y="0"/>
                  </a:moveTo>
                  <a:lnTo>
                    <a:pt x="935" y="501"/>
                  </a:lnTo>
                  <a:lnTo>
                    <a:pt x="1" y="17913"/>
                  </a:lnTo>
                  <a:lnTo>
                    <a:pt x="11042" y="25118"/>
                  </a:lnTo>
                  <a:lnTo>
                    <a:pt x="12276" y="24118"/>
                  </a:lnTo>
                  <a:lnTo>
                    <a:pt x="12877" y="7939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4521725" y="2476375"/>
              <a:ext cx="57575" cy="437000"/>
            </a:xfrm>
            <a:custGeom>
              <a:avLst/>
              <a:gdLst/>
              <a:ahLst/>
              <a:cxnLst/>
              <a:rect l="l" t="t" r="r" b="b"/>
              <a:pathLst>
                <a:path w="2303" h="17480" extrusionOk="0">
                  <a:moveTo>
                    <a:pt x="1902" y="1"/>
                  </a:moveTo>
                  <a:lnTo>
                    <a:pt x="768" y="334"/>
                  </a:lnTo>
                  <a:lnTo>
                    <a:pt x="1" y="17480"/>
                  </a:lnTo>
                  <a:lnTo>
                    <a:pt x="2302" y="17480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4583450" y="2814950"/>
              <a:ext cx="261875" cy="238525"/>
            </a:xfrm>
            <a:custGeom>
              <a:avLst/>
              <a:gdLst/>
              <a:ahLst/>
              <a:cxnLst/>
              <a:rect l="l" t="t" r="r" b="b"/>
              <a:pathLst>
                <a:path w="10475" h="9541" extrusionOk="0">
                  <a:moveTo>
                    <a:pt x="6405" y="1"/>
                  </a:moveTo>
                  <a:lnTo>
                    <a:pt x="1201" y="1635"/>
                  </a:lnTo>
                  <a:cubicBezTo>
                    <a:pt x="1201" y="1735"/>
                    <a:pt x="0" y="6639"/>
                    <a:pt x="0" y="6639"/>
                  </a:cubicBezTo>
                  <a:cubicBezTo>
                    <a:pt x="89" y="6659"/>
                    <a:pt x="178" y="6668"/>
                    <a:pt x="267" y="6668"/>
                  </a:cubicBezTo>
                  <a:cubicBezTo>
                    <a:pt x="778" y="6668"/>
                    <a:pt x="1264" y="6350"/>
                    <a:pt x="1435" y="5838"/>
                  </a:cubicBezTo>
                  <a:cubicBezTo>
                    <a:pt x="1701" y="5271"/>
                    <a:pt x="2035" y="4671"/>
                    <a:pt x="2369" y="4137"/>
                  </a:cubicBezTo>
                  <a:lnTo>
                    <a:pt x="2769" y="6339"/>
                  </a:lnTo>
                  <a:lnTo>
                    <a:pt x="1268" y="6839"/>
                  </a:lnTo>
                  <a:cubicBezTo>
                    <a:pt x="1168" y="7339"/>
                    <a:pt x="1435" y="7806"/>
                    <a:pt x="1902" y="7973"/>
                  </a:cubicBezTo>
                  <a:lnTo>
                    <a:pt x="2902" y="7973"/>
                  </a:lnTo>
                  <a:cubicBezTo>
                    <a:pt x="3102" y="8474"/>
                    <a:pt x="3603" y="8807"/>
                    <a:pt x="4137" y="8807"/>
                  </a:cubicBezTo>
                  <a:cubicBezTo>
                    <a:pt x="4170" y="8807"/>
                    <a:pt x="4203" y="8840"/>
                    <a:pt x="4237" y="8874"/>
                  </a:cubicBezTo>
                  <a:cubicBezTo>
                    <a:pt x="4437" y="9274"/>
                    <a:pt x="4837" y="9508"/>
                    <a:pt x="5271" y="9541"/>
                  </a:cubicBezTo>
                  <a:cubicBezTo>
                    <a:pt x="5704" y="9508"/>
                    <a:pt x="6105" y="9408"/>
                    <a:pt x="6472" y="9174"/>
                  </a:cubicBezTo>
                  <a:cubicBezTo>
                    <a:pt x="7039" y="8840"/>
                    <a:pt x="8073" y="6539"/>
                    <a:pt x="8073" y="6539"/>
                  </a:cubicBezTo>
                  <a:lnTo>
                    <a:pt x="10474" y="1102"/>
                  </a:lnTo>
                  <a:lnTo>
                    <a:pt x="640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4701850" y="1795050"/>
              <a:ext cx="395325" cy="1079150"/>
            </a:xfrm>
            <a:custGeom>
              <a:avLst/>
              <a:gdLst/>
              <a:ahLst/>
              <a:cxnLst/>
              <a:rect l="l" t="t" r="r" b="b"/>
              <a:pathLst>
                <a:path w="15813" h="43166" extrusionOk="0">
                  <a:moveTo>
                    <a:pt x="5605" y="1"/>
                  </a:moveTo>
                  <a:lnTo>
                    <a:pt x="1" y="10709"/>
                  </a:lnTo>
                  <a:lnTo>
                    <a:pt x="6806" y="23251"/>
                  </a:lnTo>
                  <a:lnTo>
                    <a:pt x="1235" y="39696"/>
                  </a:lnTo>
                  <a:lnTo>
                    <a:pt x="7406" y="43165"/>
                  </a:lnTo>
                  <a:lnTo>
                    <a:pt x="15245" y="24885"/>
                  </a:lnTo>
                  <a:cubicBezTo>
                    <a:pt x="15812" y="23518"/>
                    <a:pt x="15812" y="21983"/>
                    <a:pt x="15178" y="20649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4718550" y="2787425"/>
              <a:ext cx="160975" cy="110125"/>
            </a:xfrm>
            <a:custGeom>
              <a:avLst/>
              <a:gdLst/>
              <a:ahLst/>
              <a:cxnLst/>
              <a:rect l="l" t="t" r="r" b="b"/>
              <a:pathLst>
                <a:path w="6439" h="4405" extrusionOk="0">
                  <a:moveTo>
                    <a:pt x="601" y="1"/>
                  </a:moveTo>
                  <a:lnTo>
                    <a:pt x="0" y="1269"/>
                  </a:lnTo>
                  <a:lnTo>
                    <a:pt x="5838" y="4404"/>
                  </a:lnTo>
                  <a:lnTo>
                    <a:pt x="6438" y="330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4651000" y="1783375"/>
              <a:ext cx="222675" cy="1004075"/>
            </a:xfrm>
            <a:custGeom>
              <a:avLst/>
              <a:gdLst/>
              <a:ahLst/>
              <a:cxnLst/>
              <a:rect l="l" t="t" r="r" b="b"/>
              <a:pathLst>
                <a:path w="8907" h="40163" extrusionOk="0">
                  <a:moveTo>
                    <a:pt x="3369" y="1"/>
                  </a:moveTo>
                  <a:lnTo>
                    <a:pt x="3369" y="1"/>
                  </a:lnTo>
                  <a:cubicBezTo>
                    <a:pt x="3236" y="34"/>
                    <a:pt x="3102" y="101"/>
                    <a:pt x="2969" y="168"/>
                  </a:cubicBezTo>
                  <a:cubicBezTo>
                    <a:pt x="2569" y="334"/>
                    <a:pt x="2202" y="568"/>
                    <a:pt x="1868" y="868"/>
                  </a:cubicBezTo>
                  <a:cubicBezTo>
                    <a:pt x="1368" y="1335"/>
                    <a:pt x="968" y="1902"/>
                    <a:pt x="667" y="2536"/>
                  </a:cubicBezTo>
                  <a:cubicBezTo>
                    <a:pt x="300" y="3370"/>
                    <a:pt x="100" y="4271"/>
                    <a:pt x="67" y="5205"/>
                  </a:cubicBezTo>
                  <a:cubicBezTo>
                    <a:pt x="0" y="6305"/>
                    <a:pt x="167" y="7440"/>
                    <a:pt x="634" y="8440"/>
                  </a:cubicBezTo>
                  <a:cubicBezTo>
                    <a:pt x="1101" y="9541"/>
                    <a:pt x="1635" y="10675"/>
                    <a:pt x="2235" y="11876"/>
                  </a:cubicBezTo>
                  <a:cubicBezTo>
                    <a:pt x="3403" y="14278"/>
                    <a:pt x="4770" y="16846"/>
                    <a:pt x="6271" y="19548"/>
                  </a:cubicBezTo>
                  <a:cubicBezTo>
                    <a:pt x="7098" y="21003"/>
                    <a:pt x="7892" y="22392"/>
                    <a:pt x="8685" y="23748"/>
                  </a:cubicBezTo>
                  <a:lnTo>
                    <a:pt x="8685" y="23748"/>
                  </a:lnTo>
                  <a:cubicBezTo>
                    <a:pt x="7126" y="28425"/>
                    <a:pt x="5766" y="32504"/>
                    <a:pt x="4770" y="35460"/>
                  </a:cubicBezTo>
                  <a:cubicBezTo>
                    <a:pt x="4303" y="36927"/>
                    <a:pt x="3936" y="38095"/>
                    <a:pt x="3669" y="38929"/>
                  </a:cubicBezTo>
                  <a:lnTo>
                    <a:pt x="3369" y="39829"/>
                  </a:lnTo>
                  <a:cubicBezTo>
                    <a:pt x="3336" y="39929"/>
                    <a:pt x="3303" y="40030"/>
                    <a:pt x="3303" y="40096"/>
                  </a:cubicBezTo>
                  <a:lnTo>
                    <a:pt x="3303" y="40163"/>
                  </a:lnTo>
                  <a:cubicBezTo>
                    <a:pt x="3303" y="40130"/>
                    <a:pt x="3303" y="40130"/>
                    <a:pt x="3336" y="40096"/>
                  </a:cubicBezTo>
                  <a:lnTo>
                    <a:pt x="3436" y="39863"/>
                  </a:lnTo>
                  <a:cubicBezTo>
                    <a:pt x="3503" y="39629"/>
                    <a:pt x="3603" y="39329"/>
                    <a:pt x="3770" y="38929"/>
                  </a:cubicBezTo>
                  <a:lnTo>
                    <a:pt x="4904" y="35526"/>
                  </a:lnTo>
                  <a:cubicBezTo>
                    <a:pt x="5904" y="32558"/>
                    <a:pt x="7305" y="28455"/>
                    <a:pt x="8907" y="23751"/>
                  </a:cubicBezTo>
                  <a:lnTo>
                    <a:pt x="8907" y="23718"/>
                  </a:lnTo>
                  <a:lnTo>
                    <a:pt x="8873" y="23685"/>
                  </a:lnTo>
                  <a:cubicBezTo>
                    <a:pt x="8073" y="22317"/>
                    <a:pt x="7305" y="20916"/>
                    <a:pt x="6471" y="19448"/>
                  </a:cubicBezTo>
                  <a:cubicBezTo>
                    <a:pt x="4970" y="16780"/>
                    <a:pt x="3569" y="14178"/>
                    <a:pt x="2402" y="11809"/>
                  </a:cubicBezTo>
                  <a:cubicBezTo>
                    <a:pt x="1801" y="10609"/>
                    <a:pt x="1268" y="9474"/>
                    <a:pt x="801" y="8374"/>
                  </a:cubicBezTo>
                  <a:cubicBezTo>
                    <a:pt x="334" y="7406"/>
                    <a:pt x="134" y="6305"/>
                    <a:pt x="200" y="5205"/>
                  </a:cubicBezTo>
                  <a:cubicBezTo>
                    <a:pt x="234" y="4304"/>
                    <a:pt x="434" y="3437"/>
                    <a:pt x="767" y="2603"/>
                  </a:cubicBezTo>
                  <a:cubicBezTo>
                    <a:pt x="1034" y="1969"/>
                    <a:pt x="1435" y="1402"/>
                    <a:pt x="1935" y="935"/>
                  </a:cubicBezTo>
                  <a:cubicBezTo>
                    <a:pt x="2335" y="535"/>
                    <a:pt x="2836" y="234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4871150" y="2356150"/>
              <a:ext cx="115950" cy="21025"/>
            </a:xfrm>
            <a:custGeom>
              <a:avLst/>
              <a:gdLst/>
              <a:ahLst/>
              <a:cxnLst/>
              <a:rect l="l" t="t" r="r" b="b"/>
              <a:pathLst>
                <a:path w="4638" h="841" extrusionOk="0">
                  <a:moveTo>
                    <a:pt x="2516" y="0"/>
                  </a:moveTo>
                  <a:cubicBezTo>
                    <a:pt x="2444" y="0"/>
                    <a:pt x="2373" y="2"/>
                    <a:pt x="2302" y="6"/>
                  </a:cubicBezTo>
                  <a:cubicBezTo>
                    <a:pt x="1702" y="6"/>
                    <a:pt x="1101" y="173"/>
                    <a:pt x="601" y="407"/>
                  </a:cubicBezTo>
                  <a:cubicBezTo>
                    <a:pt x="367" y="507"/>
                    <a:pt x="167" y="640"/>
                    <a:pt x="0" y="840"/>
                  </a:cubicBezTo>
                  <a:cubicBezTo>
                    <a:pt x="201" y="774"/>
                    <a:pt x="434" y="673"/>
                    <a:pt x="634" y="573"/>
                  </a:cubicBezTo>
                  <a:cubicBezTo>
                    <a:pt x="1226" y="333"/>
                    <a:pt x="1849" y="216"/>
                    <a:pt x="2474" y="216"/>
                  </a:cubicBezTo>
                  <a:cubicBezTo>
                    <a:pt x="2976" y="216"/>
                    <a:pt x="3480" y="291"/>
                    <a:pt x="3970" y="440"/>
                  </a:cubicBezTo>
                  <a:cubicBezTo>
                    <a:pt x="4170" y="540"/>
                    <a:pt x="4404" y="640"/>
                    <a:pt x="4637" y="707"/>
                  </a:cubicBezTo>
                  <a:cubicBezTo>
                    <a:pt x="4437" y="507"/>
                    <a:pt x="4237" y="407"/>
                    <a:pt x="4003" y="307"/>
                  </a:cubicBezTo>
                  <a:cubicBezTo>
                    <a:pt x="3536" y="102"/>
                    <a:pt x="3018" y="0"/>
                    <a:pt x="25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4667675" y="1988525"/>
              <a:ext cx="139275" cy="409500"/>
            </a:xfrm>
            <a:custGeom>
              <a:avLst/>
              <a:gdLst/>
              <a:ahLst/>
              <a:cxnLst/>
              <a:rect l="l" t="t" r="r" b="b"/>
              <a:pathLst>
                <a:path w="5571" h="16380" extrusionOk="0">
                  <a:moveTo>
                    <a:pt x="0" y="1"/>
                  </a:moveTo>
                  <a:lnTo>
                    <a:pt x="4870" y="16379"/>
                  </a:lnTo>
                  <a:lnTo>
                    <a:pt x="5571" y="109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4862800" y="2791050"/>
              <a:ext cx="20050" cy="17925"/>
            </a:xfrm>
            <a:custGeom>
              <a:avLst/>
              <a:gdLst/>
              <a:ahLst/>
              <a:cxnLst/>
              <a:rect l="l" t="t" r="r" b="b"/>
              <a:pathLst>
                <a:path w="802" h="717" extrusionOk="0">
                  <a:moveTo>
                    <a:pt x="460" y="1"/>
                  </a:moveTo>
                  <a:cubicBezTo>
                    <a:pt x="401" y="1"/>
                    <a:pt x="368" y="23"/>
                    <a:pt x="368" y="23"/>
                  </a:cubicBezTo>
                  <a:cubicBezTo>
                    <a:pt x="368" y="56"/>
                    <a:pt x="468" y="89"/>
                    <a:pt x="535" y="156"/>
                  </a:cubicBezTo>
                  <a:cubicBezTo>
                    <a:pt x="635" y="256"/>
                    <a:pt x="601" y="456"/>
                    <a:pt x="468" y="490"/>
                  </a:cubicBezTo>
                  <a:cubicBezTo>
                    <a:pt x="450" y="493"/>
                    <a:pt x="433" y="495"/>
                    <a:pt x="417" y="495"/>
                  </a:cubicBezTo>
                  <a:cubicBezTo>
                    <a:pt x="281" y="495"/>
                    <a:pt x="205" y="376"/>
                    <a:pt x="234" y="256"/>
                  </a:cubicBezTo>
                  <a:cubicBezTo>
                    <a:pt x="234" y="156"/>
                    <a:pt x="301" y="89"/>
                    <a:pt x="301" y="56"/>
                  </a:cubicBezTo>
                  <a:lnTo>
                    <a:pt x="301" y="56"/>
                  </a:lnTo>
                  <a:cubicBezTo>
                    <a:pt x="301" y="56"/>
                    <a:pt x="134" y="56"/>
                    <a:pt x="68" y="223"/>
                  </a:cubicBezTo>
                  <a:cubicBezTo>
                    <a:pt x="1" y="356"/>
                    <a:pt x="34" y="456"/>
                    <a:pt x="101" y="556"/>
                  </a:cubicBezTo>
                  <a:cubicBezTo>
                    <a:pt x="174" y="654"/>
                    <a:pt x="283" y="716"/>
                    <a:pt x="389" y="716"/>
                  </a:cubicBezTo>
                  <a:cubicBezTo>
                    <a:pt x="427" y="716"/>
                    <a:pt x="466" y="708"/>
                    <a:pt x="501" y="690"/>
                  </a:cubicBezTo>
                  <a:cubicBezTo>
                    <a:pt x="668" y="657"/>
                    <a:pt x="768" y="523"/>
                    <a:pt x="801" y="356"/>
                  </a:cubicBezTo>
                  <a:cubicBezTo>
                    <a:pt x="801" y="256"/>
                    <a:pt x="735" y="123"/>
                    <a:pt x="635" y="56"/>
                  </a:cubicBezTo>
                  <a:cubicBezTo>
                    <a:pt x="563" y="13"/>
                    <a:pt x="504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4874200" y="2761250"/>
              <a:ext cx="20325" cy="15925"/>
            </a:xfrm>
            <a:custGeom>
              <a:avLst/>
              <a:gdLst/>
              <a:ahLst/>
              <a:cxnLst/>
              <a:rect l="l" t="t" r="r" b="b"/>
              <a:pathLst>
                <a:path w="813" h="637" extrusionOk="0">
                  <a:moveTo>
                    <a:pt x="477" y="1"/>
                  </a:moveTo>
                  <a:cubicBezTo>
                    <a:pt x="419" y="1"/>
                    <a:pt x="379" y="29"/>
                    <a:pt x="379" y="47"/>
                  </a:cubicBezTo>
                  <a:cubicBezTo>
                    <a:pt x="379" y="81"/>
                    <a:pt x="479" y="81"/>
                    <a:pt x="546" y="181"/>
                  </a:cubicBezTo>
                  <a:cubicBezTo>
                    <a:pt x="650" y="307"/>
                    <a:pt x="478" y="419"/>
                    <a:pt x="353" y="419"/>
                  </a:cubicBezTo>
                  <a:cubicBezTo>
                    <a:pt x="279" y="419"/>
                    <a:pt x="221" y="380"/>
                    <a:pt x="245" y="281"/>
                  </a:cubicBezTo>
                  <a:cubicBezTo>
                    <a:pt x="245" y="147"/>
                    <a:pt x="312" y="114"/>
                    <a:pt x="312" y="81"/>
                  </a:cubicBezTo>
                  <a:cubicBezTo>
                    <a:pt x="312" y="71"/>
                    <a:pt x="298" y="64"/>
                    <a:pt x="277" y="64"/>
                  </a:cubicBezTo>
                  <a:cubicBezTo>
                    <a:pt x="224" y="64"/>
                    <a:pt x="126" y="105"/>
                    <a:pt x="79" y="247"/>
                  </a:cubicBezTo>
                  <a:cubicBezTo>
                    <a:pt x="0" y="482"/>
                    <a:pt x="255" y="637"/>
                    <a:pt x="486" y="637"/>
                  </a:cubicBezTo>
                  <a:cubicBezTo>
                    <a:pt x="648" y="637"/>
                    <a:pt x="799" y="560"/>
                    <a:pt x="812" y="381"/>
                  </a:cubicBezTo>
                  <a:cubicBezTo>
                    <a:pt x="812" y="247"/>
                    <a:pt x="746" y="147"/>
                    <a:pt x="646" y="81"/>
                  </a:cubicBezTo>
                  <a:cubicBezTo>
                    <a:pt x="585" y="20"/>
                    <a:pt x="525" y="1"/>
                    <a:pt x="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5023750" y="2242050"/>
              <a:ext cx="77600" cy="226200"/>
            </a:xfrm>
            <a:custGeom>
              <a:avLst/>
              <a:gdLst/>
              <a:ahLst/>
              <a:cxnLst/>
              <a:rect l="l" t="t" r="r" b="b"/>
              <a:pathLst>
                <a:path w="3104" h="9048" extrusionOk="0">
                  <a:moveTo>
                    <a:pt x="1002" y="0"/>
                  </a:moveTo>
                  <a:cubicBezTo>
                    <a:pt x="268" y="367"/>
                    <a:pt x="34" y="1435"/>
                    <a:pt x="101" y="2269"/>
                  </a:cubicBezTo>
                  <a:cubicBezTo>
                    <a:pt x="201" y="3103"/>
                    <a:pt x="501" y="3903"/>
                    <a:pt x="468" y="4704"/>
                  </a:cubicBezTo>
                  <a:cubicBezTo>
                    <a:pt x="434" y="5304"/>
                    <a:pt x="301" y="5871"/>
                    <a:pt x="168" y="6438"/>
                  </a:cubicBezTo>
                  <a:cubicBezTo>
                    <a:pt x="1" y="7005"/>
                    <a:pt x="34" y="7639"/>
                    <a:pt x="201" y="8173"/>
                  </a:cubicBezTo>
                  <a:cubicBezTo>
                    <a:pt x="416" y="8695"/>
                    <a:pt x="914" y="9048"/>
                    <a:pt x="1461" y="9048"/>
                  </a:cubicBezTo>
                  <a:cubicBezTo>
                    <a:pt x="1508" y="9048"/>
                    <a:pt x="1555" y="9045"/>
                    <a:pt x="1602" y="9040"/>
                  </a:cubicBezTo>
                  <a:lnTo>
                    <a:pt x="2169" y="7873"/>
                  </a:lnTo>
                  <a:cubicBezTo>
                    <a:pt x="3103" y="6038"/>
                    <a:pt x="3070" y="3870"/>
                    <a:pt x="2102" y="2035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5916900" y="4207025"/>
              <a:ext cx="383625" cy="234950"/>
            </a:xfrm>
            <a:custGeom>
              <a:avLst/>
              <a:gdLst/>
              <a:ahLst/>
              <a:cxnLst/>
              <a:rect l="l" t="t" r="r" b="b"/>
              <a:pathLst>
                <a:path w="15345" h="9398" extrusionOk="0">
                  <a:moveTo>
                    <a:pt x="7885" y="0"/>
                  </a:moveTo>
                  <a:cubicBezTo>
                    <a:pt x="4526" y="0"/>
                    <a:pt x="1247" y="2021"/>
                    <a:pt x="0" y="5595"/>
                  </a:cubicBezTo>
                  <a:lnTo>
                    <a:pt x="1001" y="9398"/>
                  </a:lnTo>
                  <a:cubicBezTo>
                    <a:pt x="1368" y="8097"/>
                    <a:pt x="2169" y="6863"/>
                    <a:pt x="3403" y="6329"/>
                  </a:cubicBezTo>
                  <a:cubicBezTo>
                    <a:pt x="3879" y="6123"/>
                    <a:pt x="4406" y="6036"/>
                    <a:pt x="4947" y="6036"/>
                  </a:cubicBezTo>
                  <a:cubicBezTo>
                    <a:pt x="5808" y="6036"/>
                    <a:pt x="6707" y="6255"/>
                    <a:pt x="7506" y="6562"/>
                  </a:cubicBezTo>
                  <a:cubicBezTo>
                    <a:pt x="8840" y="7029"/>
                    <a:pt x="10141" y="7696"/>
                    <a:pt x="11542" y="7763"/>
                  </a:cubicBezTo>
                  <a:cubicBezTo>
                    <a:pt x="11634" y="7770"/>
                    <a:pt x="11726" y="7773"/>
                    <a:pt x="11819" y="7773"/>
                  </a:cubicBezTo>
                  <a:cubicBezTo>
                    <a:pt x="13147" y="7773"/>
                    <a:pt x="14570" y="7107"/>
                    <a:pt x="14944" y="5828"/>
                  </a:cubicBezTo>
                  <a:cubicBezTo>
                    <a:pt x="15345" y="4594"/>
                    <a:pt x="14577" y="3227"/>
                    <a:pt x="13643" y="2326"/>
                  </a:cubicBezTo>
                  <a:cubicBezTo>
                    <a:pt x="11983" y="741"/>
                    <a:pt x="9919" y="0"/>
                    <a:pt x="788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5916900" y="4207025"/>
              <a:ext cx="383625" cy="234950"/>
            </a:xfrm>
            <a:custGeom>
              <a:avLst/>
              <a:gdLst/>
              <a:ahLst/>
              <a:cxnLst/>
              <a:rect l="l" t="t" r="r" b="b"/>
              <a:pathLst>
                <a:path w="15345" h="9398" extrusionOk="0">
                  <a:moveTo>
                    <a:pt x="7885" y="0"/>
                  </a:moveTo>
                  <a:cubicBezTo>
                    <a:pt x="4526" y="0"/>
                    <a:pt x="1247" y="2021"/>
                    <a:pt x="0" y="5595"/>
                  </a:cubicBezTo>
                  <a:lnTo>
                    <a:pt x="1001" y="9398"/>
                  </a:lnTo>
                  <a:cubicBezTo>
                    <a:pt x="1368" y="8097"/>
                    <a:pt x="2169" y="6863"/>
                    <a:pt x="3403" y="6329"/>
                  </a:cubicBezTo>
                  <a:cubicBezTo>
                    <a:pt x="3879" y="6123"/>
                    <a:pt x="4406" y="6036"/>
                    <a:pt x="4947" y="6036"/>
                  </a:cubicBezTo>
                  <a:cubicBezTo>
                    <a:pt x="5808" y="6036"/>
                    <a:pt x="6707" y="6255"/>
                    <a:pt x="7506" y="6562"/>
                  </a:cubicBezTo>
                  <a:cubicBezTo>
                    <a:pt x="8840" y="7029"/>
                    <a:pt x="10141" y="7696"/>
                    <a:pt x="11542" y="7763"/>
                  </a:cubicBezTo>
                  <a:cubicBezTo>
                    <a:pt x="11634" y="7770"/>
                    <a:pt x="11726" y="7773"/>
                    <a:pt x="11819" y="7773"/>
                  </a:cubicBezTo>
                  <a:cubicBezTo>
                    <a:pt x="13147" y="7773"/>
                    <a:pt x="14570" y="7107"/>
                    <a:pt x="14944" y="5828"/>
                  </a:cubicBezTo>
                  <a:cubicBezTo>
                    <a:pt x="15345" y="4594"/>
                    <a:pt x="14577" y="3227"/>
                    <a:pt x="13643" y="2326"/>
                  </a:cubicBezTo>
                  <a:cubicBezTo>
                    <a:pt x="11983" y="741"/>
                    <a:pt x="9919" y="0"/>
                    <a:pt x="78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5611675" y="4179750"/>
              <a:ext cx="572100" cy="421000"/>
            </a:xfrm>
            <a:custGeom>
              <a:avLst/>
              <a:gdLst/>
              <a:ahLst/>
              <a:cxnLst/>
              <a:rect l="l" t="t" r="r" b="b"/>
              <a:pathLst>
                <a:path w="22884" h="16840" extrusionOk="0">
                  <a:moveTo>
                    <a:pt x="15418" y="1"/>
                  </a:moveTo>
                  <a:cubicBezTo>
                    <a:pt x="12489" y="1"/>
                    <a:pt x="9568" y="704"/>
                    <a:pt x="6906" y="2116"/>
                  </a:cubicBezTo>
                  <a:cubicBezTo>
                    <a:pt x="4404" y="3450"/>
                    <a:pt x="2169" y="5485"/>
                    <a:pt x="1135" y="8120"/>
                  </a:cubicBezTo>
                  <a:cubicBezTo>
                    <a:pt x="101" y="10789"/>
                    <a:pt x="1" y="14191"/>
                    <a:pt x="2069" y="16126"/>
                  </a:cubicBezTo>
                  <a:cubicBezTo>
                    <a:pt x="3261" y="16610"/>
                    <a:pt x="4493" y="16839"/>
                    <a:pt x="5705" y="16839"/>
                  </a:cubicBezTo>
                  <a:cubicBezTo>
                    <a:pt x="9341" y="16839"/>
                    <a:pt x="12793" y="14775"/>
                    <a:pt x="14444" y="11323"/>
                  </a:cubicBezTo>
                  <a:cubicBezTo>
                    <a:pt x="15378" y="9355"/>
                    <a:pt x="15612" y="7053"/>
                    <a:pt x="16746" y="5185"/>
                  </a:cubicBezTo>
                  <a:cubicBezTo>
                    <a:pt x="18080" y="3050"/>
                    <a:pt x="20349" y="1682"/>
                    <a:pt x="22884" y="1582"/>
                  </a:cubicBezTo>
                  <a:cubicBezTo>
                    <a:pt x="20499" y="529"/>
                    <a:pt x="17955" y="1"/>
                    <a:pt x="1541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555800" y="3441450"/>
              <a:ext cx="373625" cy="847925"/>
            </a:xfrm>
            <a:custGeom>
              <a:avLst/>
              <a:gdLst/>
              <a:ahLst/>
              <a:cxnLst/>
              <a:rect l="l" t="t" r="r" b="b"/>
              <a:pathLst>
                <a:path w="14945" h="33917" extrusionOk="0">
                  <a:moveTo>
                    <a:pt x="4915" y="0"/>
                  </a:moveTo>
                  <a:cubicBezTo>
                    <a:pt x="3847" y="0"/>
                    <a:pt x="2805" y="306"/>
                    <a:pt x="1969" y="993"/>
                  </a:cubicBezTo>
                  <a:cubicBezTo>
                    <a:pt x="368" y="2327"/>
                    <a:pt x="1" y="4662"/>
                    <a:pt x="268" y="6730"/>
                  </a:cubicBezTo>
                  <a:cubicBezTo>
                    <a:pt x="534" y="8832"/>
                    <a:pt x="1335" y="10800"/>
                    <a:pt x="1669" y="12868"/>
                  </a:cubicBezTo>
                  <a:cubicBezTo>
                    <a:pt x="2202" y="16337"/>
                    <a:pt x="1402" y="19873"/>
                    <a:pt x="1068" y="23375"/>
                  </a:cubicBezTo>
                  <a:cubicBezTo>
                    <a:pt x="735" y="26911"/>
                    <a:pt x="1035" y="31214"/>
                    <a:pt x="3303" y="33916"/>
                  </a:cubicBezTo>
                  <a:lnTo>
                    <a:pt x="3503" y="33916"/>
                  </a:lnTo>
                  <a:cubicBezTo>
                    <a:pt x="8573" y="32382"/>
                    <a:pt x="12009" y="27845"/>
                    <a:pt x="13477" y="22775"/>
                  </a:cubicBezTo>
                  <a:cubicBezTo>
                    <a:pt x="14945" y="17705"/>
                    <a:pt x="14278" y="12201"/>
                    <a:pt x="12510" y="7231"/>
                  </a:cubicBezTo>
                  <a:cubicBezTo>
                    <a:pt x="11676" y="4962"/>
                    <a:pt x="10575" y="2694"/>
                    <a:pt x="8640" y="1260"/>
                  </a:cubicBezTo>
                  <a:cubicBezTo>
                    <a:pt x="7590" y="467"/>
                    <a:pt x="6233" y="0"/>
                    <a:pt x="491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10850" y="4224300"/>
              <a:ext cx="365275" cy="617125"/>
            </a:xfrm>
            <a:custGeom>
              <a:avLst/>
              <a:gdLst/>
              <a:ahLst/>
              <a:cxnLst/>
              <a:rect l="l" t="t" r="r" b="b"/>
              <a:pathLst>
                <a:path w="14611" h="24685" extrusionOk="0">
                  <a:moveTo>
                    <a:pt x="14611" y="0"/>
                  </a:moveTo>
                  <a:cubicBezTo>
                    <a:pt x="14511" y="34"/>
                    <a:pt x="14411" y="67"/>
                    <a:pt x="14311" y="101"/>
                  </a:cubicBezTo>
                  <a:lnTo>
                    <a:pt x="13477" y="467"/>
                  </a:lnTo>
                  <a:cubicBezTo>
                    <a:pt x="13143" y="634"/>
                    <a:pt x="12709" y="801"/>
                    <a:pt x="12242" y="1101"/>
                  </a:cubicBezTo>
                  <a:cubicBezTo>
                    <a:pt x="11775" y="1368"/>
                    <a:pt x="11208" y="1668"/>
                    <a:pt x="10641" y="2069"/>
                  </a:cubicBezTo>
                  <a:cubicBezTo>
                    <a:pt x="9307" y="2969"/>
                    <a:pt x="8039" y="4003"/>
                    <a:pt x="6905" y="5171"/>
                  </a:cubicBezTo>
                  <a:cubicBezTo>
                    <a:pt x="5538" y="6605"/>
                    <a:pt x="4337" y="8206"/>
                    <a:pt x="3336" y="9941"/>
                  </a:cubicBezTo>
                  <a:cubicBezTo>
                    <a:pt x="2369" y="11676"/>
                    <a:pt x="1635" y="13510"/>
                    <a:pt x="1168" y="15445"/>
                  </a:cubicBezTo>
                  <a:cubicBezTo>
                    <a:pt x="801" y="17013"/>
                    <a:pt x="501" y="18614"/>
                    <a:pt x="300" y="20215"/>
                  </a:cubicBezTo>
                  <a:cubicBezTo>
                    <a:pt x="134" y="21616"/>
                    <a:pt x="34" y="22717"/>
                    <a:pt x="34" y="23484"/>
                  </a:cubicBezTo>
                  <a:lnTo>
                    <a:pt x="34" y="24385"/>
                  </a:lnTo>
                  <a:lnTo>
                    <a:pt x="67" y="23484"/>
                  </a:lnTo>
                  <a:cubicBezTo>
                    <a:pt x="134" y="22717"/>
                    <a:pt x="234" y="21616"/>
                    <a:pt x="434" y="20248"/>
                  </a:cubicBezTo>
                  <a:cubicBezTo>
                    <a:pt x="834" y="17546"/>
                    <a:pt x="1435" y="13677"/>
                    <a:pt x="3503" y="10008"/>
                  </a:cubicBezTo>
                  <a:cubicBezTo>
                    <a:pt x="5271" y="6872"/>
                    <a:pt x="7739" y="4203"/>
                    <a:pt x="10708" y="2169"/>
                  </a:cubicBezTo>
                  <a:cubicBezTo>
                    <a:pt x="11275" y="1768"/>
                    <a:pt x="11775" y="1435"/>
                    <a:pt x="12276" y="1168"/>
                  </a:cubicBezTo>
                  <a:cubicBezTo>
                    <a:pt x="12776" y="934"/>
                    <a:pt x="13176" y="701"/>
                    <a:pt x="13543" y="534"/>
                  </a:cubicBezTo>
                  <a:lnTo>
                    <a:pt x="14344" y="134"/>
                  </a:lnTo>
                  <a:cubicBezTo>
                    <a:pt x="14444" y="101"/>
                    <a:pt x="14511" y="67"/>
                    <a:pt x="14611" y="0"/>
                  </a:cubicBezTo>
                  <a:close/>
                  <a:moveTo>
                    <a:pt x="34" y="24385"/>
                  </a:moveTo>
                  <a:cubicBezTo>
                    <a:pt x="0" y="24485"/>
                    <a:pt x="0" y="24585"/>
                    <a:pt x="34" y="24685"/>
                  </a:cubicBezTo>
                  <a:cubicBezTo>
                    <a:pt x="34" y="24585"/>
                    <a:pt x="34" y="24485"/>
                    <a:pt x="34" y="243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5013750" y="4024150"/>
              <a:ext cx="378625" cy="254000"/>
            </a:xfrm>
            <a:custGeom>
              <a:avLst/>
              <a:gdLst/>
              <a:ahLst/>
              <a:cxnLst/>
              <a:rect l="l" t="t" r="r" b="b"/>
              <a:pathLst>
                <a:path w="15145" h="10160" extrusionOk="0">
                  <a:moveTo>
                    <a:pt x="14005" y="3675"/>
                  </a:moveTo>
                  <a:lnTo>
                    <a:pt x="15145" y="4104"/>
                  </a:lnTo>
                  <a:cubicBezTo>
                    <a:pt x="14802" y="3858"/>
                    <a:pt x="14412" y="3721"/>
                    <a:pt x="14005" y="3675"/>
                  </a:cubicBezTo>
                  <a:close/>
                  <a:moveTo>
                    <a:pt x="4237" y="1"/>
                  </a:moveTo>
                  <a:cubicBezTo>
                    <a:pt x="1" y="2536"/>
                    <a:pt x="34" y="4838"/>
                    <a:pt x="734" y="7039"/>
                  </a:cubicBezTo>
                  <a:cubicBezTo>
                    <a:pt x="1305" y="8831"/>
                    <a:pt x="3135" y="10159"/>
                    <a:pt x="4930" y="10159"/>
                  </a:cubicBezTo>
                  <a:cubicBezTo>
                    <a:pt x="5339" y="10159"/>
                    <a:pt x="5748" y="10090"/>
                    <a:pt x="6138" y="9941"/>
                  </a:cubicBezTo>
                  <a:cubicBezTo>
                    <a:pt x="7372" y="9474"/>
                    <a:pt x="8240" y="8407"/>
                    <a:pt x="9007" y="7339"/>
                  </a:cubicBezTo>
                  <a:cubicBezTo>
                    <a:pt x="9741" y="6272"/>
                    <a:pt x="10441" y="5138"/>
                    <a:pt x="11509" y="4404"/>
                  </a:cubicBezTo>
                  <a:cubicBezTo>
                    <a:pt x="12123" y="3948"/>
                    <a:pt x="12915" y="3657"/>
                    <a:pt x="13680" y="3657"/>
                  </a:cubicBezTo>
                  <a:cubicBezTo>
                    <a:pt x="13789" y="3657"/>
                    <a:pt x="13898" y="3663"/>
                    <a:pt x="14005" y="3675"/>
                  </a:cubicBezTo>
                  <a:lnTo>
                    <a:pt x="14005" y="3675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5013750" y="4024150"/>
              <a:ext cx="378625" cy="254000"/>
            </a:xfrm>
            <a:custGeom>
              <a:avLst/>
              <a:gdLst/>
              <a:ahLst/>
              <a:cxnLst/>
              <a:rect l="l" t="t" r="r" b="b"/>
              <a:pathLst>
                <a:path w="15145" h="10160" extrusionOk="0">
                  <a:moveTo>
                    <a:pt x="14005" y="3675"/>
                  </a:moveTo>
                  <a:lnTo>
                    <a:pt x="15145" y="4104"/>
                  </a:lnTo>
                  <a:cubicBezTo>
                    <a:pt x="14802" y="3858"/>
                    <a:pt x="14412" y="3721"/>
                    <a:pt x="14005" y="3675"/>
                  </a:cubicBezTo>
                  <a:close/>
                  <a:moveTo>
                    <a:pt x="4237" y="1"/>
                  </a:moveTo>
                  <a:cubicBezTo>
                    <a:pt x="1" y="2536"/>
                    <a:pt x="34" y="4838"/>
                    <a:pt x="734" y="7039"/>
                  </a:cubicBezTo>
                  <a:cubicBezTo>
                    <a:pt x="1305" y="8831"/>
                    <a:pt x="3135" y="10159"/>
                    <a:pt x="4930" y="10159"/>
                  </a:cubicBezTo>
                  <a:cubicBezTo>
                    <a:pt x="5339" y="10159"/>
                    <a:pt x="5748" y="10090"/>
                    <a:pt x="6138" y="9941"/>
                  </a:cubicBezTo>
                  <a:cubicBezTo>
                    <a:pt x="7372" y="9474"/>
                    <a:pt x="8240" y="8407"/>
                    <a:pt x="9007" y="7339"/>
                  </a:cubicBezTo>
                  <a:cubicBezTo>
                    <a:pt x="9741" y="6272"/>
                    <a:pt x="10441" y="5138"/>
                    <a:pt x="11509" y="4404"/>
                  </a:cubicBezTo>
                  <a:cubicBezTo>
                    <a:pt x="12123" y="3948"/>
                    <a:pt x="12915" y="3657"/>
                    <a:pt x="13680" y="3657"/>
                  </a:cubicBezTo>
                  <a:cubicBezTo>
                    <a:pt x="13789" y="3657"/>
                    <a:pt x="13898" y="3663"/>
                    <a:pt x="14005" y="3675"/>
                  </a:cubicBezTo>
                  <a:lnTo>
                    <a:pt x="14005" y="3675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5040425" y="3950325"/>
              <a:ext cx="517075" cy="336100"/>
            </a:xfrm>
            <a:custGeom>
              <a:avLst/>
              <a:gdLst/>
              <a:ahLst/>
              <a:cxnLst/>
              <a:rect l="l" t="t" r="r" b="b"/>
              <a:pathLst>
                <a:path w="20683" h="13444" extrusionOk="0">
                  <a:moveTo>
                    <a:pt x="13093" y="1"/>
                  </a:moveTo>
                  <a:cubicBezTo>
                    <a:pt x="12775" y="1"/>
                    <a:pt x="12457" y="8"/>
                    <a:pt x="12143" y="18"/>
                  </a:cubicBezTo>
                  <a:cubicBezTo>
                    <a:pt x="9808" y="85"/>
                    <a:pt x="7473" y="285"/>
                    <a:pt x="5305" y="1086"/>
                  </a:cubicBezTo>
                  <a:cubicBezTo>
                    <a:pt x="3137" y="1886"/>
                    <a:pt x="935" y="3621"/>
                    <a:pt x="1" y="5722"/>
                  </a:cubicBezTo>
                  <a:cubicBezTo>
                    <a:pt x="751" y="4700"/>
                    <a:pt x="2258" y="4158"/>
                    <a:pt x="3681" y="4158"/>
                  </a:cubicBezTo>
                  <a:cubicBezTo>
                    <a:pt x="4347" y="4158"/>
                    <a:pt x="4995" y="4277"/>
                    <a:pt x="5538" y="4522"/>
                  </a:cubicBezTo>
                  <a:cubicBezTo>
                    <a:pt x="7273" y="5289"/>
                    <a:pt x="8540" y="6790"/>
                    <a:pt x="9675" y="8291"/>
                  </a:cubicBezTo>
                  <a:cubicBezTo>
                    <a:pt x="10809" y="9792"/>
                    <a:pt x="11876" y="11393"/>
                    <a:pt x="13444" y="12461"/>
                  </a:cubicBezTo>
                  <a:cubicBezTo>
                    <a:pt x="14363" y="13067"/>
                    <a:pt x="15499" y="13443"/>
                    <a:pt x="16592" y="13443"/>
                  </a:cubicBezTo>
                  <a:cubicBezTo>
                    <a:pt x="17363" y="13443"/>
                    <a:pt x="18113" y="13256"/>
                    <a:pt x="18748" y="12827"/>
                  </a:cubicBezTo>
                  <a:cubicBezTo>
                    <a:pt x="19748" y="12060"/>
                    <a:pt x="20416" y="10926"/>
                    <a:pt x="20549" y="9692"/>
                  </a:cubicBezTo>
                  <a:cubicBezTo>
                    <a:pt x="20682" y="8458"/>
                    <a:pt x="20616" y="7223"/>
                    <a:pt x="20315" y="6023"/>
                  </a:cubicBezTo>
                  <a:cubicBezTo>
                    <a:pt x="19949" y="4255"/>
                    <a:pt x="19348" y="2387"/>
                    <a:pt x="17914" y="1286"/>
                  </a:cubicBezTo>
                  <a:cubicBezTo>
                    <a:pt x="16588" y="214"/>
                    <a:pt x="14833" y="1"/>
                    <a:pt x="1309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5251425" y="3962450"/>
              <a:ext cx="272725" cy="794750"/>
            </a:xfrm>
            <a:custGeom>
              <a:avLst/>
              <a:gdLst/>
              <a:ahLst/>
              <a:cxnLst/>
              <a:rect l="l" t="t" r="r" b="b"/>
              <a:pathLst>
                <a:path w="10909" h="31790" extrusionOk="0">
                  <a:moveTo>
                    <a:pt x="0" y="0"/>
                  </a:moveTo>
                  <a:lnTo>
                    <a:pt x="100" y="34"/>
                  </a:lnTo>
                  <a:lnTo>
                    <a:pt x="367" y="134"/>
                  </a:lnTo>
                  <a:lnTo>
                    <a:pt x="768" y="301"/>
                  </a:lnTo>
                  <a:cubicBezTo>
                    <a:pt x="934" y="367"/>
                    <a:pt x="1101" y="434"/>
                    <a:pt x="1301" y="534"/>
                  </a:cubicBezTo>
                  <a:cubicBezTo>
                    <a:pt x="2469" y="1101"/>
                    <a:pt x="3536" y="1835"/>
                    <a:pt x="4470" y="2702"/>
                  </a:cubicBezTo>
                  <a:cubicBezTo>
                    <a:pt x="5104" y="3303"/>
                    <a:pt x="5704" y="3936"/>
                    <a:pt x="6271" y="4637"/>
                  </a:cubicBezTo>
                  <a:cubicBezTo>
                    <a:pt x="7539" y="6372"/>
                    <a:pt x="8540" y="8273"/>
                    <a:pt x="9174" y="10308"/>
                  </a:cubicBezTo>
                  <a:cubicBezTo>
                    <a:pt x="9507" y="11475"/>
                    <a:pt x="9741" y="12643"/>
                    <a:pt x="9907" y="13844"/>
                  </a:cubicBezTo>
                  <a:cubicBezTo>
                    <a:pt x="10241" y="16312"/>
                    <a:pt x="10374" y="18680"/>
                    <a:pt x="10508" y="20815"/>
                  </a:cubicBezTo>
                  <a:cubicBezTo>
                    <a:pt x="10608" y="22950"/>
                    <a:pt x="10708" y="24918"/>
                    <a:pt x="10741" y="26519"/>
                  </a:cubicBezTo>
                  <a:cubicBezTo>
                    <a:pt x="10775" y="28120"/>
                    <a:pt x="10808" y="29455"/>
                    <a:pt x="10841" y="30389"/>
                  </a:cubicBezTo>
                  <a:cubicBezTo>
                    <a:pt x="10875" y="30822"/>
                    <a:pt x="10875" y="31156"/>
                    <a:pt x="10875" y="31423"/>
                  </a:cubicBezTo>
                  <a:lnTo>
                    <a:pt x="10875" y="31690"/>
                  </a:lnTo>
                  <a:cubicBezTo>
                    <a:pt x="10875" y="31723"/>
                    <a:pt x="10875" y="31756"/>
                    <a:pt x="10875" y="31790"/>
                  </a:cubicBezTo>
                  <a:cubicBezTo>
                    <a:pt x="10875" y="31790"/>
                    <a:pt x="10908" y="31756"/>
                    <a:pt x="10908" y="31690"/>
                  </a:cubicBezTo>
                  <a:lnTo>
                    <a:pt x="10908" y="31423"/>
                  </a:lnTo>
                  <a:lnTo>
                    <a:pt x="10908" y="30355"/>
                  </a:lnTo>
                  <a:cubicBezTo>
                    <a:pt x="10908" y="29455"/>
                    <a:pt x="10875" y="28154"/>
                    <a:pt x="10841" y="26519"/>
                  </a:cubicBezTo>
                  <a:cubicBezTo>
                    <a:pt x="10808" y="24885"/>
                    <a:pt x="10775" y="22950"/>
                    <a:pt x="10641" y="20815"/>
                  </a:cubicBezTo>
                  <a:cubicBezTo>
                    <a:pt x="10541" y="18647"/>
                    <a:pt x="10374" y="16279"/>
                    <a:pt x="10074" y="13810"/>
                  </a:cubicBezTo>
                  <a:cubicBezTo>
                    <a:pt x="9907" y="12609"/>
                    <a:pt x="9674" y="11408"/>
                    <a:pt x="9340" y="10241"/>
                  </a:cubicBezTo>
                  <a:cubicBezTo>
                    <a:pt x="9007" y="9174"/>
                    <a:pt x="8573" y="8139"/>
                    <a:pt x="8039" y="7139"/>
                  </a:cubicBezTo>
                  <a:cubicBezTo>
                    <a:pt x="7539" y="6238"/>
                    <a:pt x="7005" y="5371"/>
                    <a:pt x="6372" y="4570"/>
                  </a:cubicBezTo>
                  <a:cubicBezTo>
                    <a:pt x="5804" y="3836"/>
                    <a:pt x="5204" y="3203"/>
                    <a:pt x="4570" y="2602"/>
                  </a:cubicBezTo>
                  <a:cubicBezTo>
                    <a:pt x="3603" y="1735"/>
                    <a:pt x="2502" y="1001"/>
                    <a:pt x="1335" y="467"/>
                  </a:cubicBezTo>
                  <a:cubicBezTo>
                    <a:pt x="1134" y="401"/>
                    <a:pt x="934" y="301"/>
                    <a:pt x="768" y="234"/>
                  </a:cubicBezTo>
                  <a:lnTo>
                    <a:pt x="367" y="10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5540800" y="3643050"/>
              <a:ext cx="175975" cy="1161700"/>
            </a:xfrm>
            <a:custGeom>
              <a:avLst/>
              <a:gdLst/>
              <a:ahLst/>
              <a:cxnLst/>
              <a:rect l="l" t="t" r="r" b="b"/>
              <a:pathLst>
                <a:path w="7039" h="46468" extrusionOk="0">
                  <a:moveTo>
                    <a:pt x="6438" y="1"/>
                  </a:moveTo>
                  <a:lnTo>
                    <a:pt x="6438" y="367"/>
                  </a:lnTo>
                  <a:cubicBezTo>
                    <a:pt x="6438" y="701"/>
                    <a:pt x="6472" y="1168"/>
                    <a:pt x="6505" y="1768"/>
                  </a:cubicBezTo>
                  <a:cubicBezTo>
                    <a:pt x="6572" y="2969"/>
                    <a:pt x="6705" y="4704"/>
                    <a:pt x="6772" y="6839"/>
                  </a:cubicBezTo>
                  <a:cubicBezTo>
                    <a:pt x="6872" y="9341"/>
                    <a:pt x="6838" y="11876"/>
                    <a:pt x="6638" y="14377"/>
                  </a:cubicBezTo>
                  <a:cubicBezTo>
                    <a:pt x="6505" y="15879"/>
                    <a:pt x="6305" y="17346"/>
                    <a:pt x="6038" y="18814"/>
                  </a:cubicBezTo>
                  <a:cubicBezTo>
                    <a:pt x="5738" y="20348"/>
                    <a:pt x="5337" y="21916"/>
                    <a:pt x="4837" y="23417"/>
                  </a:cubicBezTo>
                  <a:cubicBezTo>
                    <a:pt x="3836" y="26553"/>
                    <a:pt x="2635" y="29455"/>
                    <a:pt x="1768" y="32190"/>
                  </a:cubicBezTo>
                  <a:cubicBezTo>
                    <a:pt x="968" y="34559"/>
                    <a:pt x="434" y="37060"/>
                    <a:pt x="167" y="39562"/>
                  </a:cubicBezTo>
                  <a:cubicBezTo>
                    <a:pt x="0" y="41263"/>
                    <a:pt x="67" y="42965"/>
                    <a:pt x="367" y="44666"/>
                  </a:cubicBezTo>
                  <a:cubicBezTo>
                    <a:pt x="462" y="45233"/>
                    <a:pt x="616" y="45799"/>
                    <a:pt x="801" y="46366"/>
                  </a:cubicBezTo>
                  <a:lnTo>
                    <a:pt x="801" y="46366"/>
                  </a:lnTo>
                  <a:cubicBezTo>
                    <a:pt x="801" y="46266"/>
                    <a:pt x="767" y="46166"/>
                    <a:pt x="734" y="46000"/>
                  </a:cubicBezTo>
                  <a:cubicBezTo>
                    <a:pt x="634" y="45700"/>
                    <a:pt x="534" y="45233"/>
                    <a:pt x="434" y="44666"/>
                  </a:cubicBezTo>
                  <a:cubicBezTo>
                    <a:pt x="167" y="42965"/>
                    <a:pt x="134" y="41263"/>
                    <a:pt x="300" y="39596"/>
                  </a:cubicBezTo>
                  <a:cubicBezTo>
                    <a:pt x="601" y="37094"/>
                    <a:pt x="1134" y="34625"/>
                    <a:pt x="1935" y="32224"/>
                  </a:cubicBezTo>
                  <a:cubicBezTo>
                    <a:pt x="2836" y="29522"/>
                    <a:pt x="4003" y="26620"/>
                    <a:pt x="5004" y="23517"/>
                  </a:cubicBezTo>
                  <a:cubicBezTo>
                    <a:pt x="5504" y="21983"/>
                    <a:pt x="5904" y="20415"/>
                    <a:pt x="6238" y="18847"/>
                  </a:cubicBezTo>
                  <a:cubicBezTo>
                    <a:pt x="6505" y="17380"/>
                    <a:pt x="6705" y="15879"/>
                    <a:pt x="6805" y="14411"/>
                  </a:cubicBezTo>
                  <a:cubicBezTo>
                    <a:pt x="7005" y="11876"/>
                    <a:pt x="7039" y="9341"/>
                    <a:pt x="6905" y="6839"/>
                  </a:cubicBezTo>
                  <a:cubicBezTo>
                    <a:pt x="6805" y="4671"/>
                    <a:pt x="6672" y="2936"/>
                    <a:pt x="6605" y="1735"/>
                  </a:cubicBezTo>
                  <a:cubicBezTo>
                    <a:pt x="6538" y="1168"/>
                    <a:pt x="6505" y="701"/>
                    <a:pt x="6472" y="367"/>
                  </a:cubicBezTo>
                  <a:cubicBezTo>
                    <a:pt x="6438" y="234"/>
                    <a:pt x="6438" y="101"/>
                    <a:pt x="6438" y="1"/>
                  </a:cubicBezTo>
                  <a:close/>
                  <a:moveTo>
                    <a:pt x="801" y="46366"/>
                  </a:moveTo>
                  <a:cubicBezTo>
                    <a:pt x="801" y="46366"/>
                    <a:pt x="801" y="46367"/>
                    <a:pt x="801" y="46367"/>
                  </a:cubicBezTo>
                  <a:cubicBezTo>
                    <a:pt x="801" y="46367"/>
                    <a:pt x="801" y="46367"/>
                    <a:pt x="801" y="46367"/>
                  </a:cubicBezTo>
                  <a:lnTo>
                    <a:pt x="801" y="46367"/>
                  </a:lnTo>
                  <a:cubicBezTo>
                    <a:pt x="801" y="46367"/>
                    <a:pt x="801" y="46367"/>
                    <a:pt x="801" y="46366"/>
                  </a:cubicBezTo>
                  <a:close/>
                  <a:moveTo>
                    <a:pt x="801" y="46367"/>
                  </a:moveTo>
                  <a:cubicBezTo>
                    <a:pt x="812" y="46401"/>
                    <a:pt x="823" y="46434"/>
                    <a:pt x="834" y="46467"/>
                  </a:cubicBezTo>
                  <a:cubicBezTo>
                    <a:pt x="834" y="46434"/>
                    <a:pt x="834" y="46401"/>
                    <a:pt x="801" y="463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5316475" y="4757175"/>
              <a:ext cx="507050" cy="95100"/>
            </a:xfrm>
            <a:custGeom>
              <a:avLst/>
              <a:gdLst/>
              <a:ahLst/>
              <a:cxnLst/>
              <a:rect l="l" t="t" r="r" b="b"/>
              <a:pathLst>
                <a:path w="20282" h="3804" extrusionOk="0">
                  <a:moveTo>
                    <a:pt x="0" y="1"/>
                  </a:moveTo>
                  <a:lnTo>
                    <a:pt x="467" y="3803"/>
                  </a:lnTo>
                  <a:lnTo>
                    <a:pt x="20281" y="3803"/>
                  </a:lnTo>
                  <a:lnTo>
                    <a:pt x="2028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5380675" y="4841400"/>
              <a:ext cx="389475" cy="286075"/>
            </a:xfrm>
            <a:custGeom>
              <a:avLst/>
              <a:gdLst/>
              <a:ahLst/>
              <a:cxnLst/>
              <a:rect l="l" t="t" r="r" b="b"/>
              <a:pathLst>
                <a:path w="15579" h="11443" extrusionOk="0">
                  <a:moveTo>
                    <a:pt x="1" y="1"/>
                  </a:moveTo>
                  <a:lnTo>
                    <a:pt x="2502" y="11442"/>
                  </a:lnTo>
                  <a:lnTo>
                    <a:pt x="13243" y="11442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5336475" y="4848925"/>
              <a:ext cx="487050" cy="5350"/>
            </a:xfrm>
            <a:custGeom>
              <a:avLst/>
              <a:gdLst/>
              <a:ahLst/>
              <a:cxnLst/>
              <a:rect l="l" t="t" r="r" b="b"/>
              <a:pathLst>
                <a:path w="19482" h="214" extrusionOk="0">
                  <a:moveTo>
                    <a:pt x="9741" y="0"/>
                  </a:moveTo>
                  <a:cubicBezTo>
                    <a:pt x="4371" y="0"/>
                    <a:pt x="1" y="33"/>
                    <a:pt x="1" y="100"/>
                  </a:cubicBezTo>
                  <a:cubicBezTo>
                    <a:pt x="1" y="133"/>
                    <a:pt x="4371" y="200"/>
                    <a:pt x="9741" y="200"/>
                  </a:cubicBezTo>
                  <a:cubicBezTo>
                    <a:pt x="11180" y="209"/>
                    <a:pt x="12547" y="213"/>
                    <a:pt x="13778" y="213"/>
                  </a:cubicBezTo>
                  <a:cubicBezTo>
                    <a:pt x="17140" y="213"/>
                    <a:pt x="19481" y="182"/>
                    <a:pt x="19481" y="133"/>
                  </a:cubicBezTo>
                  <a:cubicBezTo>
                    <a:pt x="19481" y="100"/>
                    <a:pt x="15112" y="33"/>
                    <a:pt x="97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5409875" y="4953875"/>
              <a:ext cx="328575" cy="41050"/>
            </a:xfrm>
            <a:custGeom>
              <a:avLst/>
              <a:gdLst/>
              <a:ahLst/>
              <a:cxnLst/>
              <a:rect l="l" t="t" r="r" b="b"/>
              <a:pathLst>
                <a:path w="13143" h="1642" extrusionOk="0">
                  <a:moveTo>
                    <a:pt x="9039" y="1"/>
                  </a:moveTo>
                  <a:cubicBezTo>
                    <a:pt x="8189" y="1"/>
                    <a:pt x="7369" y="166"/>
                    <a:pt x="6605" y="472"/>
                  </a:cubicBezTo>
                  <a:cubicBezTo>
                    <a:pt x="5671" y="772"/>
                    <a:pt x="4837" y="1139"/>
                    <a:pt x="4036" y="1339"/>
                  </a:cubicBezTo>
                  <a:cubicBezTo>
                    <a:pt x="3599" y="1444"/>
                    <a:pt x="3148" y="1496"/>
                    <a:pt x="2700" y="1496"/>
                  </a:cubicBezTo>
                  <a:cubicBezTo>
                    <a:pt x="2432" y="1496"/>
                    <a:pt x="2164" y="1477"/>
                    <a:pt x="1902" y="1439"/>
                  </a:cubicBezTo>
                  <a:cubicBezTo>
                    <a:pt x="1401" y="1373"/>
                    <a:pt x="934" y="1239"/>
                    <a:pt x="467" y="1072"/>
                  </a:cubicBezTo>
                  <a:cubicBezTo>
                    <a:pt x="167" y="906"/>
                    <a:pt x="0" y="806"/>
                    <a:pt x="0" y="806"/>
                  </a:cubicBezTo>
                  <a:lnTo>
                    <a:pt x="0" y="806"/>
                  </a:lnTo>
                  <a:cubicBezTo>
                    <a:pt x="0" y="806"/>
                    <a:pt x="34" y="839"/>
                    <a:pt x="100" y="906"/>
                  </a:cubicBezTo>
                  <a:cubicBezTo>
                    <a:pt x="200" y="972"/>
                    <a:pt x="334" y="1072"/>
                    <a:pt x="434" y="1139"/>
                  </a:cubicBezTo>
                  <a:cubicBezTo>
                    <a:pt x="901" y="1339"/>
                    <a:pt x="1368" y="1506"/>
                    <a:pt x="1868" y="1573"/>
                  </a:cubicBezTo>
                  <a:cubicBezTo>
                    <a:pt x="2189" y="1617"/>
                    <a:pt x="2515" y="1641"/>
                    <a:pt x="2840" y="1641"/>
                  </a:cubicBezTo>
                  <a:cubicBezTo>
                    <a:pt x="3259" y="1641"/>
                    <a:pt x="3675" y="1600"/>
                    <a:pt x="4070" y="1506"/>
                  </a:cubicBezTo>
                  <a:cubicBezTo>
                    <a:pt x="4904" y="1306"/>
                    <a:pt x="5738" y="972"/>
                    <a:pt x="6638" y="639"/>
                  </a:cubicBezTo>
                  <a:cubicBezTo>
                    <a:pt x="7472" y="339"/>
                    <a:pt x="8373" y="172"/>
                    <a:pt x="9273" y="172"/>
                  </a:cubicBezTo>
                  <a:cubicBezTo>
                    <a:pt x="9974" y="172"/>
                    <a:pt x="10708" y="339"/>
                    <a:pt x="11375" y="605"/>
                  </a:cubicBezTo>
                  <a:cubicBezTo>
                    <a:pt x="12009" y="839"/>
                    <a:pt x="12576" y="1173"/>
                    <a:pt x="13143" y="1606"/>
                  </a:cubicBezTo>
                  <a:cubicBezTo>
                    <a:pt x="13143" y="1573"/>
                    <a:pt x="13110" y="1539"/>
                    <a:pt x="13043" y="1506"/>
                  </a:cubicBezTo>
                  <a:cubicBezTo>
                    <a:pt x="12943" y="1406"/>
                    <a:pt x="12843" y="1306"/>
                    <a:pt x="12743" y="1239"/>
                  </a:cubicBezTo>
                  <a:cubicBezTo>
                    <a:pt x="12342" y="906"/>
                    <a:pt x="11909" y="672"/>
                    <a:pt x="11442" y="472"/>
                  </a:cubicBezTo>
                  <a:cubicBezTo>
                    <a:pt x="10741" y="172"/>
                    <a:pt x="10007" y="5"/>
                    <a:pt x="9273" y="5"/>
                  </a:cubicBezTo>
                  <a:cubicBezTo>
                    <a:pt x="9195" y="2"/>
                    <a:pt x="9117" y="1"/>
                    <a:pt x="90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5417375" y="4973175"/>
              <a:ext cx="316925" cy="42700"/>
            </a:xfrm>
            <a:custGeom>
              <a:avLst/>
              <a:gdLst/>
              <a:ahLst/>
              <a:cxnLst/>
              <a:rect l="l" t="t" r="r" b="b"/>
              <a:pathLst>
                <a:path w="12677" h="1708" extrusionOk="0">
                  <a:moveTo>
                    <a:pt x="8973" y="0"/>
                  </a:moveTo>
                  <a:cubicBezTo>
                    <a:pt x="8106" y="0"/>
                    <a:pt x="7206" y="134"/>
                    <a:pt x="6372" y="434"/>
                  </a:cubicBezTo>
                  <a:cubicBezTo>
                    <a:pt x="5504" y="734"/>
                    <a:pt x="4704" y="1068"/>
                    <a:pt x="3937" y="1268"/>
                  </a:cubicBezTo>
                  <a:cubicBezTo>
                    <a:pt x="3236" y="1501"/>
                    <a:pt x="2536" y="1568"/>
                    <a:pt x="1835" y="1568"/>
                  </a:cubicBezTo>
                  <a:cubicBezTo>
                    <a:pt x="1368" y="1535"/>
                    <a:pt x="901" y="1435"/>
                    <a:pt x="467" y="1234"/>
                  </a:cubicBezTo>
                  <a:cubicBezTo>
                    <a:pt x="167" y="1101"/>
                    <a:pt x="0" y="1001"/>
                    <a:pt x="0" y="1001"/>
                  </a:cubicBezTo>
                  <a:lnTo>
                    <a:pt x="0" y="1001"/>
                  </a:lnTo>
                  <a:cubicBezTo>
                    <a:pt x="0" y="1034"/>
                    <a:pt x="34" y="1068"/>
                    <a:pt x="100" y="1101"/>
                  </a:cubicBezTo>
                  <a:cubicBezTo>
                    <a:pt x="201" y="1168"/>
                    <a:pt x="334" y="1268"/>
                    <a:pt x="434" y="1301"/>
                  </a:cubicBezTo>
                  <a:cubicBezTo>
                    <a:pt x="868" y="1535"/>
                    <a:pt x="1335" y="1668"/>
                    <a:pt x="1835" y="1701"/>
                  </a:cubicBezTo>
                  <a:cubicBezTo>
                    <a:pt x="1926" y="1706"/>
                    <a:pt x="2017" y="1708"/>
                    <a:pt x="2108" y="1708"/>
                  </a:cubicBezTo>
                  <a:cubicBezTo>
                    <a:pt x="2725" y="1708"/>
                    <a:pt x="3360" y="1613"/>
                    <a:pt x="3970" y="1468"/>
                  </a:cubicBezTo>
                  <a:cubicBezTo>
                    <a:pt x="4737" y="1234"/>
                    <a:pt x="5571" y="901"/>
                    <a:pt x="6438" y="634"/>
                  </a:cubicBezTo>
                  <a:cubicBezTo>
                    <a:pt x="7239" y="334"/>
                    <a:pt x="8106" y="167"/>
                    <a:pt x="8973" y="167"/>
                  </a:cubicBezTo>
                  <a:cubicBezTo>
                    <a:pt x="9674" y="167"/>
                    <a:pt x="10374" y="300"/>
                    <a:pt x="11008" y="567"/>
                  </a:cubicBezTo>
                  <a:cubicBezTo>
                    <a:pt x="11609" y="834"/>
                    <a:pt x="12176" y="1168"/>
                    <a:pt x="12676" y="1568"/>
                  </a:cubicBezTo>
                  <a:cubicBezTo>
                    <a:pt x="12676" y="1568"/>
                    <a:pt x="12676" y="1535"/>
                    <a:pt x="12609" y="1468"/>
                  </a:cubicBezTo>
                  <a:cubicBezTo>
                    <a:pt x="12543" y="1401"/>
                    <a:pt x="12443" y="1335"/>
                    <a:pt x="12309" y="1234"/>
                  </a:cubicBezTo>
                  <a:cubicBezTo>
                    <a:pt x="11942" y="901"/>
                    <a:pt x="11509" y="667"/>
                    <a:pt x="11075" y="467"/>
                  </a:cubicBezTo>
                  <a:cubicBezTo>
                    <a:pt x="10408" y="167"/>
                    <a:pt x="9707" y="34"/>
                    <a:pt x="8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5404025" y="4930650"/>
              <a:ext cx="339450" cy="44200"/>
            </a:xfrm>
            <a:custGeom>
              <a:avLst/>
              <a:gdLst/>
              <a:ahLst/>
              <a:cxnLst/>
              <a:rect l="l" t="t" r="r" b="b"/>
              <a:pathLst>
                <a:path w="13578" h="1768" extrusionOk="0">
                  <a:moveTo>
                    <a:pt x="9608" y="0"/>
                  </a:moveTo>
                  <a:cubicBezTo>
                    <a:pt x="8674" y="0"/>
                    <a:pt x="7706" y="133"/>
                    <a:pt x="6839" y="500"/>
                  </a:cubicBezTo>
                  <a:cubicBezTo>
                    <a:pt x="5972" y="834"/>
                    <a:pt x="5104" y="1134"/>
                    <a:pt x="4204" y="1368"/>
                  </a:cubicBezTo>
                  <a:cubicBezTo>
                    <a:pt x="3810" y="1439"/>
                    <a:pt x="3408" y="1472"/>
                    <a:pt x="3005" y="1472"/>
                  </a:cubicBezTo>
                  <a:cubicBezTo>
                    <a:pt x="2657" y="1472"/>
                    <a:pt x="2309" y="1447"/>
                    <a:pt x="1969" y="1401"/>
                  </a:cubicBezTo>
                  <a:cubicBezTo>
                    <a:pt x="1468" y="1334"/>
                    <a:pt x="968" y="1201"/>
                    <a:pt x="501" y="1001"/>
                  </a:cubicBezTo>
                  <a:cubicBezTo>
                    <a:pt x="168" y="834"/>
                    <a:pt x="1" y="734"/>
                    <a:pt x="1" y="734"/>
                  </a:cubicBezTo>
                  <a:lnTo>
                    <a:pt x="1" y="734"/>
                  </a:lnTo>
                  <a:cubicBezTo>
                    <a:pt x="1" y="734"/>
                    <a:pt x="34" y="767"/>
                    <a:pt x="134" y="834"/>
                  </a:cubicBezTo>
                  <a:cubicBezTo>
                    <a:pt x="234" y="901"/>
                    <a:pt x="334" y="1001"/>
                    <a:pt x="468" y="1067"/>
                  </a:cubicBezTo>
                  <a:cubicBezTo>
                    <a:pt x="935" y="1268"/>
                    <a:pt x="1435" y="1434"/>
                    <a:pt x="1935" y="1534"/>
                  </a:cubicBezTo>
                  <a:cubicBezTo>
                    <a:pt x="2319" y="1601"/>
                    <a:pt x="2703" y="1635"/>
                    <a:pt x="3086" y="1635"/>
                  </a:cubicBezTo>
                  <a:cubicBezTo>
                    <a:pt x="3470" y="1635"/>
                    <a:pt x="3853" y="1601"/>
                    <a:pt x="4237" y="1534"/>
                  </a:cubicBezTo>
                  <a:cubicBezTo>
                    <a:pt x="5138" y="1301"/>
                    <a:pt x="6038" y="1001"/>
                    <a:pt x="6906" y="667"/>
                  </a:cubicBezTo>
                  <a:cubicBezTo>
                    <a:pt x="7740" y="334"/>
                    <a:pt x="8674" y="167"/>
                    <a:pt x="9574" y="167"/>
                  </a:cubicBezTo>
                  <a:cubicBezTo>
                    <a:pt x="10341" y="234"/>
                    <a:pt x="11075" y="400"/>
                    <a:pt x="11776" y="701"/>
                  </a:cubicBezTo>
                  <a:cubicBezTo>
                    <a:pt x="12410" y="967"/>
                    <a:pt x="13010" y="1334"/>
                    <a:pt x="13544" y="1768"/>
                  </a:cubicBezTo>
                  <a:cubicBezTo>
                    <a:pt x="13577" y="1768"/>
                    <a:pt x="13544" y="1735"/>
                    <a:pt x="13477" y="1668"/>
                  </a:cubicBezTo>
                  <a:cubicBezTo>
                    <a:pt x="13344" y="1568"/>
                    <a:pt x="13243" y="1468"/>
                    <a:pt x="13143" y="1401"/>
                  </a:cubicBezTo>
                  <a:cubicBezTo>
                    <a:pt x="12109" y="600"/>
                    <a:pt x="10875" y="133"/>
                    <a:pt x="9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5329800" y="4850575"/>
              <a:ext cx="497900" cy="5025"/>
            </a:xfrm>
            <a:custGeom>
              <a:avLst/>
              <a:gdLst/>
              <a:ahLst/>
              <a:cxnLst/>
              <a:rect l="l" t="t" r="r" b="b"/>
              <a:pathLst>
                <a:path w="19916" h="201" extrusionOk="0">
                  <a:moveTo>
                    <a:pt x="9941" y="1"/>
                  </a:moveTo>
                  <a:cubicBezTo>
                    <a:pt x="4471" y="1"/>
                    <a:pt x="1" y="34"/>
                    <a:pt x="1" y="101"/>
                  </a:cubicBezTo>
                  <a:cubicBezTo>
                    <a:pt x="1" y="134"/>
                    <a:pt x="4471" y="201"/>
                    <a:pt x="9941" y="201"/>
                  </a:cubicBezTo>
                  <a:cubicBezTo>
                    <a:pt x="15445" y="201"/>
                    <a:pt x="19915" y="134"/>
                    <a:pt x="19915" y="101"/>
                  </a:cubicBezTo>
                  <a:cubicBezTo>
                    <a:pt x="19915" y="34"/>
                    <a:pt x="15445" y="1"/>
                    <a:pt x="99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2024125" y="4480125"/>
              <a:ext cx="143450" cy="280300"/>
            </a:xfrm>
            <a:custGeom>
              <a:avLst/>
              <a:gdLst/>
              <a:ahLst/>
              <a:cxnLst/>
              <a:rect l="l" t="t" r="r" b="b"/>
              <a:pathLst>
                <a:path w="5738" h="11212" extrusionOk="0">
                  <a:moveTo>
                    <a:pt x="3302" y="1"/>
                  </a:moveTo>
                  <a:cubicBezTo>
                    <a:pt x="3181" y="1"/>
                    <a:pt x="3058" y="14"/>
                    <a:pt x="2936" y="41"/>
                  </a:cubicBezTo>
                  <a:cubicBezTo>
                    <a:pt x="2235" y="208"/>
                    <a:pt x="1801" y="909"/>
                    <a:pt x="1468" y="1543"/>
                  </a:cubicBezTo>
                  <a:cubicBezTo>
                    <a:pt x="534" y="3477"/>
                    <a:pt x="67" y="5579"/>
                    <a:pt x="67" y="7714"/>
                  </a:cubicBezTo>
                  <a:cubicBezTo>
                    <a:pt x="0" y="8681"/>
                    <a:pt x="234" y="9682"/>
                    <a:pt x="734" y="10549"/>
                  </a:cubicBezTo>
                  <a:lnTo>
                    <a:pt x="701" y="10549"/>
                  </a:lnTo>
                  <a:cubicBezTo>
                    <a:pt x="1039" y="11026"/>
                    <a:pt x="1512" y="11212"/>
                    <a:pt x="1989" y="11212"/>
                  </a:cubicBezTo>
                  <a:cubicBezTo>
                    <a:pt x="2547" y="11212"/>
                    <a:pt x="3110" y="10957"/>
                    <a:pt x="3469" y="10616"/>
                  </a:cubicBezTo>
                  <a:cubicBezTo>
                    <a:pt x="4103" y="9982"/>
                    <a:pt x="4370" y="9081"/>
                    <a:pt x="4603" y="8247"/>
                  </a:cubicBezTo>
                  <a:cubicBezTo>
                    <a:pt x="5171" y="6279"/>
                    <a:pt x="5738" y="4211"/>
                    <a:pt x="5337" y="2210"/>
                  </a:cubicBezTo>
                  <a:cubicBezTo>
                    <a:pt x="5237" y="1609"/>
                    <a:pt x="4970" y="1042"/>
                    <a:pt x="4570" y="575"/>
                  </a:cubicBezTo>
                  <a:cubicBezTo>
                    <a:pt x="4225" y="204"/>
                    <a:pt x="3774" y="1"/>
                    <a:pt x="330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2024125" y="4480125"/>
              <a:ext cx="143450" cy="280300"/>
            </a:xfrm>
            <a:custGeom>
              <a:avLst/>
              <a:gdLst/>
              <a:ahLst/>
              <a:cxnLst/>
              <a:rect l="l" t="t" r="r" b="b"/>
              <a:pathLst>
                <a:path w="5738" h="11212" extrusionOk="0">
                  <a:moveTo>
                    <a:pt x="3302" y="1"/>
                  </a:moveTo>
                  <a:cubicBezTo>
                    <a:pt x="3181" y="1"/>
                    <a:pt x="3058" y="14"/>
                    <a:pt x="2936" y="41"/>
                  </a:cubicBezTo>
                  <a:cubicBezTo>
                    <a:pt x="2235" y="208"/>
                    <a:pt x="1801" y="909"/>
                    <a:pt x="1468" y="1543"/>
                  </a:cubicBezTo>
                  <a:cubicBezTo>
                    <a:pt x="534" y="3477"/>
                    <a:pt x="67" y="5579"/>
                    <a:pt x="67" y="7714"/>
                  </a:cubicBezTo>
                  <a:cubicBezTo>
                    <a:pt x="0" y="8681"/>
                    <a:pt x="234" y="9682"/>
                    <a:pt x="734" y="10549"/>
                  </a:cubicBezTo>
                  <a:lnTo>
                    <a:pt x="701" y="10549"/>
                  </a:lnTo>
                  <a:cubicBezTo>
                    <a:pt x="1039" y="11026"/>
                    <a:pt x="1512" y="11212"/>
                    <a:pt x="1989" y="11212"/>
                  </a:cubicBezTo>
                  <a:cubicBezTo>
                    <a:pt x="2547" y="11212"/>
                    <a:pt x="3110" y="10957"/>
                    <a:pt x="3469" y="10616"/>
                  </a:cubicBezTo>
                  <a:cubicBezTo>
                    <a:pt x="4103" y="9982"/>
                    <a:pt x="4370" y="9081"/>
                    <a:pt x="4603" y="8247"/>
                  </a:cubicBezTo>
                  <a:cubicBezTo>
                    <a:pt x="5171" y="6279"/>
                    <a:pt x="5738" y="4211"/>
                    <a:pt x="5337" y="2210"/>
                  </a:cubicBezTo>
                  <a:cubicBezTo>
                    <a:pt x="5237" y="1609"/>
                    <a:pt x="4970" y="1042"/>
                    <a:pt x="4570" y="575"/>
                  </a:cubicBezTo>
                  <a:cubicBezTo>
                    <a:pt x="4225" y="204"/>
                    <a:pt x="3774" y="1"/>
                    <a:pt x="3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2071650" y="4858325"/>
              <a:ext cx="194325" cy="117400"/>
            </a:xfrm>
            <a:custGeom>
              <a:avLst/>
              <a:gdLst/>
              <a:ahLst/>
              <a:cxnLst/>
              <a:rect l="l" t="t" r="r" b="b"/>
              <a:pathLst>
                <a:path w="7773" h="4696" extrusionOk="0">
                  <a:moveTo>
                    <a:pt x="4100" y="0"/>
                  </a:moveTo>
                  <a:cubicBezTo>
                    <a:pt x="3204" y="0"/>
                    <a:pt x="2306" y="201"/>
                    <a:pt x="1502" y="591"/>
                  </a:cubicBezTo>
                  <a:cubicBezTo>
                    <a:pt x="801" y="925"/>
                    <a:pt x="301" y="1592"/>
                    <a:pt x="167" y="2359"/>
                  </a:cubicBezTo>
                  <a:cubicBezTo>
                    <a:pt x="1" y="2926"/>
                    <a:pt x="67" y="3493"/>
                    <a:pt x="301" y="4027"/>
                  </a:cubicBezTo>
                  <a:cubicBezTo>
                    <a:pt x="549" y="4441"/>
                    <a:pt x="980" y="4695"/>
                    <a:pt x="1461" y="4695"/>
                  </a:cubicBezTo>
                  <a:cubicBezTo>
                    <a:pt x="1562" y="4695"/>
                    <a:pt x="1665" y="4684"/>
                    <a:pt x="1768" y="4661"/>
                  </a:cubicBezTo>
                  <a:cubicBezTo>
                    <a:pt x="2302" y="4494"/>
                    <a:pt x="2602" y="3894"/>
                    <a:pt x="3069" y="3560"/>
                  </a:cubicBezTo>
                  <a:cubicBezTo>
                    <a:pt x="3550" y="3200"/>
                    <a:pt x="4150" y="3128"/>
                    <a:pt x="4770" y="3128"/>
                  </a:cubicBezTo>
                  <a:cubicBezTo>
                    <a:pt x="5183" y="3128"/>
                    <a:pt x="5605" y="3160"/>
                    <a:pt x="6005" y="3160"/>
                  </a:cubicBezTo>
                  <a:cubicBezTo>
                    <a:pt x="6059" y="3164"/>
                    <a:pt x="6113" y="3166"/>
                    <a:pt x="6167" y="3166"/>
                  </a:cubicBezTo>
                  <a:cubicBezTo>
                    <a:pt x="6545" y="3166"/>
                    <a:pt x="6914" y="3064"/>
                    <a:pt x="7206" y="2860"/>
                  </a:cubicBezTo>
                  <a:cubicBezTo>
                    <a:pt x="7773" y="2393"/>
                    <a:pt x="7673" y="1492"/>
                    <a:pt x="7206" y="958"/>
                  </a:cubicBezTo>
                  <a:cubicBezTo>
                    <a:pt x="6705" y="458"/>
                    <a:pt x="6038" y="191"/>
                    <a:pt x="5304" y="124"/>
                  </a:cubicBezTo>
                  <a:cubicBezTo>
                    <a:pt x="4910" y="41"/>
                    <a:pt x="4505" y="0"/>
                    <a:pt x="410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1782275" y="4561875"/>
              <a:ext cx="234100" cy="231675"/>
            </a:xfrm>
            <a:custGeom>
              <a:avLst/>
              <a:gdLst/>
              <a:ahLst/>
              <a:cxnLst/>
              <a:rect l="l" t="t" r="r" b="b"/>
              <a:pathLst>
                <a:path w="9364" h="9267" extrusionOk="0">
                  <a:moveTo>
                    <a:pt x="8540" y="8613"/>
                  </a:moveTo>
                  <a:lnTo>
                    <a:pt x="8527" y="8630"/>
                  </a:lnTo>
                  <a:lnTo>
                    <a:pt x="8527" y="8630"/>
                  </a:lnTo>
                  <a:cubicBezTo>
                    <a:pt x="8532" y="8625"/>
                    <a:pt x="8536" y="8619"/>
                    <a:pt x="8540" y="8613"/>
                  </a:cubicBezTo>
                  <a:close/>
                  <a:moveTo>
                    <a:pt x="8527" y="8630"/>
                  </a:moveTo>
                  <a:lnTo>
                    <a:pt x="8527" y="8630"/>
                  </a:lnTo>
                  <a:cubicBezTo>
                    <a:pt x="8519" y="8642"/>
                    <a:pt x="8510" y="8653"/>
                    <a:pt x="8501" y="8664"/>
                  </a:cubicBezTo>
                  <a:lnTo>
                    <a:pt x="8501" y="8664"/>
                  </a:lnTo>
                  <a:cubicBezTo>
                    <a:pt x="8489" y="8681"/>
                    <a:pt x="8476" y="8698"/>
                    <a:pt x="8464" y="8715"/>
                  </a:cubicBezTo>
                  <a:lnTo>
                    <a:pt x="8464" y="8715"/>
                  </a:lnTo>
                  <a:lnTo>
                    <a:pt x="8527" y="8630"/>
                  </a:lnTo>
                  <a:close/>
                  <a:moveTo>
                    <a:pt x="8464" y="8715"/>
                  </a:moveTo>
                  <a:lnTo>
                    <a:pt x="8440" y="8747"/>
                  </a:lnTo>
                  <a:cubicBezTo>
                    <a:pt x="8448" y="8736"/>
                    <a:pt x="8456" y="8725"/>
                    <a:pt x="8464" y="8715"/>
                  </a:cubicBezTo>
                  <a:close/>
                  <a:moveTo>
                    <a:pt x="1950" y="1"/>
                  </a:moveTo>
                  <a:cubicBezTo>
                    <a:pt x="1879" y="1"/>
                    <a:pt x="1807" y="3"/>
                    <a:pt x="1735" y="7"/>
                  </a:cubicBezTo>
                  <a:cubicBezTo>
                    <a:pt x="1168" y="41"/>
                    <a:pt x="668" y="341"/>
                    <a:pt x="368" y="841"/>
                  </a:cubicBezTo>
                  <a:cubicBezTo>
                    <a:pt x="1" y="1575"/>
                    <a:pt x="368" y="2442"/>
                    <a:pt x="768" y="3176"/>
                  </a:cubicBezTo>
                  <a:cubicBezTo>
                    <a:pt x="1468" y="4410"/>
                    <a:pt x="2236" y="5611"/>
                    <a:pt x="3136" y="6779"/>
                  </a:cubicBezTo>
                  <a:cubicBezTo>
                    <a:pt x="3837" y="7679"/>
                    <a:pt x="4671" y="8580"/>
                    <a:pt x="5738" y="9014"/>
                  </a:cubicBezTo>
                  <a:cubicBezTo>
                    <a:pt x="6184" y="9176"/>
                    <a:pt x="6635" y="9267"/>
                    <a:pt x="7051" y="9267"/>
                  </a:cubicBezTo>
                  <a:cubicBezTo>
                    <a:pt x="7641" y="9267"/>
                    <a:pt x="8162" y="9084"/>
                    <a:pt x="8501" y="8664"/>
                  </a:cubicBezTo>
                  <a:lnTo>
                    <a:pt x="8501" y="8664"/>
                  </a:lnTo>
                  <a:cubicBezTo>
                    <a:pt x="9185" y="7708"/>
                    <a:pt x="9364" y="6479"/>
                    <a:pt x="9007" y="5344"/>
                  </a:cubicBezTo>
                  <a:cubicBezTo>
                    <a:pt x="8607" y="4210"/>
                    <a:pt x="7906" y="3176"/>
                    <a:pt x="6972" y="2409"/>
                  </a:cubicBezTo>
                  <a:cubicBezTo>
                    <a:pt x="5938" y="1475"/>
                    <a:pt x="4704" y="741"/>
                    <a:pt x="3370" y="274"/>
                  </a:cubicBezTo>
                  <a:cubicBezTo>
                    <a:pt x="2904" y="99"/>
                    <a:pt x="2438" y="1"/>
                    <a:pt x="19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2039950" y="4893950"/>
              <a:ext cx="133475" cy="234350"/>
            </a:xfrm>
            <a:custGeom>
              <a:avLst/>
              <a:gdLst/>
              <a:ahLst/>
              <a:cxnLst/>
              <a:rect l="l" t="t" r="r" b="b"/>
              <a:pathLst>
                <a:path w="5339" h="9374" extrusionOk="0">
                  <a:moveTo>
                    <a:pt x="4871" y="0"/>
                  </a:moveTo>
                  <a:cubicBezTo>
                    <a:pt x="4437" y="34"/>
                    <a:pt x="4004" y="134"/>
                    <a:pt x="3637" y="334"/>
                  </a:cubicBezTo>
                  <a:cubicBezTo>
                    <a:pt x="3036" y="601"/>
                    <a:pt x="2536" y="1001"/>
                    <a:pt x="2136" y="1501"/>
                  </a:cubicBezTo>
                  <a:cubicBezTo>
                    <a:pt x="1669" y="2135"/>
                    <a:pt x="1269" y="2802"/>
                    <a:pt x="968" y="3536"/>
                  </a:cubicBezTo>
                  <a:cubicBezTo>
                    <a:pt x="701" y="4237"/>
                    <a:pt x="468" y="5004"/>
                    <a:pt x="301" y="5738"/>
                  </a:cubicBezTo>
                  <a:cubicBezTo>
                    <a:pt x="201" y="6372"/>
                    <a:pt x="101" y="7005"/>
                    <a:pt x="68" y="7639"/>
                  </a:cubicBezTo>
                  <a:cubicBezTo>
                    <a:pt x="34" y="8173"/>
                    <a:pt x="1" y="8606"/>
                    <a:pt x="1" y="8873"/>
                  </a:cubicBezTo>
                  <a:cubicBezTo>
                    <a:pt x="1" y="9040"/>
                    <a:pt x="1" y="9207"/>
                    <a:pt x="34" y="9374"/>
                  </a:cubicBezTo>
                  <a:cubicBezTo>
                    <a:pt x="68" y="9207"/>
                    <a:pt x="101" y="9040"/>
                    <a:pt x="101" y="8907"/>
                  </a:cubicBezTo>
                  <a:cubicBezTo>
                    <a:pt x="134" y="8573"/>
                    <a:pt x="168" y="8139"/>
                    <a:pt x="234" y="7639"/>
                  </a:cubicBezTo>
                  <a:cubicBezTo>
                    <a:pt x="268" y="7005"/>
                    <a:pt x="368" y="6405"/>
                    <a:pt x="501" y="5804"/>
                  </a:cubicBezTo>
                  <a:cubicBezTo>
                    <a:pt x="668" y="5037"/>
                    <a:pt x="902" y="4303"/>
                    <a:pt x="1168" y="3603"/>
                  </a:cubicBezTo>
                  <a:cubicBezTo>
                    <a:pt x="1435" y="2902"/>
                    <a:pt x="1836" y="2235"/>
                    <a:pt x="2303" y="1635"/>
                  </a:cubicBezTo>
                  <a:cubicBezTo>
                    <a:pt x="2670" y="1134"/>
                    <a:pt x="3137" y="734"/>
                    <a:pt x="3704" y="434"/>
                  </a:cubicBezTo>
                  <a:cubicBezTo>
                    <a:pt x="4071" y="267"/>
                    <a:pt x="4471" y="134"/>
                    <a:pt x="4871" y="67"/>
                  </a:cubicBezTo>
                  <a:cubicBezTo>
                    <a:pt x="5038" y="67"/>
                    <a:pt x="5205" y="34"/>
                    <a:pt x="5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2039950" y="4582050"/>
              <a:ext cx="61750" cy="521225"/>
            </a:xfrm>
            <a:custGeom>
              <a:avLst/>
              <a:gdLst/>
              <a:ahLst/>
              <a:cxnLst/>
              <a:rect l="l" t="t" r="r" b="b"/>
              <a:pathLst>
                <a:path w="2470" h="20849" extrusionOk="0">
                  <a:moveTo>
                    <a:pt x="2469" y="1"/>
                  </a:moveTo>
                  <a:lnTo>
                    <a:pt x="2469" y="1"/>
                  </a:lnTo>
                  <a:cubicBezTo>
                    <a:pt x="2436" y="67"/>
                    <a:pt x="2436" y="134"/>
                    <a:pt x="2403" y="201"/>
                  </a:cubicBezTo>
                  <a:cubicBezTo>
                    <a:pt x="2369" y="368"/>
                    <a:pt x="2303" y="568"/>
                    <a:pt x="2236" y="801"/>
                  </a:cubicBezTo>
                  <a:cubicBezTo>
                    <a:pt x="2169" y="1035"/>
                    <a:pt x="2069" y="1368"/>
                    <a:pt x="1969" y="1735"/>
                  </a:cubicBezTo>
                  <a:cubicBezTo>
                    <a:pt x="1869" y="2102"/>
                    <a:pt x="1769" y="2536"/>
                    <a:pt x="1669" y="2970"/>
                  </a:cubicBezTo>
                  <a:cubicBezTo>
                    <a:pt x="1135" y="5405"/>
                    <a:pt x="768" y="7873"/>
                    <a:pt x="501" y="10341"/>
                  </a:cubicBezTo>
                  <a:cubicBezTo>
                    <a:pt x="168" y="13244"/>
                    <a:pt x="34" y="15879"/>
                    <a:pt x="1" y="17780"/>
                  </a:cubicBezTo>
                  <a:cubicBezTo>
                    <a:pt x="1" y="18714"/>
                    <a:pt x="1" y="19515"/>
                    <a:pt x="34" y="20048"/>
                  </a:cubicBezTo>
                  <a:cubicBezTo>
                    <a:pt x="68" y="20282"/>
                    <a:pt x="68" y="20482"/>
                    <a:pt x="101" y="20649"/>
                  </a:cubicBezTo>
                  <a:cubicBezTo>
                    <a:pt x="101" y="20716"/>
                    <a:pt x="101" y="20782"/>
                    <a:pt x="134" y="20849"/>
                  </a:cubicBezTo>
                  <a:cubicBezTo>
                    <a:pt x="134" y="20782"/>
                    <a:pt x="134" y="20716"/>
                    <a:pt x="134" y="20649"/>
                  </a:cubicBezTo>
                  <a:lnTo>
                    <a:pt x="134" y="20048"/>
                  </a:lnTo>
                  <a:cubicBezTo>
                    <a:pt x="134" y="19515"/>
                    <a:pt x="134" y="18714"/>
                    <a:pt x="168" y="17780"/>
                  </a:cubicBezTo>
                  <a:cubicBezTo>
                    <a:pt x="201" y="15879"/>
                    <a:pt x="368" y="13244"/>
                    <a:pt x="668" y="10341"/>
                  </a:cubicBezTo>
                  <a:cubicBezTo>
                    <a:pt x="1002" y="7473"/>
                    <a:pt x="1435" y="4871"/>
                    <a:pt x="1802" y="3003"/>
                  </a:cubicBezTo>
                  <a:cubicBezTo>
                    <a:pt x="1902" y="2536"/>
                    <a:pt x="2002" y="2102"/>
                    <a:pt x="2069" y="1769"/>
                  </a:cubicBezTo>
                  <a:cubicBezTo>
                    <a:pt x="2169" y="1402"/>
                    <a:pt x="2236" y="1068"/>
                    <a:pt x="2303" y="801"/>
                  </a:cubicBezTo>
                  <a:lnTo>
                    <a:pt x="2436" y="201"/>
                  </a:lnTo>
                  <a:cubicBezTo>
                    <a:pt x="2469" y="134"/>
                    <a:pt x="2469" y="67"/>
                    <a:pt x="24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1873175" y="4621250"/>
              <a:ext cx="170150" cy="355275"/>
            </a:xfrm>
            <a:custGeom>
              <a:avLst/>
              <a:gdLst/>
              <a:ahLst/>
              <a:cxnLst/>
              <a:rect l="l" t="t" r="r" b="b"/>
              <a:pathLst>
                <a:path w="6806" h="14211" extrusionOk="0">
                  <a:moveTo>
                    <a:pt x="1" y="1"/>
                  </a:moveTo>
                  <a:lnTo>
                    <a:pt x="1" y="1"/>
                  </a:lnTo>
                  <a:cubicBezTo>
                    <a:pt x="634" y="468"/>
                    <a:pt x="1201" y="1001"/>
                    <a:pt x="1768" y="1568"/>
                  </a:cubicBezTo>
                  <a:cubicBezTo>
                    <a:pt x="3036" y="2969"/>
                    <a:pt x="4070" y="4604"/>
                    <a:pt x="4804" y="6372"/>
                  </a:cubicBezTo>
                  <a:cubicBezTo>
                    <a:pt x="5204" y="7339"/>
                    <a:pt x="5571" y="8340"/>
                    <a:pt x="5871" y="9341"/>
                  </a:cubicBezTo>
                  <a:cubicBezTo>
                    <a:pt x="6138" y="10275"/>
                    <a:pt x="6305" y="11142"/>
                    <a:pt x="6472" y="11842"/>
                  </a:cubicBezTo>
                  <a:cubicBezTo>
                    <a:pt x="6605" y="12576"/>
                    <a:pt x="6672" y="13177"/>
                    <a:pt x="6705" y="13577"/>
                  </a:cubicBezTo>
                  <a:cubicBezTo>
                    <a:pt x="6739" y="13777"/>
                    <a:pt x="6772" y="14011"/>
                    <a:pt x="6805" y="14211"/>
                  </a:cubicBezTo>
                  <a:cubicBezTo>
                    <a:pt x="6805" y="14011"/>
                    <a:pt x="6805" y="13777"/>
                    <a:pt x="6805" y="13577"/>
                  </a:cubicBezTo>
                  <a:cubicBezTo>
                    <a:pt x="6772" y="13143"/>
                    <a:pt x="6739" y="12576"/>
                    <a:pt x="6605" y="11842"/>
                  </a:cubicBezTo>
                  <a:cubicBezTo>
                    <a:pt x="6472" y="10975"/>
                    <a:pt x="6272" y="10141"/>
                    <a:pt x="6038" y="9307"/>
                  </a:cubicBezTo>
                  <a:cubicBezTo>
                    <a:pt x="5771" y="8273"/>
                    <a:pt x="5404" y="7272"/>
                    <a:pt x="4971" y="6305"/>
                  </a:cubicBezTo>
                  <a:cubicBezTo>
                    <a:pt x="4237" y="4504"/>
                    <a:pt x="3203" y="2869"/>
                    <a:pt x="1869" y="1468"/>
                  </a:cubicBezTo>
                  <a:cubicBezTo>
                    <a:pt x="1635" y="1235"/>
                    <a:pt x="1402" y="1001"/>
                    <a:pt x="1135" y="801"/>
                  </a:cubicBezTo>
                  <a:cubicBezTo>
                    <a:pt x="1035" y="701"/>
                    <a:pt x="935" y="601"/>
                    <a:pt x="834" y="534"/>
                  </a:cubicBezTo>
                  <a:lnTo>
                    <a:pt x="534" y="334"/>
                  </a:lnTo>
                  <a:cubicBezTo>
                    <a:pt x="367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3265975" y="762650"/>
              <a:ext cx="655350" cy="650500"/>
            </a:xfrm>
            <a:custGeom>
              <a:avLst/>
              <a:gdLst/>
              <a:ahLst/>
              <a:cxnLst/>
              <a:rect l="l" t="t" r="r" b="b"/>
              <a:pathLst>
                <a:path w="26214" h="26020" extrusionOk="0">
                  <a:moveTo>
                    <a:pt x="12037" y="1"/>
                  </a:moveTo>
                  <a:lnTo>
                    <a:pt x="11403" y="34"/>
                  </a:lnTo>
                  <a:cubicBezTo>
                    <a:pt x="11136" y="67"/>
                    <a:pt x="10869" y="101"/>
                    <a:pt x="10536" y="134"/>
                  </a:cubicBezTo>
                  <a:cubicBezTo>
                    <a:pt x="10169" y="201"/>
                    <a:pt x="9802" y="268"/>
                    <a:pt x="9435" y="368"/>
                  </a:cubicBezTo>
                  <a:cubicBezTo>
                    <a:pt x="9001" y="468"/>
                    <a:pt x="8601" y="634"/>
                    <a:pt x="8201" y="801"/>
                  </a:cubicBezTo>
                  <a:cubicBezTo>
                    <a:pt x="7167" y="1168"/>
                    <a:pt x="6199" y="1702"/>
                    <a:pt x="5332" y="2369"/>
                  </a:cubicBezTo>
                  <a:cubicBezTo>
                    <a:pt x="4265" y="3170"/>
                    <a:pt x="3297" y="4170"/>
                    <a:pt x="2563" y="5304"/>
                  </a:cubicBezTo>
                  <a:cubicBezTo>
                    <a:pt x="1663" y="6605"/>
                    <a:pt x="1062" y="8040"/>
                    <a:pt x="729" y="9608"/>
                  </a:cubicBezTo>
                  <a:cubicBezTo>
                    <a:pt x="0" y="13283"/>
                    <a:pt x="1014" y="17123"/>
                    <a:pt x="3509" y="19952"/>
                  </a:cubicBezTo>
                  <a:lnTo>
                    <a:pt x="3509" y="19952"/>
                  </a:lnTo>
                  <a:lnTo>
                    <a:pt x="1696" y="25719"/>
                  </a:lnTo>
                  <a:lnTo>
                    <a:pt x="1629" y="26019"/>
                  </a:lnTo>
                  <a:lnTo>
                    <a:pt x="1629" y="26019"/>
                  </a:lnTo>
                  <a:lnTo>
                    <a:pt x="1896" y="25919"/>
                  </a:lnTo>
                  <a:lnTo>
                    <a:pt x="8893" y="23499"/>
                  </a:lnTo>
                  <a:lnTo>
                    <a:pt x="8893" y="23499"/>
                  </a:lnTo>
                  <a:lnTo>
                    <a:pt x="8968" y="23518"/>
                  </a:lnTo>
                  <a:cubicBezTo>
                    <a:pt x="10114" y="23890"/>
                    <a:pt x="11333" y="24065"/>
                    <a:pt x="12563" y="24065"/>
                  </a:cubicBezTo>
                  <a:cubicBezTo>
                    <a:pt x="12765" y="24065"/>
                    <a:pt x="12968" y="24061"/>
                    <a:pt x="13171" y="24051"/>
                  </a:cubicBezTo>
                  <a:cubicBezTo>
                    <a:pt x="14539" y="23985"/>
                    <a:pt x="15906" y="23684"/>
                    <a:pt x="17174" y="23151"/>
                  </a:cubicBezTo>
                  <a:cubicBezTo>
                    <a:pt x="19609" y="22150"/>
                    <a:pt x="21644" y="20382"/>
                    <a:pt x="22978" y="18114"/>
                  </a:cubicBezTo>
                  <a:cubicBezTo>
                    <a:pt x="26214" y="12610"/>
                    <a:pt x="24579" y="5505"/>
                    <a:pt x="19242" y="1969"/>
                  </a:cubicBezTo>
                  <a:cubicBezTo>
                    <a:pt x="18175" y="1268"/>
                    <a:pt x="17007" y="735"/>
                    <a:pt x="15773" y="401"/>
                  </a:cubicBezTo>
                  <a:lnTo>
                    <a:pt x="15072" y="234"/>
                  </a:lnTo>
                  <a:cubicBezTo>
                    <a:pt x="14839" y="201"/>
                    <a:pt x="14605" y="167"/>
                    <a:pt x="14405" y="134"/>
                  </a:cubicBezTo>
                  <a:cubicBezTo>
                    <a:pt x="14105" y="67"/>
                    <a:pt x="13738" y="34"/>
                    <a:pt x="13405" y="34"/>
                  </a:cubicBezTo>
                  <a:lnTo>
                    <a:pt x="12571" y="34"/>
                  </a:lnTo>
                  <a:cubicBezTo>
                    <a:pt x="12637" y="67"/>
                    <a:pt x="12704" y="101"/>
                    <a:pt x="12804" y="101"/>
                  </a:cubicBezTo>
                  <a:lnTo>
                    <a:pt x="13405" y="167"/>
                  </a:lnTo>
                  <a:cubicBezTo>
                    <a:pt x="13738" y="167"/>
                    <a:pt x="14072" y="201"/>
                    <a:pt x="14405" y="268"/>
                  </a:cubicBezTo>
                  <a:cubicBezTo>
                    <a:pt x="14605" y="301"/>
                    <a:pt x="14806" y="334"/>
                    <a:pt x="15039" y="401"/>
                  </a:cubicBezTo>
                  <a:lnTo>
                    <a:pt x="15740" y="568"/>
                  </a:lnTo>
                  <a:cubicBezTo>
                    <a:pt x="16974" y="935"/>
                    <a:pt x="18108" y="1468"/>
                    <a:pt x="19142" y="2169"/>
                  </a:cubicBezTo>
                  <a:cubicBezTo>
                    <a:pt x="24346" y="5671"/>
                    <a:pt x="25880" y="12610"/>
                    <a:pt x="22745" y="18014"/>
                  </a:cubicBezTo>
                  <a:cubicBezTo>
                    <a:pt x="21410" y="20215"/>
                    <a:pt x="19442" y="21916"/>
                    <a:pt x="17074" y="22917"/>
                  </a:cubicBezTo>
                  <a:cubicBezTo>
                    <a:pt x="15806" y="23417"/>
                    <a:pt x="14472" y="23718"/>
                    <a:pt x="13138" y="23751"/>
                  </a:cubicBezTo>
                  <a:cubicBezTo>
                    <a:pt x="12881" y="23770"/>
                    <a:pt x="12624" y="23779"/>
                    <a:pt x="12366" y="23779"/>
                  </a:cubicBezTo>
                  <a:cubicBezTo>
                    <a:pt x="11247" y="23779"/>
                    <a:pt x="10119" y="23603"/>
                    <a:pt x="9035" y="23251"/>
                  </a:cubicBezTo>
                  <a:lnTo>
                    <a:pt x="8935" y="23217"/>
                  </a:lnTo>
                  <a:lnTo>
                    <a:pt x="8835" y="23217"/>
                  </a:lnTo>
                  <a:lnTo>
                    <a:pt x="2089" y="25487"/>
                  </a:lnTo>
                  <a:lnTo>
                    <a:pt x="2089" y="25487"/>
                  </a:lnTo>
                  <a:cubicBezTo>
                    <a:pt x="2689" y="23561"/>
                    <a:pt x="3260" y="21725"/>
                    <a:pt x="3831" y="19948"/>
                  </a:cubicBezTo>
                  <a:lnTo>
                    <a:pt x="3831" y="19848"/>
                  </a:lnTo>
                  <a:lnTo>
                    <a:pt x="3798" y="19815"/>
                  </a:lnTo>
                  <a:cubicBezTo>
                    <a:pt x="1296" y="17046"/>
                    <a:pt x="262" y="13277"/>
                    <a:pt x="996" y="9641"/>
                  </a:cubicBezTo>
                  <a:cubicBezTo>
                    <a:pt x="1296" y="8106"/>
                    <a:pt x="1896" y="6672"/>
                    <a:pt x="2730" y="5371"/>
                  </a:cubicBezTo>
                  <a:cubicBezTo>
                    <a:pt x="3497" y="4270"/>
                    <a:pt x="4398" y="3303"/>
                    <a:pt x="5466" y="2502"/>
                  </a:cubicBezTo>
                  <a:cubicBezTo>
                    <a:pt x="5899" y="2136"/>
                    <a:pt x="6366" y="1835"/>
                    <a:pt x="6867" y="1568"/>
                  </a:cubicBezTo>
                  <a:cubicBezTo>
                    <a:pt x="7334" y="1302"/>
                    <a:pt x="7767" y="1101"/>
                    <a:pt x="8268" y="901"/>
                  </a:cubicBezTo>
                  <a:cubicBezTo>
                    <a:pt x="8668" y="735"/>
                    <a:pt x="9068" y="601"/>
                    <a:pt x="9502" y="501"/>
                  </a:cubicBezTo>
                  <a:cubicBezTo>
                    <a:pt x="9835" y="368"/>
                    <a:pt x="10202" y="301"/>
                    <a:pt x="10569" y="234"/>
                  </a:cubicBezTo>
                  <a:cubicBezTo>
                    <a:pt x="10903" y="201"/>
                    <a:pt x="11170" y="134"/>
                    <a:pt x="11436" y="101"/>
                  </a:cubicBezTo>
                  <a:lnTo>
                    <a:pt x="12070" y="67"/>
                  </a:lnTo>
                  <a:lnTo>
                    <a:pt x="12471" y="34"/>
                  </a:lnTo>
                  <a:cubicBezTo>
                    <a:pt x="12504" y="34"/>
                    <a:pt x="12537" y="34"/>
                    <a:pt x="1260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3403425" y="948625"/>
              <a:ext cx="353625" cy="257700"/>
            </a:xfrm>
            <a:custGeom>
              <a:avLst/>
              <a:gdLst/>
              <a:ahLst/>
              <a:cxnLst/>
              <a:rect l="l" t="t" r="r" b="b"/>
              <a:pathLst>
                <a:path w="14145" h="10308" extrusionOk="0">
                  <a:moveTo>
                    <a:pt x="12443" y="0"/>
                  </a:moveTo>
                  <a:lnTo>
                    <a:pt x="5438" y="6739"/>
                  </a:lnTo>
                  <a:lnTo>
                    <a:pt x="1869" y="3570"/>
                  </a:lnTo>
                  <a:lnTo>
                    <a:pt x="1" y="5404"/>
                  </a:lnTo>
                  <a:lnTo>
                    <a:pt x="5171" y="10308"/>
                  </a:lnTo>
                  <a:lnTo>
                    <a:pt x="14144" y="1835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1" name="Google Shape;1381;p17"/>
          <p:cNvSpPr txBox="1">
            <a:spLocks noGrp="1"/>
          </p:cNvSpPr>
          <p:nvPr>
            <p:ph type="subTitle" idx="1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382" name="Google Shape;1382;p17"/>
          <p:cNvSpPr txBox="1">
            <a:spLocks noGrp="1"/>
          </p:cNvSpPr>
          <p:nvPr>
            <p:ph type="title"/>
          </p:nvPr>
        </p:nvSpPr>
        <p:spPr>
          <a:xfrm>
            <a:off x="5646600" y="2181600"/>
            <a:ext cx="26031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383" name="Google Shape;1383;p17"/>
          <p:cNvSpPr txBox="1">
            <a:spLocks noGrp="1"/>
          </p:cNvSpPr>
          <p:nvPr>
            <p:ph type="title" idx="2" hasCustomPrompt="1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2_1_1_1_1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8"/>
          <p:cNvSpPr/>
          <p:nvPr/>
        </p:nvSpPr>
        <p:spPr>
          <a:xfrm>
            <a:off x="7787170" y="1906854"/>
            <a:ext cx="105959" cy="104673"/>
          </a:xfrm>
          <a:custGeom>
            <a:avLst/>
            <a:gdLst/>
            <a:ahLst/>
            <a:cxnLst/>
            <a:rect l="l" t="t" r="r" b="b"/>
            <a:pathLst>
              <a:path w="5438" h="5372" extrusionOk="0">
                <a:moveTo>
                  <a:pt x="2669" y="0"/>
                </a:moveTo>
                <a:cubicBezTo>
                  <a:pt x="1635" y="0"/>
                  <a:pt x="668" y="634"/>
                  <a:pt x="268" y="1601"/>
                </a:cubicBezTo>
                <a:cubicBezTo>
                  <a:pt x="67" y="2035"/>
                  <a:pt x="1" y="2535"/>
                  <a:pt x="67" y="3002"/>
                </a:cubicBezTo>
                <a:cubicBezTo>
                  <a:pt x="67" y="3269"/>
                  <a:pt x="167" y="3536"/>
                  <a:pt x="268" y="3769"/>
                </a:cubicBezTo>
                <a:cubicBezTo>
                  <a:pt x="368" y="4003"/>
                  <a:pt x="501" y="4236"/>
                  <a:pt x="668" y="4437"/>
                </a:cubicBezTo>
                <a:cubicBezTo>
                  <a:pt x="1068" y="4870"/>
                  <a:pt x="1568" y="5204"/>
                  <a:pt x="2136" y="5304"/>
                </a:cubicBezTo>
                <a:cubicBezTo>
                  <a:pt x="2330" y="5350"/>
                  <a:pt x="2525" y="5372"/>
                  <a:pt x="2718" y="5372"/>
                </a:cubicBezTo>
                <a:cubicBezTo>
                  <a:pt x="3088" y="5372"/>
                  <a:pt x="3453" y="5290"/>
                  <a:pt x="3803" y="5137"/>
                </a:cubicBezTo>
                <a:cubicBezTo>
                  <a:pt x="4037" y="5037"/>
                  <a:pt x="4270" y="4904"/>
                  <a:pt x="4471" y="4737"/>
                </a:cubicBezTo>
                <a:cubicBezTo>
                  <a:pt x="4671" y="4570"/>
                  <a:pt x="4837" y="4370"/>
                  <a:pt x="5004" y="4136"/>
                </a:cubicBezTo>
                <a:cubicBezTo>
                  <a:pt x="5238" y="3736"/>
                  <a:pt x="5405" y="3269"/>
                  <a:pt x="5405" y="2769"/>
                </a:cubicBezTo>
                <a:cubicBezTo>
                  <a:pt x="5438" y="1735"/>
                  <a:pt x="4837" y="767"/>
                  <a:pt x="3903" y="300"/>
                </a:cubicBezTo>
                <a:cubicBezTo>
                  <a:pt x="3703" y="200"/>
                  <a:pt x="3503" y="133"/>
                  <a:pt x="3303" y="100"/>
                </a:cubicBezTo>
                <a:lnTo>
                  <a:pt x="3303" y="100"/>
                </a:lnTo>
                <a:cubicBezTo>
                  <a:pt x="3270" y="133"/>
                  <a:pt x="3537" y="167"/>
                  <a:pt x="3937" y="334"/>
                </a:cubicBezTo>
                <a:cubicBezTo>
                  <a:pt x="4804" y="801"/>
                  <a:pt x="5371" y="1768"/>
                  <a:pt x="5338" y="2769"/>
                </a:cubicBezTo>
                <a:cubicBezTo>
                  <a:pt x="5304" y="3236"/>
                  <a:pt x="5171" y="3669"/>
                  <a:pt x="4904" y="4036"/>
                </a:cubicBezTo>
                <a:cubicBezTo>
                  <a:pt x="4771" y="4270"/>
                  <a:pt x="4604" y="4437"/>
                  <a:pt x="4437" y="4603"/>
                </a:cubicBezTo>
                <a:cubicBezTo>
                  <a:pt x="4237" y="4770"/>
                  <a:pt x="4004" y="4937"/>
                  <a:pt x="3770" y="5037"/>
                </a:cubicBezTo>
                <a:cubicBezTo>
                  <a:pt x="3447" y="5166"/>
                  <a:pt x="3096" y="5240"/>
                  <a:pt x="2744" y="5240"/>
                </a:cubicBezTo>
                <a:cubicBezTo>
                  <a:pt x="2551" y="5240"/>
                  <a:pt x="2358" y="5218"/>
                  <a:pt x="2169" y="5170"/>
                </a:cubicBezTo>
                <a:cubicBezTo>
                  <a:pt x="1635" y="5070"/>
                  <a:pt x="1168" y="4770"/>
                  <a:pt x="801" y="4336"/>
                </a:cubicBezTo>
                <a:cubicBezTo>
                  <a:pt x="634" y="4170"/>
                  <a:pt x="501" y="3936"/>
                  <a:pt x="401" y="3703"/>
                </a:cubicBezTo>
                <a:cubicBezTo>
                  <a:pt x="301" y="3469"/>
                  <a:pt x="234" y="3236"/>
                  <a:pt x="201" y="3002"/>
                </a:cubicBezTo>
                <a:cubicBezTo>
                  <a:pt x="134" y="2535"/>
                  <a:pt x="201" y="2068"/>
                  <a:pt x="368" y="1635"/>
                </a:cubicBezTo>
                <a:cubicBezTo>
                  <a:pt x="534" y="1268"/>
                  <a:pt x="768" y="934"/>
                  <a:pt x="1068" y="667"/>
                </a:cubicBezTo>
                <a:cubicBezTo>
                  <a:pt x="1535" y="300"/>
                  <a:pt x="2102" y="67"/>
                  <a:pt x="2669" y="67"/>
                </a:cubicBezTo>
                <a:cubicBezTo>
                  <a:pt x="2754" y="60"/>
                  <a:pt x="2831" y="57"/>
                  <a:pt x="2900" y="57"/>
                </a:cubicBezTo>
                <a:cubicBezTo>
                  <a:pt x="3089" y="57"/>
                  <a:pt x="3217" y="76"/>
                  <a:pt x="3272" y="76"/>
                </a:cubicBezTo>
                <a:cubicBezTo>
                  <a:pt x="3293" y="76"/>
                  <a:pt x="3303" y="74"/>
                  <a:pt x="3303" y="67"/>
                </a:cubicBezTo>
                <a:cubicBezTo>
                  <a:pt x="3103" y="33"/>
                  <a:pt x="2903" y="0"/>
                  <a:pt x="266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18"/>
          <p:cNvSpPr/>
          <p:nvPr/>
        </p:nvSpPr>
        <p:spPr>
          <a:xfrm>
            <a:off x="7692278" y="1813891"/>
            <a:ext cx="291203" cy="290560"/>
          </a:xfrm>
          <a:custGeom>
            <a:avLst/>
            <a:gdLst/>
            <a:ahLst/>
            <a:cxnLst/>
            <a:rect l="l" t="t" r="r" b="b"/>
            <a:pathLst>
              <a:path w="14945" h="14912" extrusionOk="0">
                <a:moveTo>
                  <a:pt x="4613" y="12899"/>
                </a:moveTo>
                <a:cubicBezTo>
                  <a:pt x="4618" y="12901"/>
                  <a:pt x="4622" y="12903"/>
                  <a:pt x="4627" y="12905"/>
                </a:cubicBezTo>
                <a:lnTo>
                  <a:pt x="4627" y="12905"/>
                </a:lnTo>
                <a:cubicBezTo>
                  <a:pt x="4627" y="12909"/>
                  <a:pt x="4630" y="12915"/>
                  <a:pt x="4628" y="12915"/>
                </a:cubicBezTo>
                <a:cubicBezTo>
                  <a:pt x="4627" y="12915"/>
                  <a:pt x="4623" y="12911"/>
                  <a:pt x="4613" y="12899"/>
                </a:cubicBezTo>
                <a:close/>
                <a:moveTo>
                  <a:pt x="7873" y="1"/>
                </a:moveTo>
                <a:lnTo>
                  <a:pt x="7873" y="34"/>
                </a:lnTo>
                <a:cubicBezTo>
                  <a:pt x="7673" y="435"/>
                  <a:pt x="7439" y="902"/>
                  <a:pt x="7206" y="1369"/>
                </a:cubicBezTo>
                <a:lnTo>
                  <a:pt x="7272" y="1369"/>
                </a:lnTo>
                <a:cubicBezTo>
                  <a:pt x="6715" y="1369"/>
                  <a:pt x="6190" y="1465"/>
                  <a:pt x="5697" y="1627"/>
                </a:cubicBezTo>
                <a:lnTo>
                  <a:pt x="5697" y="1627"/>
                </a:lnTo>
                <a:lnTo>
                  <a:pt x="4671" y="568"/>
                </a:lnTo>
                <a:lnTo>
                  <a:pt x="4637" y="535"/>
                </a:lnTo>
                <a:lnTo>
                  <a:pt x="4604" y="535"/>
                </a:lnTo>
                <a:lnTo>
                  <a:pt x="2502" y="1869"/>
                </a:lnTo>
                <a:lnTo>
                  <a:pt x="2469" y="1902"/>
                </a:lnTo>
                <a:lnTo>
                  <a:pt x="2469" y="1936"/>
                </a:lnTo>
                <a:lnTo>
                  <a:pt x="2952" y="3289"/>
                </a:lnTo>
                <a:lnTo>
                  <a:pt x="2952" y="3289"/>
                </a:lnTo>
                <a:cubicBezTo>
                  <a:pt x="2600" y="3675"/>
                  <a:pt x="2280" y="4092"/>
                  <a:pt x="2051" y="4571"/>
                </a:cubicBezTo>
                <a:lnTo>
                  <a:pt x="534" y="4571"/>
                </a:lnTo>
                <a:lnTo>
                  <a:pt x="534" y="4604"/>
                </a:lnTo>
                <a:lnTo>
                  <a:pt x="1" y="7006"/>
                </a:lnTo>
                <a:lnTo>
                  <a:pt x="1" y="7073"/>
                </a:lnTo>
                <a:lnTo>
                  <a:pt x="67" y="7106"/>
                </a:lnTo>
                <a:lnTo>
                  <a:pt x="1337" y="7709"/>
                </a:lnTo>
                <a:lnTo>
                  <a:pt x="1337" y="7709"/>
                </a:lnTo>
                <a:cubicBezTo>
                  <a:pt x="1371" y="8236"/>
                  <a:pt x="1462" y="8734"/>
                  <a:pt x="1612" y="9231"/>
                </a:cubicBezTo>
                <a:lnTo>
                  <a:pt x="1612" y="9231"/>
                </a:lnTo>
                <a:lnTo>
                  <a:pt x="568" y="10275"/>
                </a:lnTo>
                <a:lnTo>
                  <a:pt x="534" y="10308"/>
                </a:lnTo>
                <a:lnTo>
                  <a:pt x="568" y="10375"/>
                </a:lnTo>
                <a:lnTo>
                  <a:pt x="1869" y="12443"/>
                </a:lnTo>
                <a:lnTo>
                  <a:pt x="1902" y="12510"/>
                </a:lnTo>
                <a:lnTo>
                  <a:pt x="1969" y="12477"/>
                </a:lnTo>
                <a:lnTo>
                  <a:pt x="3322" y="11993"/>
                </a:lnTo>
                <a:lnTo>
                  <a:pt x="3322" y="11993"/>
                </a:lnTo>
                <a:cubicBezTo>
                  <a:pt x="3699" y="12337"/>
                  <a:pt x="4106" y="12651"/>
                  <a:pt x="4570" y="12878"/>
                </a:cubicBezTo>
                <a:lnTo>
                  <a:pt x="4570" y="12878"/>
                </a:lnTo>
                <a:lnTo>
                  <a:pt x="4570" y="14411"/>
                </a:lnTo>
                <a:lnTo>
                  <a:pt x="4637" y="14411"/>
                </a:lnTo>
                <a:lnTo>
                  <a:pt x="7039" y="14912"/>
                </a:lnTo>
                <a:lnTo>
                  <a:pt x="7106" y="14912"/>
                </a:lnTo>
                <a:lnTo>
                  <a:pt x="7139" y="14845"/>
                </a:lnTo>
                <a:cubicBezTo>
                  <a:pt x="7334" y="14422"/>
                  <a:pt x="7529" y="13968"/>
                  <a:pt x="7755" y="13544"/>
                </a:cubicBezTo>
                <a:lnTo>
                  <a:pt x="7755" y="13544"/>
                </a:lnTo>
                <a:cubicBezTo>
                  <a:pt x="8255" y="13538"/>
                  <a:pt x="8756" y="13445"/>
                  <a:pt x="9256" y="13293"/>
                </a:cubicBezTo>
                <a:lnTo>
                  <a:pt x="9256" y="13293"/>
                </a:lnTo>
                <a:lnTo>
                  <a:pt x="10275" y="14311"/>
                </a:lnTo>
                <a:lnTo>
                  <a:pt x="10308" y="14345"/>
                </a:lnTo>
                <a:lnTo>
                  <a:pt x="10375" y="14311"/>
                </a:lnTo>
                <a:lnTo>
                  <a:pt x="12443" y="13010"/>
                </a:lnTo>
                <a:lnTo>
                  <a:pt x="12509" y="12977"/>
                </a:lnTo>
                <a:lnTo>
                  <a:pt x="12476" y="12910"/>
                </a:lnTo>
                <a:cubicBezTo>
                  <a:pt x="12315" y="12459"/>
                  <a:pt x="12154" y="12008"/>
                  <a:pt x="11993" y="11557"/>
                </a:cubicBezTo>
                <a:lnTo>
                  <a:pt x="11993" y="11557"/>
                </a:lnTo>
                <a:cubicBezTo>
                  <a:pt x="12343" y="11172"/>
                  <a:pt x="12633" y="10755"/>
                  <a:pt x="12891" y="10308"/>
                </a:cubicBezTo>
                <a:lnTo>
                  <a:pt x="14411" y="10308"/>
                </a:lnTo>
                <a:lnTo>
                  <a:pt x="14411" y="10242"/>
                </a:lnTo>
                <a:cubicBezTo>
                  <a:pt x="14578" y="9408"/>
                  <a:pt x="14778" y="8607"/>
                  <a:pt x="14945" y="7840"/>
                </a:cubicBezTo>
                <a:lnTo>
                  <a:pt x="14945" y="7807"/>
                </a:lnTo>
                <a:lnTo>
                  <a:pt x="14878" y="7773"/>
                </a:lnTo>
                <a:lnTo>
                  <a:pt x="13576" y="7155"/>
                </a:lnTo>
                <a:lnTo>
                  <a:pt x="13576" y="7155"/>
                </a:lnTo>
                <a:cubicBezTo>
                  <a:pt x="13542" y="6636"/>
                  <a:pt x="13445" y="6118"/>
                  <a:pt x="13317" y="5631"/>
                </a:cubicBezTo>
                <a:lnTo>
                  <a:pt x="13317" y="5631"/>
                </a:lnTo>
                <a:lnTo>
                  <a:pt x="14311" y="4638"/>
                </a:lnTo>
                <a:lnTo>
                  <a:pt x="14311" y="4604"/>
                </a:lnTo>
                <a:lnTo>
                  <a:pt x="14311" y="4571"/>
                </a:lnTo>
                <a:lnTo>
                  <a:pt x="12976" y="2469"/>
                </a:lnTo>
                <a:lnTo>
                  <a:pt x="12943" y="2469"/>
                </a:lnTo>
                <a:lnTo>
                  <a:pt x="11566" y="2961"/>
                </a:lnTo>
                <a:lnTo>
                  <a:pt x="11566" y="2961"/>
                </a:lnTo>
                <a:cubicBezTo>
                  <a:pt x="11268" y="2697"/>
                  <a:pt x="10938" y="2434"/>
                  <a:pt x="10608" y="2236"/>
                </a:cubicBezTo>
                <a:lnTo>
                  <a:pt x="10341" y="2102"/>
                </a:lnTo>
                <a:lnTo>
                  <a:pt x="10575" y="2269"/>
                </a:lnTo>
                <a:cubicBezTo>
                  <a:pt x="10942" y="2469"/>
                  <a:pt x="11242" y="2736"/>
                  <a:pt x="11542" y="3003"/>
                </a:cubicBezTo>
                <a:lnTo>
                  <a:pt x="12916" y="2513"/>
                </a:lnTo>
                <a:lnTo>
                  <a:pt x="14185" y="4563"/>
                </a:lnTo>
                <a:lnTo>
                  <a:pt x="14185" y="4563"/>
                </a:lnTo>
                <a:cubicBezTo>
                  <a:pt x="13860" y="4888"/>
                  <a:pt x="13534" y="5215"/>
                  <a:pt x="13177" y="5605"/>
                </a:cubicBezTo>
                <a:lnTo>
                  <a:pt x="13177" y="5638"/>
                </a:lnTo>
                <a:cubicBezTo>
                  <a:pt x="13310" y="6139"/>
                  <a:pt x="13410" y="6672"/>
                  <a:pt x="13443" y="7206"/>
                </a:cubicBezTo>
                <a:lnTo>
                  <a:pt x="13443" y="7239"/>
                </a:lnTo>
                <a:lnTo>
                  <a:pt x="14767" y="7885"/>
                </a:lnTo>
                <a:lnTo>
                  <a:pt x="14767" y="7885"/>
                </a:lnTo>
                <a:cubicBezTo>
                  <a:pt x="14607" y="8588"/>
                  <a:pt x="14417" y="9380"/>
                  <a:pt x="14227" y="10175"/>
                </a:cubicBezTo>
                <a:lnTo>
                  <a:pt x="12743" y="10175"/>
                </a:lnTo>
                <a:lnTo>
                  <a:pt x="12743" y="10208"/>
                </a:lnTo>
                <a:cubicBezTo>
                  <a:pt x="12509" y="10675"/>
                  <a:pt x="12209" y="11109"/>
                  <a:pt x="11842" y="11509"/>
                </a:cubicBezTo>
                <a:lnTo>
                  <a:pt x="11809" y="11543"/>
                </a:lnTo>
                <a:lnTo>
                  <a:pt x="11809" y="11576"/>
                </a:lnTo>
                <a:lnTo>
                  <a:pt x="12296" y="12939"/>
                </a:lnTo>
                <a:lnTo>
                  <a:pt x="10303" y="14173"/>
                </a:lnTo>
                <a:lnTo>
                  <a:pt x="9307" y="13177"/>
                </a:lnTo>
                <a:lnTo>
                  <a:pt x="9274" y="13144"/>
                </a:lnTo>
                <a:lnTo>
                  <a:pt x="9207" y="13144"/>
                </a:lnTo>
                <a:cubicBezTo>
                  <a:pt x="8707" y="13277"/>
                  <a:pt x="8173" y="13377"/>
                  <a:pt x="7673" y="13411"/>
                </a:cubicBezTo>
                <a:lnTo>
                  <a:pt x="7606" y="13411"/>
                </a:lnTo>
                <a:lnTo>
                  <a:pt x="7606" y="13444"/>
                </a:lnTo>
                <a:cubicBezTo>
                  <a:pt x="7381" y="13861"/>
                  <a:pt x="7188" y="14309"/>
                  <a:pt x="6965" y="14729"/>
                </a:cubicBezTo>
                <a:lnTo>
                  <a:pt x="6965" y="14729"/>
                </a:lnTo>
                <a:lnTo>
                  <a:pt x="4704" y="14226"/>
                </a:lnTo>
                <a:lnTo>
                  <a:pt x="4704" y="14226"/>
                </a:lnTo>
                <a:lnTo>
                  <a:pt x="4704" y="12810"/>
                </a:lnTo>
                <a:cubicBezTo>
                  <a:pt x="4654" y="12744"/>
                  <a:pt x="4646" y="12727"/>
                  <a:pt x="4646" y="12727"/>
                </a:cubicBezTo>
                <a:lnTo>
                  <a:pt x="4646" y="12727"/>
                </a:lnTo>
                <a:cubicBezTo>
                  <a:pt x="4646" y="12727"/>
                  <a:pt x="4654" y="12743"/>
                  <a:pt x="4637" y="12743"/>
                </a:cubicBezTo>
                <a:cubicBezTo>
                  <a:pt x="4170" y="12477"/>
                  <a:pt x="3737" y="12176"/>
                  <a:pt x="3370" y="11809"/>
                </a:cubicBezTo>
                <a:lnTo>
                  <a:pt x="3336" y="11776"/>
                </a:lnTo>
                <a:lnTo>
                  <a:pt x="3270" y="11776"/>
                </a:lnTo>
                <a:lnTo>
                  <a:pt x="1932" y="12254"/>
                </a:lnTo>
                <a:lnTo>
                  <a:pt x="1932" y="12254"/>
                </a:lnTo>
                <a:lnTo>
                  <a:pt x="674" y="10302"/>
                </a:lnTo>
                <a:lnTo>
                  <a:pt x="1702" y="9274"/>
                </a:lnTo>
                <a:lnTo>
                  <a:pt x="1735" y="9241"/>
                </a:lnTo>
                <a:lnTo>
                  <a:pt x="1735" y="9208"/>
                </a:lnTo>
                <a:cubicBezTo>
                  <a:pt x="1568" y="8674"/>
                  <a:pt x="1468" y="8173"/>
                  <a:pt x="1468" y="7640"/>
                </a:cubicBezTo>
                <a:lnTo>
                  <a:pt x="1468" y="7606"/>
                </a:lnTo>
                <a:lnTo>
                  <a:pt x="1435" y="7606"/>
                </a:lnTo>
                <a:lnTo>
                  <a:pt x="141" y="7007"/>
                </a:lnTo>
                <a:lnTo>
                  <a:pt x="141" y="7007"/>
                </a:lnTo>
                <a:cubicBezTo>
                  <a:pt x="303" y="6196"/>
                  <a:pt x="497" y="5387"/>
                  <a:pt x="628" y="4671"/>
                </a:cubicBezTo>
                <a:lnTo>
                  <a:pt x="2102" y="4671"/>
                </a:lnTo>
                <a:lnTo>
                  <a:pt x="2102" y="4638"/>
                </a:lnTo>
                <a:cubicBezTo>
                  <a:pt x="2369" y="4171"/>
                  <a:pt x="2669" y="3737"/>
                  <a:pt x="3036" y="3337"/>
                </a:cubicBezTo>
                <a:lnTo>
                  <a:pt x="3069" y="3337"/>
                </a:lnTo>
                <a:lnTo>
                  <a:pt x="3069" y="3303"/>
                </a:lnTo>
                <a:lnTo>
                  <a:pt x="2588" y="1957"/>
                </a:lnTo>
                <a:lnTo>
                  <a:pt x="2588" y="1957"/>
                </a:lnTo>
                <a:lnTo>
                  <a:pt x="4597" y="661"/>
                </a:lnTo>
                <a:lnTo>
                  <a:pt x="4597" y="661"/>
                </a:lnTo>
                <a:lnTo>
                  <a:pt x="5638" y="1702"/>
                </a:lnTo>
                <a:lnTo>
                  <a:pt x="5705" y="1702"/>
                </a:lnTo>
                <a:cubicBezTo>
                  <a:pt x="6205" y="1535"/>
                  <a:pt x="6739" y="1435"/>
                  <a:pt x="7272" y="1402"/>
                </a:cubicBezTo>
                <a:lnTo>
                  <a:pt x="7306" y="1402"/>
                </a:lnTo>
                <a:lnTo>
                  <a:pt x="7922" y="71"/>
                </a:lnTo>
                <a:lnTo>
                  <a:pt x="10275" y="594"/>
                </a:lnTo>
                <a:lnTo>
                  <a:pt x="10275" y="594"/>
                </a:lnTo>
                <a:lnTo>
                  <a:pt x="10275" y="1669"/>
                </a:lnTo>
                <a:lnTo>
                  <a:pt x="10275" y="1969"/>
                </a:lnTo>
                <a:cubicBezTo>
                  <a:pt x="10275" y="2002"/>
                  <a:pt x="10275" y="2002"/>
                  <a:pt x="10275" y="2036"/>
                </a:cubicBezTo>
                <a:cubicBezTo>
                  <a:pt x="10275" y="2002"/>
                  <a:pt x="10308" y="1969"/>
                  <a:pt x="10308" y="1969"/>
                </a:cubicBezTo>
                <a:lnTo>
                  <a:pt x="10308" y="1669"/>
                </a:lnTo>
                <a:lnTo>
                  <a:pt x="10308" y="568"/>
                </a:lnTo>
                <a:lnTo>
                  <a:pt x="10275" y="568"/>
                </a:lnTo>
                <a:lnTo>
                  <a:pt x="790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18"/>
          <p:cNvSpPr/>
          <p:nvPr/>
        </p:nvSpPr>
        <p:spPr>
          <a:xfrm>
            <a:off x="7329603" y="3703351"/>
            <a:ext cx="848864" cy="491392"/>
          </a:xfrm>
          <a:custGeom>
            <a:avLst/>
            <a:gdLst/>
            <a:ahLst/>
            <a:cxnLst/>
            <a:rect l="l" t="t" r="r" b="b"/>
            <a:pathLst>
              <a:path w="43565" h="25219" extrusionOk="0">
                <a:moveTo>
                  <a:pt x="0" y="0"/>
                </a:moveTo>
                <a:lnTo>
                  <a:pt x="0" y="34"/>
                </a:lnTo>
                <a:lnTo>
                  <a:pt x="0" y="25152"/>
                </a:lnTo>
                <a:lnTo>
                  <a:pt x="0" y="25218"/>
                </a:lnTo>
                <a:lnTo>
                  <a:pt x="67" y="25218"/>
                </a:lnTo>
                <a:lnTo>
                  <a:pt x="31356" y="25185"/>
                </a:lnTo>
                <a:lnTo>
                  <a:pt x="40262" y="25185"/>
                </a:lnTo>
                <a:lnTo>
                  <a:pt x="31289" y="25152"/>
                </a:lnTo>
                <a:lnTo>
                  <a:pt x="134" y="25118"/>
                </a:lnTo>
                <a:lnTo>
                  <a:pt x="134" y="25118"/>
                </a:lnTo>
                <a:lnTo>
                  <a:pt x="134" y="167"/>
                </a:lnTo>
                <a:lnTo>
                  <a:pt x="134" y="167"/>
                </a:lnTo>
                <a:lnTo>
                  <a:pt x="43398" y="134"/>
                </a:lnTo>
                <a:lnTo>
                  <a:pt x="43398" y="134"/>
                </a:lnTo>
                <a:cubicBezTo>
                  <a:pt x="43398" y="7809"/>
                  <a:pt x="43431" y="14056"/>
                  <a:pt x="43431" y="18380"/>
                </a:cubicBezTo>
                <a:cubicBezTo>
                  <a:pt x="43465" y="20582"/>
                  <a:pt x="43465" y="22250"/>
                  <a:pt x="43465" y="23417"/>
                </a:cubicBezTo>
                <a:lnTo>
                  <a:pt x="43465" y="24751"/>
                </a:lnTo>
                <a:lnTo>
                  <a:pt x="43465" y="25185"/>
                </a:lnTo>
                <a:cubicBezTo>
                  <a:pt x="43465" y="25185"/>
                  <a:pt x="43531" y="25018"/>
                  <a:pt x="43531" y="24718"/>
                </a:cubicBezTo>
                <a:lnTo>
                  <a:pt x="43531" y="23417"/>
                </a:lnTo>
                <a:lnTo>
                  <a:pt x="43531" y="18414"/>
                </a:lnTo>
                <a:cubicBezTo>
                  <a:pt x="43531" y="14044"/>
                  <a:pt x="43565" y="7773"/>
                  <a:pt x="43565" y="67"/>
                </a:cubicBezTo>
                <a:lnTo>
                  <a:pt x="4356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18"/>
          <p:cNvSpPr/>
          <p:nvPr/>
        </p:nvSpPr>
        <p:spPr>
          <a:xfrm>
            <a:off x="7331552" y="3762488"/>
            <a:ext cx="844967" cy="3273"/>
          </a:xfrm>
          <a:custGeom>
            <a:avLst/>
            <a:gdLst/>
            <a:ahLst/>
            <a:cxnLst/>
            <a:rect l="l" t="t" r="r" b="b"/>
            <a:pathLst>
              <a:path w="43365" h="168" extrusionOk="0">
                <a:moveTo>
                  <a:pt x="21682" y="1"/>
                </a:moveTo>
                <a:cubicBezTo>
                  <a:pt x="9707" y="1"/>
                  <a:pt x="0" y="34"/>
                  <a:pt x="0" y="68"/>
                </a:cubicBezTo>
                <a:cubicBezTo>
                  <a:pt x="0" y="134"/>
                  <a:pt x="9707" y="168"/>
                  <a:pt x="21682" y="168"/>
                </a:cubicBezTo>
                <a:cubicBezTo>
                  <a:pt x="33658" y="168"/>
                  <a:pt x="43365" y="134"/>
                  <a:pt x="43365" y="68"/>
                </a:cubicBezTo>
                <a:cubicBezTo>
                  <a:pt x="43365" y="34"/>
                  <a:pt x="33658" y="1"/>
                  <a:pt x="2168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18"/>
          <p:cNvSpPr/>
          <p:nvPr/>
        </p:nvSpPr>
        <p:spPr>
          <a:xfrm>
            <a:off x="7403685" y="3844384"/>
            <a:ext cx="261313" cy="261313"/>
          </a:xfrm>
          <a:custGeom>
            <a:avLst/>
            <a:gdLst/>
            <a:ahLst/>
            <a:cxnLst/>
            <a:rect l="l" t="t" r="r" b="b"/>
            <a:pathLst>
              <a:path w="13411" h="13411" extrusionOk="0">
                <a:moveTo>
                  <a:pt x="1" y="1"/>
                </a:moveTo>
                <a:lnTo>
                  <a:pt x="1" y="13410"/>
                </a:lnTo>
                <a:lnTo>
                  <a:pt x="13411" y="13410"/>
                </a:lnTo>
                <a:lnTo>
                  <a:pt x="1341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8"/>
          <p:cNvSpPr/>
          <p:nvPr/>
        </p:nvSpPr>
        <p:spPr>
          <a:xfrm>
            <a:off x="7736470" y="3886647"/>
            <a:ext cx="378301" cy="1968"/>
          </a:xfrm>
          <a:custGeom>
            <a:avLst/>
            <a:gdLst/>
            <a:ahLst/>
            <a:cxnLst/>
            <a:rect l="l" t="t" r="r" b="b"/>
            <a:pathLst>
              <a:path w="19415" h="101" extrusionOk="0">
                <a:moveTo>
                  <a:pt x="101" y="42"/>
                </a:moveTo>
                <a:cubicBezTo>
                  <a:pt x="68" y="42"/>
                  <a:pt x="34" y="50"/>
                  <a:pt x="1" y="67"/>
                </a:cubicBezTo>
                <a:lnTo>
                  <a:pt x="201" y="67"/>
                </a:lnTo>
                <a:cubicBezTo>
                  <a:pt x="168" y="50"/>
                  <a:pt x="134" y="42"/>
                  <a:pt x="101" y="42"/>
                </a:cubicBezTo>
                <a:close/>
                <a:moveTo>
                  <a:pt x="19319" y="42"/>
                </a:moveTo>
                <a:cubicBezTo>
                  <a:pt x="19290" y="42"/>
                  <a:pt x="19265" y="50"/>
                  <a:pt x="19248" y="67"/>
                </a:cubicBezTo>
                <a:lnTo>
                  <a:pt x="19415" y="67"/>
                </a:lnTo>
                <a:cubicBezTo>
                  <a:pt x="19381" y="50"/>
                  <a:pt x="19348" y="42"/>
                  <a:pt x="19319" y="42"/>
                </a:cubicBezTo>
                <a:close/>
                <a:moveTo>
                  <a:pt x="9708" y="0"/>
                </a:moveTo>
                <a:lnTo>
                  <a:pt x="2870" y="33"/>
                </a:lnTo>
                <a:lnTo>
                  <a:pt x="768" y="67"/>
                </a:lnTo>
                <a:lnTo>
                  <a:pt x="2870" y="67"/>
                </a:lnTo>
                <a:lnTo>
                  <a:pt x="9708" y="100"/>
                </a:lnTo>
                <a:lnTo>
                  <a:pt x="16579" y="67"/>
                </a:lnTo>
                <a:lnTo>
                  <a:pt x="18681" y="67"/>
                </a:lnTo>
                <a:lnTo>
                  <a:pt x="16579" y="33"/>
                </a:lnTo>
                <a:lnTo>
                  <a:pt x="970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18"/>
          <p:cNvSpPr/>
          <p:nvPr/>
        </p:nvSpPr>
        <p:spPr>
          <a:xfrm>
            <a:off x="7736470" y="3944478"/>
            <a:ext cx="386758" cy="2630"/>
          </a:xfrm>
          <a:custGeom>
            <a:avLst/>
            <a:gdLst/>
            <a:ahLst/>
            <a:cxnLst/>
            <a:rect l="l" t="t" r="r" b="b"/>
            <a:pathLst>
              <a:path w="19849" h="135" extrusionOk="0">
                <a:moveTo>
                  <a:pt x="9941" y="1"/>
                </a:moveTo>
                <a:lnTo>
                  <a:pt x="2936" y="34"/>
                </a:lnTo>
                <a:lnTo>
                  <a:pt x="801" y="68"/>
                </a:lnTo>
                <a:lnTo>
                  <a:pt x="201" y="68"/>
                </a:lnTo>
                <a:cubicBezTo>
                  <a:pt x="134" y="68"/>
                  <a:pt x="68" y="68"/>
                  <a:pt x="1" y="101"/>
                </a:cubicBezTo>
                <a:lnTo>
                  <a:pt x="2936" y="101"/>
                </a:lnTo>
                <a:lnTo>
                  <a:pt x="9941" y="134"/>
                </a:lnTo>
                <a:lnTo>
                  <a:pt x="16946" y="101"/>
                </a:lnTo>
                <a:lnTo>
                  <a:pt x="19848" y="101"/>
                </a:lnTo>
                <a:cubicBezTo>
                  <a:pt x="19782" y="68"/>
                  <a:pt x="19715" y="68"/>
                  <a:pt x="19648" y="68"/>
                </a:cubicBezTo>
                <a:lnTo>
                  <a:pt x="19081" y="68"/>
                </a:lnTo>
                <a:lnTo>
                  <a:pt x="16946" y="34"/>
                </a:lnTo>
                <a:lnTo>
                  <a:pt x="994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8"/>
          <p:cNvSpPr/>
          <p:nvPr/>
        </p:nvSpPr>
        <p:spPr>
          <a:xfrm>
            <a:off x="7736470" y="4003635"/>
            <a:ext cx="386758" cy="1968"/>
          </a:xfrm>
          <a:custGeom>
            <a:avLst/>
            <a:gdLst/>
            <a:ahLst/>
            <a:cxnLst/>
            <a:rect l="l" t="t" r="r" b="b"/>
            <a:pathLst>
              <a:path w="19849" h="101" extrusionOk="0">
                <a:moveTo>
                  <a:pt x="1" y="34"/>
                </a:moveTo>
                <a:cubicBezTo>
                  <a:pt x="34" y="50"/>
                  <a:pt x="68" y="59"/>
                  <a:pt x="101" y="59"/>
                </a:cubicBezTo>
                <a:cubicBezTo>
                  <a:pt x="134" y="59"/>
                  <a:pt x="168" y="50"/>
                  <a:pt x="201" y="34"/>
                </a:cubicBezTo>
                <a:close/>
                <a:moveTo>
                  <a:pt x="19648" y="34"/>
                </a:moveTo>
                <a:cubicBezTo>
                  <a:pt x="19682" y="50"/>
                  <a:pt x="19715" y="59"/>
                  <a:pt x="19748" y="59"/>
                </a:cubicBezTo>
                <a:cubicBezTo>
                  <a:pt x="19782" y="59"/>
                  <a:pt x="19815" y="50"/>
                  <a:pt x="19848" y="34"/>
                </a:cubicBezTo>
                <a:close/>
                <a:moveTo>
                  <a:pt x="2936" y="0"/>
                </a:moveTo>
                <a:lnTo>
                  <a:pt x="801" y="34"/>
                </a:lnTo>
                <a:lnTo>
                  <a:pt x="2936" y="67"/>
                </a:lnTo>
                <a:lnTo>
                  <a:pt x="9941" y="100"/>
                </a:lnTo>
                <a:lnTo>
                  <a:pt x="16946" y="67"/>
                </a:lnTo>
                <a:lnTo>
                  <a:pt x="19081" y="34"/>
                </a:lnTo>
                <a:lnTo>
                  <a:pt x="169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18"/>
          <p:cNvSpPr/>
          <p:nvPr/>
        </p:nvSpPr>
        <p:spPr>
          <a:xfrm>
            <a:off x="7736470" y="4061486"/>
            <a:ext cx="386758" cy="2611"/>
          </a:xfrm>
          <a:custGeom>
            <a:avLst/>
            <a:gdLst/>
            <a:ahLst/>
            <a:cxnLst/>
            <a:rect l="l" t="t" r="r" b="b"/>
            <a:pathLst>
              <a:path w="19849" h="134" extrusionOk="0">
                <a:moveTo>
                  <a:pt x="134" y="52"/>
                </a:moveTo>
                <a:cubicBezTo>
                  <a:pt x="90" y="52"/>
                  <a:pt x="45" y="67"/>
                  <a:pt x="1" y="67"/>
                </a:cubicBezTo>
                <a:lnTo>
                  <a:pt x="201" y="67"/>
                </a:lnTo>
                <a:cubicBezTo>
                  <a:pt x="179" y="56"/>
                  <a:pt x="157" y="52"/>
                  <a:pt x="134" y="52"/>
                </a:cubicBezTo>
                <a:close/>
                <a:moveTo>
                  <a:pt x="19715" y="52"/>
                </a:moveTo>
                <a:cubicBezTo>
                  <a:pt x="19693" y="52"/>
                  <a:pt x="19670" y="56"/>
                  <a:pt x="19648" y="67"/>
                </a:cubicBezTo>
                <a:lnTo>
                  <a:pt x="19848" y="67"/>
                </a:lnTo>
                <a:cubicBezTo>
                  <a:pt x="19804" y="67"/>
                  <a:pt x="19759" y="52"/>
                  <a:pt x="19715" y="52"/>
                </a:cubicBezTo>
                <a:close/>
                <a:moveTo>
                  <a:pt x="9941" y="0"/>
                </a:moveTo>
                <a:lnTo>
                  <a:pt x="2936" y="34"/>
                </a:lnTo>
                <a:lnTo>
                  <a:pt x="801" y="67"/>
                </a:lnTo>
                <a:lnTo>
                  <a:pt x="2936" y="100"/>
                </a:lnTo>
                <a:lnTo>
                  <a:pt x="9941" y="134"/>
                </a:lnTo>
                <a:lnTo>
                  <a:pt x="16946" y="100"/>
                </a:lnTo>
                <a:lnTo>
                  <a:pt x="19081" y="67"/>
                </a:lnTo>
                <a:lnTo>
                  <a:pt x="16946" y="34"/>
                </a:lnTo>
                <a:lnTo>
                  <a:pt x="9941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4" name="Google Shape;1394;p18"/>
          <p:cNvGrpSpPr/>
          <p:nvPr/>
        </p:nvGrpSpPr>
        <p:grpSpPr>
          <a:xfrm>
            <a:off x="4484065" y="1115032"/>
            <a:ext cx="772171" cy="703447"/>
            <a:chOff x="5343965" y="1169619"/>
            <a:chExt cx="772171" cy="703447"/>
          </a:xfrm>
        </p:grpSpPr>
        <p:sp>
          <p:nvSpPr>
            <p:cNvPr id="1395" name="Google Shape;1395;p18"/>
            <p:cNvSpPr/>
            <p:nvPr/>
          </p:nvSpPr>
          <p:spPr>
            <a:xfrm>
              <a:off x="5343965" y="1169619"/>
              <a:ext cx="772171" cy="703447"/>
            </a:xfrm>
            <a:custGeom>
              <a:avLst/>
              <a:gdLst/>
              <a:ahLst/>
              <a:cxnLst/>
              <a:rect l="l" t="t" r="r" b="b"/>
              <a:pathLst>
                <a:path w="39629" h="36102" extrusionOk="0">
                  <a:moveTo>
                    <a:pt x="19798" y="1"/>
                  </a:moveTo>
                  <a:cubicBezTo>
                    <a:pt x="15178" y="1"/>
                    <a:pt x="10558" y="1760"/>
                    <a:pt x="7039" y="5279"/>
                  </a:cubicBezTo>
                  <a:cubicBezTo>
                    <a:pt x="0" y="12351"/>
                    <a:pt x="0" y="23759"/>
                    <a:pt x="7039" y="30798"/>
                  </a:cubicBezTo>
                  <a:cubicBezTo>
                    <a:pt x="10558" y="34334"/>
                    <a:pt x="15178" y="36101"/>
                    <a:pt x="19798" y="36101"/>
                  </a:cubicBezTo>
                  <a:cubicBezTo>
                    <a:pt x="24418" y="36101"/>
                    <a:pt x="29038" y="34334"/>
                    <a:pt x="32557" y="30798"/>
                  </a:cubicBezTo>
                  <a:cubicBezTo>
                    <a:pt x="39628" y="23759"/>
                    <a:pt x="39628" y="12351"/>
                    <a:pt x="32557" y="5279"/>
                  </a:cubicBezTo>
                  <a:cubicBezTo>
                    <a:pt x="29038" y="1760"/>
                    <a:pt x="24418" y="1"/>
                    <a:pt x="1979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725481" y="1325129"/>
              <a:ext cx="164473" cy="209308"/>
            </a:xfrm>
            <a:custGeom>
              <a:avLst/>
              <a:gdLst/>
              <a:ahLst/>
              <a:cxnLst/>
              <a:rect l="l" t="t" r="r" b="b"/>
              <a:pathLst>
                <a:path w="8441" h="10742" extrusionOk="0">
                  <a:moveTo>
                    <a:pt x="134" y="0"/>
                  </a:moveTo>
                  <a:cubicBezTo>
                    <a:pt x="101" y="267"/>
                    <a:pt x="68" y="501"/>
                    <a:pt x="101" y="768"/>
                  </a:cubicBezTo>
                  <a:cubicBezTo>
                    <a:pt x="68" y="1268"/>
                    <a:pt x="34" y="1968"/>
                    <a:pt x="34" y="2802"/>
                  </a:cubicBezTo>
                  <a:cubicBezTo>
                    <a:pt x="1" y="4470"/>
                    <a:pt x="1" y="6839"/>
                    <a:pt x="1" y="9474"/>
                  </a:cubicBezTo>
                  <a:lnTo>
                    <a:pt x="1" y="10741"/>
                  </a:lnTo>
                  <a:lnTo>
                    <a:pt x="134" y="10741"/>
                  </a:lnTo>
                  <a:cubicBezTo>
                    <a:pt x="2469" y="10741"/>
                    <a:pt x="4537" y="10708"/>
                    <a:pt x="6038" y="10708"/>
                  </a:cubicBezTo>
                  <a:lnTo>
                    <a:pt x="7773" y="10675"/>
                  </a:lnTo>
                  <a:cubicBezTo>
                    <a:pt x="8007" y="10675"/>
                    <a:pt x="8207" y="10641"/>
                    <a:pt x="8440" y="10641"/>
                  </a:cubicBezTo>
                  <a:cubicBezTo>
                    <a:pt x="8207" y="10608"/>
                    <a:pt x="8007" y="10575"/>
                    <a:pt x="7806" y="10575"/>
                  </a:cubicBezTo>
                  <a:lnTo>
                    <a:pt x="6038" y="10541"/>
                  </a:lnTo>
                  <a:cubicBezTo>
                    <a:pt x="4559" y="10508"/>
                    <a:pt x="2528" y="10508"/>
                    <a:pt x="234" y="10508"/>
                  </a:cubicBezTo>
                  <a:lnTo>
                    <a:pt x="234" y="10508"/>
                  </a:lnTo>
                  <a:lnTo>
                    <a:pt x="234" y="9474"/>
                  </a:lnTo>
                  <a:cubicBezTo>
                    <a:pt x="234" y="6872"/>
                    <a:pt x="201" y="4504"/>
                    <a:pt x="201" y="2802"/>
                  </a:cubicBezTo>
                  <a:cubicBezTo>
                    <a:pt x="168" y="1968"/>
                    <a:pt x="168" y="1268"/>
                    <a:pt x="168" y="768"/>
                  </a:cubicBezTo>
                  <a:cubicBezTo>
                    <a:pt x="168" y="501"/>
                    <a:pt x="168" y="2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726144" y="1227626"/>
              <a:ext cx="5865" cy="59176"/>
            </a:xfrm>
            <a:custGeom>
              <a:avLst/>
              <a:gdLst/>
              <a:ahLst/>
              <a:cxnLst/>
              <a:rect l="l" t="t" r="r" b="b"/>
              <a:pathLst>
                <a:path w="301" h="3037" extrusionOk="0">
                  <a:moveTo>
                    <a:pt x="134" y="1"/>
                  </a:moveTo>
                  <a:cubicBezTo>
                    <a:pt x="34" y="501"/>
                    <a:pt x="0" y="1001"/>
                    <a:pt x="34" y="1502"/>
                  </a:cubicBezTo>
                  <a:cubicBezTo>
                    <a:pt x="0" y="2002"/>
                    <a:pt x="34" y="2536"/>
                    <a:pt x="134" y="3036"/>
                  </a:cubicBezTo>
                  <a:cubicBezTo>
                    <a:pt x="267" y="2536"/>
                    <a:pt x="300" y="2002"/>
                    <a:pt x="267" y="1502"/>
                  </a:cubicBezTo>
                  <a:cubicBezTo>
                    <a:pt x="300" y="1001"/>
                    <a:pt x="267" y="5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848334" y="1275072"/>
              <a:ext cx="41620" cy="40977"/>
            </a:xfrm>
            <a:custGeom>
              <a:avLst/>
              <a:gdLst/>
              <a:ahLst/>
              <a:cxnLst/>
              <a:rect l="l" t="t" r="r" b="b"/>
              <a:pathLst>
                <a:path w="2136" h="2103" extrusionOk="0">
                  <a:moveTo>
                    <a:pt x="2135" y="1"/>
                  </a:moveTo>
                  <a:lnTo>
                    <a:pt x="2135" y="1"/>
                  </a:lnTo>
                  <a:cubicBezTo>
                    <a:pt x="1702" y="268"/>
                    <a:pt x="1301" y="568"/>
                    <a:pt x="968" y="968"/>
                  </a:cubicBezTo>
                  <a:cubicBezTo>
                    <a:pt x="601" y="1302"/>
                    <a:pt x="267" y="1669"/>
                    <a:pt x="0" y="2102"/>
                  </a:cubicBezTo>
                  <a:cubicBezTo>
                    <a:pt x="434" y="1835"/>
                    <a:pt x="801" y="1502"/>
                    <a:pt x="1134" y="1135"/>
                  </a:cubicBezTo>
                  <a:cubicBezTo>
                    <a:pt x="1535" y="801"/>
                    <a:pt x="1868" y="401"/>
                    <a:pt x="21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32821" y="1377115"/>
              <a:ext cx="50076" cy="30572"/>
            </a:xfrm>
            <a:custGeom>
              <a:avLst/>
              <a:gdLst/>
              <a:ahLst/>
              <a:cxnLst/>
              <a:rect l="l" t="t" r="r" b="b"/>
              <a:pathLst>
                <a:path w="2570" h="1569" extrusionOk="0">
                  <a:moveTo>
                    <a:pt x="2569" y="1"/>
                  </a:moveTo>
                  <a:lnTo>
                    <a:pt x="2569" y="1"/>
                  </a:lnTo>
                  <a:cubicBezTo>
                    <a:pt x="2069" y="134"/>
                    <a:pt x="1602" y="334"/>
                    <a:pt x="1202" y="635"/>
                  </a:cubicBezTo>
                  <a:cubicBezTo>
                    <a:pt x="735" y="868"/>
                    <a:pt x="334" y="1168"/>
                    <a:pt x="1" y="1569"/>
                  </a:cubicBezTo>
                  <a:cubicBezTo>
                    <a:pt x="468" y="1369"/>
                    <a:pt x="901" y="1135"/>
                    <a:pt x="1335" y="835"/>
                  </a:cubicBezTo>
                  <a:cubicBezTo>
                    <a:pt x="1769" y="601"/>
                    <a:pt x="2202" y="334"/>
                    <a:pt x="25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56866" y="1526390"/>
              <a:ext cx="81272" cy="5047"/>
            </a:xfrm>
            <a:custGeom>
              <a:avLst/>
              <a:gdLst/>
              <a:ahLst/>
              <a:cxnLst/>
              <a:rect l="l" t="t" r="r" b="b"/>
              <a:pathLst>
                <a:path w="4171" h="259" extrusionOk="0">
                  <a:moveTo>
                    <a:pt x="1573" y="0"/>
                  </a:moveTo>
                  <a:cubicBezTo>
                    <a:pt x="1040" y="0"/>
                    <a:pt x="511" y="44"/>
                    <a:pt x="1" y="146"/>
                  </a:cubicBezTo>
                  <a:cubicBezTo>
                    <a:pt x="501" y="221"/>
                    <a:pt x="1020" y="258"/>
                    <a:pt x="1544" y="258"/>
                  </a:cubicBezTo>
                  <a:cubicBezTo>
                    <a:pt x="1719" y="258"/>
                    <a:pt x="1894" y="254"/>
                    <a:pt x="2069" y="246"/>
                  </a:cubicBezTo>
                  <a:cubicBezTo>
                    <a:pt x="2244" y="254"/>
                    <a:pt x="2419" y="258"/>
                    <a:pt x="2594" y="258"/>
                  </a:cubicBezTo>
                  <a:cubicBezTo>
                    <a:pt x="3120" y="258"/>
                    <a:pt x="3645" y="221"/>
                    <a:pt x="4171" y="146"/>
                  </a:cubicBezTo>
                  <a:cubicBezTo>
                    <a:pt x="3635" y="44"/>
                    <a:pt x="3100" y="0"/>
                    <a:pt x="2565" y="0"/>
                  </a:cubicBezTo>
                  <a:cubicBezTo>
                    <a:pt x="2400" y="0"/>
                    <a:pt x="2234" y="4"/>
                    <a:pt x="2069" y="12"/>
                  </a:cubicBezTo>
                  <a:cubicBezTo>
                    <a:pt x="1904" y="4"/>
                    <a:pt x="1738" y="0"/>
                    <a:pt x="15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403102" y="1521187"/>
              <a:ext cx="76069" cy="5047"/>
            </a:xfrm>
            <a:custGeom>
              <a:avLst/>
              <a:gdLst/>
              <a:ahLst/>
              <a:cxnLst/>
              <a:rect l="l" t="t" r="r" b="b"/>
              <a:pathLst>
                <a:path w="3904" h="259" extrusionOk="0">
                  <a:moveTo>
                    <a:pt x="1497" y="0"/>
                  </a:moveTo>
                  <a:cubicBezTo>
                    <a:pt x="988" y="0"/>
                    <a:pt x="485" y="44"/>
                    <a:pt x="1" y="146"/>
                  </a:cubicBezTo>
                  <a:cubicBezTo>
                    <a:pt x="476" y="221"/>
                    <a:pt x="970" y="258"/>
                    <a:pt x="1469" y="258"/>
                  </a:cubicBezTo>
                  <a:cubicBezTo>
                    <a:pt x="1635" y="258"/>
                    <a:pt x="1802" y="254"/>
                    <a:pt x="1969" y="246"/>
                  </a:cubicBezTo>
                  <a:cubicBezTo>
                    <a:pt x="2127" y="254"/>
                    <a:pt x="2288" y="258"/>
                    <a:pt x="2449" y="258"/>
                  </a:cubicBezTo>
                  <a:cubicBezTo>
                    <a:pt x="2934" y="258"/>
                    <a:pt x="3428" y="221"/>
                    <a:pt x="3903" y="146"/>
                  </a:cubicBezTo>
                  <a:cubicBezTo>
                    <a:pt x="3419" y="44"/>
                    <a:pt x="2916" y="0"/>
                    <a:pt x="2422" y="0"/>
                  </a:cubicBezTo>
                  <a:cubicBezTo>
                    <a:pt x="2270" y="0"/>
                    <a:pt x="2118" y="4"/>
                    <a:pt x="1969" y="12"/>
                  </a:cubicBezTo>
                  <a:cubicBezTo>
                    <a:pt x="1811" y="4"/>
                    <a:pt x="1654" y="0"/>
                    <a:pt x="14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458361" y="1637103"/>
              <a:ext cx="60462" cy="48128"/>
            </a:xfrm>
            <a:custGeom>
              <a:avLst/>
              <a:gdLst/>
              <a:ahLst/>
              <a:cxnLst/>
              <a:rect l="l" t="t" r="r" b="b"/>
              <a:pathLst>
                <a:path w="3103" h="2470" extrusionOk="0">
                  <a:moveTo>
                    <a:pt x="3102" y="1"/>
                  </a:moveTo>
                  <a:lnTo>
                    <a:pt x="3102" y="1"/>
                  </a:lnTo>
                  <a:cubicBezTo>
                    <a:pt x="2502" y="301"/>
                    <a:pt x="1968" y="701"/>
                    <a:pt x="1468" y="1135"/>
                  </a:cubicBezTo>
                  <a:cubicBezTo>
                    <a:pt x="934" y="1535"/>
                    <a:pt x="434" y="1969"/>
                    <a:pt x="0" y="2469"/>
                  </a:cubicBezTo>
                  <a:cubicBezTo>
                    <a:pt x="600" y="2169"/>
                    <a:pt x="1134" y="1769"/>
                    <a:pt x="1635" y="1335"/>
                  </a:cubicBezTo>
                  <a:cubicBezTo>
                    <a:pt x="2168" y="935"/>
                    <a:pt x="2669" y="468"/>
                    <a:pt x="3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575992" y="1724201"/>
              <a:ext cx="40314" cy="66970"/>
            </a:xfrm>
            <a:custGeom>
              <a:avLst/>
              <a:gdLst/>
              <a:ahLst/>
              <a:cxnLst/>
              <a:rect l="l" t="t" r="r" b="b"/>
              <a:pathLst>
                <a:path w="2069" h="3437" extrusionOk="0">
                  <a:moveTo>
                    <a:pt x="2069" y="1"/>
                  </a:moveTo>
                  <a:cubicBezTo>
                    <a:pt x="1568" y="468"/>
                    <a:pt x="1168" y="1035"/>
                    <a:pt x="868" y="1635"/>
                  </a:cubicBezTo>
                  <a:cubicBezTo>
                    <a:pt x="468" y="2169"/>
                    <a:pt x="201" y="2803"/>
                    <a:pt x="1" y="3436"/>
                  </a:cubicBezTo>
                  <a:cubicBezTo>
                    <a:pt x="401" y="2903"/>
                    <a:pt x="735" y="2336"/>
                    <a:pt x="1068" y="1735"/>
                  </a:cubicBezTo>
                  <a:cubicBezTo>
                    <a:pt x="1435" y="1202"/>
                    <a:pt x="1769" y="601"/>
                    <a:pt x="2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726144" y="1756059"/>
              <a:ext cx="5865" cy="81252"/>
            </a:xfrm>
            <a:custGeom>
              <a:avLst/>
              <a:gdLst/>
              <a:ahLst/>
              <a:cxnLst/>
              <a:rect l="l" t="t" r="r" b="b"/>
              <a:pathLst>
                <a:path w="301" h="4170" extrusionOk="0">
                  <a:moveTo>
                    <a:pt x="134" y="0"/>
                  </a:moveTo>
                  <a:cubicBezTo>
                    <a:pt x="34" y="667"/>
                    <a:pt x="0" y="1368"/>
                    <a:pt x="34" y="2068"/>
                  </a:cubicBezTo>
                  <a:cubicBezTo>
                    <a:pt x="0" y="2769"/>
                    <a:pt x="34" y="3469"/>
                    <a:pt x="134" y="4170"/>
                  </a:cubicBezTo>
                  <a:cubicBezTo>
                    <a:pt x="267" y="3469"/>
                    <a:pt x="300" y="2769"/>
                    <a:pt x="267" y="2068"/>
                  </a:cubicBezTo>
                  <a:cubicBezTo>
                    <a:pt x="300" y="1368"/>
                    <a:pt x="267" y="6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842489" y="1730709"/>
              <a:ext cx="60462" cy="52668"/>
            </a:xfrm>
            <a:custGeom>
              <a:avLst/>
              <a:gdLst/>
              <a:ahLst/>
              <a:cxnLst/>
              <a:rect l="l" t="t" r="r" b="b"/>
              <a:pathLst>
                <a:path w="3103" h="2703" extrusionOk="0">
                  <a:moveTo>
                    <a:pt x="0" y="0"/>
                  </a:moveTo>
                  <a:cubicBezTo>
                    <a:pt x="367" y="601"/>
                    <a:pt x="834" y="1101"/>
                    <a:pt x="1368" y="1535"/>
                  </a:cubicBezTo>
                  <a:cubicBezTo>
                    <a:pt x="1868" y="2002"/>
                    <a:pt x="2469" y="2402"/>
                    <a:pt x="3102" y="2702"/>
                  </a:cubicBezTo>
                  <a:cubicBezTo>
                    <a:pt x="2602" y="2235"/>
                    <a:pt x="2068" y="1768"/>
                    <a:pt x="1535" y="1368"/>
                  </a:cubicBezTo>
                  <a:cubicBezTo>
                    <a:pt x="1034" y="868"/>
                    <a:pt x="534" y="4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34127" y="1645560"/>
              <a:ext cx="50057" cy="50057"/>
            </a:xfrm>
            <a:custGeom>
              <a:avLst/>
              <a:gdLst/>
              <a:ahLst/>
              <a:cxnLst/>
              <a:rect l="l" t="t" r="r" b="b"/>
              <a:pathLst>
                <a:path w="2569" h="2569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501"/>
                    <a:pt x="734" y="968"/>
                    <a:pt x="1201" y="1368"/>
                  </a:cubicBezTo>
                  <a:cubicBezTo>
                    <a:pt x="1602" y="1835"/>
                    <a:pt x="2069" y="2235"/>
                    <a:pt x="2569" y="2569"/>
                  </a:cubicBezTo>
                  <a:cubicBezTo>
                    <a:pt x="2235" y="2069"/>
                    <a:pt x="1802" y="1602"/>
                    <a:pt x="1368" y="1201"/>
                  </a:cubicBezTo>
                  <a:cubicBezTo>
                    <a:pt x="968" y="734"/>
                    <a:pt x="501" y="3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471358" y="1371270"/>
              <a:ext cx="43568" cy="44211"/>
            </a:xfrm>
            <a:custGeom>
              <a:avLst/>
              <a:gdLst/>
              <a:ahLst/>
              <a:cxnLst/>
              <a:rect l="l" t="t" r="r" b="b"/>
              <a:pathLst>
                <a:path w="2236" h="2269" extrusionOk="0">
                  <a:moveTo>
                    <a:pt x="0" y="1"/>
                  </a:moveTo>
                  <a:lnTo>
                    <a:pt x="0" y="1"/>
                  </a:lnTo>
                  <a:cubicBezTo>
                    <a:pt x="267" y="468"/>
                    <a:pt x="634" y="868"/>
                    <a:pt x="1034" y="1235"/>
                  </a:cubicBezTo>
                  <a:cubicBezTo>
                    <a:pt x="1368" y="1635"/>
                    <a:pt x="1801" y="1969"/>
                    <a:pt x="2235" y="2269"/>
                  </a:cubicBezTo>
                  <a:cubicBezTo>
                    <a:pt x="1968" y="1802"/>
                    <a:pt x="1601" y="1402"/>
                    <a:pt x="1201" y="1068"/>
                  </a:cubicBezTo>
                  <a:cubicBezTo>
                    <a:pt x="867" y="634"/>
                    <a:pt x="434" y="3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572738" y="1266635"/>
              <a:ext cx="42925" cy="42906"/>
            </a:xfrm>
            <a:custGeom>
              <a:avLst/>
              <a:gdLst/>
              <a:ahLst/>
              <a:cxnLst/>
              <a:rect l="l" t="t" r="r" b="b"/>
              <a:pathLst>
                <a:path w="2203" h="2202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434"/>
                    <a:pt x="635" y="867"/>
                    <a:pt x="1002" y="1201"/>
                  </a:cubicBezTo>
                  <a:cubicBezTo>
                    <a:pt x="1369" y="1601"/>
                    <a:pt x="1769" y="1935"/>
                    <a:pt x="2202" y="2202"/>
                  </a:cubicBezTo>
                  <a:cubicBezTo>
                    <a:pt x="1936" y="1768"/>
                    <a:pt x="1569" y="1368"/>
                    <a:pt x="1202" y="1001"/>
                  </a:cubicBezTo>
                  <a:cubicBezTo>
                    <a:pt x="835" y="634"/>
                    <a:pt x="435" y="267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18"/>
          <p:cNvSpPr/>
          <p:nvPr/>
        </p:nvSpPr>
        <p:spPr>
          <a:xfrm>
            <a:off x="3824919" y="2762487"/>
            <a:ext cx="570696" cy="570053"/>
          </a:xfrm>
          <a:custGeom>
            <a:avLst/>
            <a:gdLst/>
            <a:ahLst/>
            <a:cxnLst/>
            <a:rect l="l" t="t" r="r" b="b"/>
            <a:pathLst>
              <a:path w="29289" h="29256" extrusionOk="0">
                <a:moveTo>
                  <a:pt x="20182" y="3970"/>
                </a:moveTo>
                <a:cubicBezTo>
                  <a:pt x="21149" y="4437"/>
                  <a:pt x="22017" y="5071"/>
                  <a:pt x="22817" y="5805"/>
                </a:cubicBezTo>
                <a:lnTo>
                  <a:pt x="25586" y="4804"/>
                </a:lnTo>
                <a:lnTo>
                  <a:pt x="28188" y="8907"/>
                </a:lnTo>
                <a:lnTo>
                  <a:pt x="26086" y="11009"/>
                </a:lnTo>
                <a:cubicBezTo>
                  <a:pt x="26420" y="12009"/>
                  <a:pt x="26587" y="13077"/>
                  <a:pt x="26653" y="14144"/>
                </a:cubicBezTo>
                <a:lnTo>
                  <a:pt x="29289" y="15378"/>
                </a:lnTo>
                <a:lnTo>
                  <a:pt x="28221" y="20149"/>
                </a:lnTo>
                <a:lnTo>
                  <a:pt x="25319" y="20149"/>
                </a:lnTo>
                <a:cubicBezTo>
                  <a:pt x="24819" y="21083"/>
                  <a:pt x="24185" y="21950"/>
                  <a:pt x="23484" y="22750"/>
                </a:cubicBezTo>
                <a:lnTo>
                  <a:pt x="24452" y="25519"/>
                </a:lnTo>
                <a:lnTo>
                  <a:pt x="20349" y="28121"/>
                </a:lnTo>
                <a:lnTo>
                  <a:pt x="18281" y="26053"/>
                </a:lnTo>
                <a:cubicBezTo>
                  <a:pt x="17247" y="26353"/>
                  <a:pt x="16213" y="26553"/>
                  <a:pt x="15145" y="26586"/>
                </a:cubicBezTo>
                <a:lnTo>
                  <a:pt x="13878" y="29255"/>
                </a:lnTo>
                <a:lnTo>
                  <a:pt x="9141" y="28188"/>
                </a:lnTo>
                <a:lnTo>
                  <a:pt x="9141" y="25252"/>
                </a:lnTo>
                <a:cubicBezTo>
                  <a:pt x="8173" y="24752"/>
                  <a:pt x="7306" y="24118"/>
                  <a:pt x="6539" y="23418"/>
                </a:cubicBezTo>
                <a:lnTo>
                  <a:pt x="3770" y="24385"/>
                </a:lnTo>
                <a:lnTo>
                  <a:pt x="1135" y="20282"/>
                </a:lnTo>
                <a:lnTo>
                  <a:pt x="3203" y="18214"/>
                </a:lnTo>
                <a:cubicBezTo>
                  <a:pt x="2870" y="17213"/>
                  <a:pt x="2703" y="16146"/>
                  <a:pt x="2636" y="15112"/>
                </a:cubicBezTo>
                <a:lnTo>
                  <a:pt x="1" y="13844"/>
                </a:lnTo>
                <a:lnTo>
                  <a:pt x="1068" y="9074"/>
                </a:lnTo>
                <a:lnTo>
                  <a:pt x="4004" y="9074"/>
                </a:lnTo>
                <a:cubicBezTo>
                  <a:pt x="4471" y="8140"/>
                  <a:pt x="5105" y="7273"/>
                  <a:pt x="5838" y="6505"/>
                </a:cubicBezTo>
                <a:lnTo>
                  <a:pt x="4838" y="3703"/>
                </a:lnTo>
                <a:lnTo>
                  <a:pt x="8941" y="1102"/>
                </a:lnTo>
                <a:lnTo>
                  <a:pt x="11042" y="3203"/>
                </a:lnTo>
                <a:cubicBezTo>
                  <a:pt x="12043" y="2869"/>
                  <a:pt x="13110" y="2703"/>
                  <a:pt x="14178" y="2636"/>
                </a:cubicBezTo>
                <a:lnTo>
                  <a:pt x="15412" y="1"/>
                </a:lnTo>
                <a:lnTo>
                  <a:pt x="20182" y="1068"/>
                </a:lnTo>
                <a:lnTo>
                  <a:pt x="20182" y="3970"/>
                </a:lnTo>
                <a:close/>
                <a:moveTo>
                  <a:pt x="16012" y="9541"/>
                </a:moveTo>
                <a:cubicBezTo>
                  <a:pt x="11476" y="8540"/>
                  <a:pt x="7973" y="13510"/>
                  <a:pt x="10442" y="17447"/>
                </a:cubicBezTo>
                <a:cubicBezTo>
                  <a:pt x="12910" y="21383"/>
                  <a:pt x="18914" y="20349"/>
                  <a:pt x="19949" y="15812"/>
                </a:cubicBezTo>
                <a:cubicBezTo>
                  <a:pt x="20582" y="12977"/>
                  <a:pt x="18814" y="10175"/>
                  <a:pt x="16012" y="954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18"/>
          <p:cNvSpPr/>
          <p:nvPr/>
        </p:nvSpPr>
        <p:spPr>
          <a:xfrm>
            <a:off x="3379760" y="2061082"/>
            <a:ext cx="1184253" cy="272595"/>
          </a:xfrm>
          <a:custGeom>
            <a:avLst/>
            <a:gdLst/>
            <a:ahLst/>
            <a:cxnLst/>
            <a:rect l="l" t="t" r="r" b="b"/>
            <a:pathLst>
              <a:path w="30856" h="7103" extrusionOk="0">
                <a:moveTo>
                  <a:pt x="7731" y="1"/>
                </a:moveTo>
                <a:cubicBezTo>
                  <a:pt x="4152" y="1"/>
                  <a:pt x="1229" y="2883"/>
                  <a:pt x="0" y="7103"/>
                </a:cubicBezTo>
                <a:lnTo>
                  <a:pt x="30856" y="7103"/>
                </a:lnTo>
                <a:cubicBezTo>
                  <a:pt x="30856" y="7103"/>
                  <a:pt x="28500" y="2798"/>
                  <a:pt x="21697" y="2798"/>
                </a:cubicBezTo>
                <a:cubicBezTo>
                  <a:pt x="21215" y="2798"/>
                  <a:pt x="20710" y="2820"/>
                  <a:pt x="20181" y="2866"/>
                </a:cubicBezTo>
                <a:cubicBezTo>
                  <a:pt x="19425" y="2936"/>
                  <a:pt x="18741" y="2968"/>
                  <a:pt x="18118" y="2968"/>
                </a:cubicBezTo>
                <a:cubicBezTo>
                  <a:pt x="12501" y="2968"/>
                  <a:pt x="11856" y="391"/>
                  <a:pt x="8373" y="31"/>
                </a:cubicBezTo>
                <a:cubicBezTo>
                  <a:pt x="8157" y="11"/>
                  <a:pt x="7943" y="1"/>
                  <a:pt x="773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18"/>
          <p:cNvSpPr/>
          <p:nvPr/>
        </p:nvSpPr>
        <p:spPr>
          <a:xfrm>
            <a:off x="6221413" y="3136630"/>
            <a:ext cx="486190" cy="111766"/>
          </a:xfrm>
          <a:custGeom>
            <a:avLst/>
            <a:gdLst/>
            <a:ahLst/>
            <a:cxnLst/>
            <a:rect l="l" t="t" r="r" b="b"/>
            <a:pathLst>
              <a:path w="24952" h="5736" extrusionOk="0">
                <a:moveTo>
                  <a:pt x="6162" y="0"/>
                </a:moveTo>
                <a:cubicBezTo>
                  <a:pt x="3290" y="0"/>
                  <a:pt x="970" y="2325"/>
                  <a:pt x="0" y="5735"/>
                </a:cubicBezTo>
                <a:lnTo>
                  <a:pt x="24951" y="5735"/>
                </a:lnTo>
                <a:cubicBezTo>
                  <a:pt x="24951" y="5735"/>
                  <a:pt x="23032" y="2245"/>
                  <a:pt x="17535" y="2245"/>
                </a:cubicBezTo>
                <a:cubicBezTo>
                  <a:pt x="17145" y="2245"/>
                  <a:pt x="16738" y="2262"/>
                  <a:pt x="16312" y="2300"/>
                </a:cubicBezTo>
                <a:cubicBezTo>
                  <a:pt x="15698" y="2356"/>
                  <a:pt x="15143" y="2382"/>
                  <a:pt x="14637" y="2382"/>
                </a:cubicBezTo>
                <a:cubicBezTo>
                  <a:pt x="10086" y="2382"/>
                  <a:pt x="9560" y="301"/>
                  <a:pt x="6738" y="31"/>
                </a:cubicBezTo>
                <a:cubicBezTo>
                  <a:pt x="6544" y="11"/>
                  <a:pt x="6352" y="0"/>
                  <a:pt x="616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18"/>
          <p:cNvSpPr/>
          <p:nvPr/>
        </p:nvSpPr>
        <p:spPr>
          <a:xfrm rot="10800000" flipH="1">
            <a:off x="1515690" y="4449119"/>
            <a:ext cx="6788367" cy="13650"/>
          </a:xfrm>
          <a:custGeom>
            <a:avLst/>
            <a:gdLst/>
            <a:ahLst/>
            <a:cxnLst/>
            <a:rect l="l" t="t" r="r" b="b"/>
            <a:pathLst>
              <a:path w="191938" h="234" extrusionOk="0">
                <a:moveTo>
                  <a:pt x="95969" y="0"/>
                </a:moveTo>
                <a:cubicBezTo>
                  <a:pt x="42965" y="0"/>
                  <a:pt x="1" y="33"/>
                  <a:pt x="1" y="100"/>
                </a:cubicBezTo>
                <a:cubicBezTo>
                  <a:pt x="1" y="200"/>
                  <a:pt x="42965" y="234"/>
                  <a:pt x="95969" y="234"/>
                </a:cubicBezTo>
                <a:cubicBezTo>
                  <a:pt x="148974" y="234"/>
                  <a:pt x="191938" y="167"/>
                  <a:pt x="191938" y="100"/>
                </a:cubicBezTo>
                <a:cubicBezTo>
                  <a:pt x="191938" y="67"/>
                  <a:pt x="149007" y="0"/>
                  <a:pt x="95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18"/>
          <p:cNvSpPr/>
          <p:nvPr/>
        </p:nvSpPr>
        <p:spPr>
          <a:xfrm>
            <a:off x="6920769" y="2014080"/>
            <a:ext cx="1180362" cy="790390"/>
          </a:xfrm>
          <a:custGeom>
            <a:avLst/>
            <a:gdLst/>
            <a:ahLst/>
            <a:cxnLst/>
            <a:rect l="l" t="t" r="r" b="b"/>
            <a:pathLst>
              <a:path w="60578" h="40564" extrusionOk="0">
                <a:moveTo>
                  <a:pt x="1" y="1"/>
                </a:moveTo>
                <a:lnTo>
                  <a:pt x="1" y="40563"/>
                </a:lnTo>
                <a:lnTo>
                  <a:pt x="60577" y="40563"/>
                </a:lnTo>
                <a:lnTo>
                  <a:pt x="605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18"/>
          <p:cNvSpPr/>
          <p:nvPr/>
        </p:nvSpPr>
        <p:spPr>
          <a:xfrm>
            <a:off x="6919464" y="2010845"/>
            <a:ext cx="1184259" cy="794930"/>
          </a:xfrm>
          <a:custGeom>
            <a:avLst/>
            <a:gdLst/>
            <a:ahLst/>
            <a:cxnLst/>
            <a:rect l="l" t="t" r="r" b="b"/>
            <a:pathLst>
              <a:path w="60778" h="40797" extrusionOk="0">
                <a:moveTo>
                  <a:pt x="1" y="0"/>
                </a:moveTo>
                <a:lnTo>
                  <a:pt x="1" y="134"/>
                </a:lnTo>
                <a:lnTo>
                  <a:pt x="1" y="40663"/>
                </a:lnTo>
                <a:lnTo>
                  <a:pt x="1" y="40796"/>
                </a:lnTo>
                <a:lnTo>
                  <a:pt x="101" y="40796"/>
                </a:lnTo>
                <a:lnTo>
                  <a:pt x="43799" y="40729"/>
                </a:lnTo>
                <a:lnTo>
                  <a:pt x="56241" y="40696"/>
                </a:lnTo>
                <a:lnTo>
                  <a:pt x="56208" y="40696"/>
                </a:lnTo>
                <a:lnTo>
                  <a:pt x="43732" y="40663"/>
                </a:lnTo>
                <a:lnTo>
                  <a:pt x="201" y="40629"/>
                </a:lnTo>
                <a:lnTo>
                  <a:pt x="201" y="40629"/>
                </a:lnTo>
                <a:lnTo>
                  <a:pt x="201" y="267"/>
                </a:lnTo>
                <a:lnTo>
                  <a:pt x="60578" y="267"/>
                </a:lnTo>
                <a:cubicBezTo>
                  <a:pt x="60578" y="12564"/>
                  <a:pt x="60611" y="22669"/>
                  <a:pt x="60611" y="29688"/>
                </a:cubicBezTo>
                <a:cubicBezTo>
                  <a:pt x="60644" y="33224"/>
                  <a:pt x="60644" y="35993"/>
                  <a:pt x="60644" y="37861"/>
                </a:cubicBezTo>
                <a:lnTo>
                  <a:pt x="60644" y="39995"/>
                </a:lnTo>
                <a:lnTo>
                  <a:pt x="60644" y="40729"/>
                </a:lnTo>
                <a:cubicBezTo>
                  <a:pt x="60644" y="40729"/>
                  <a:pt x="60711" y="40462"/>
                  <a:pt x="60711" y="39962"/>
                </a:cubicBezTo>
                <a:lnTo>
                  <a:pt x="60711" y="37827"/>
                </a:lnTo>
                <a:cubicBezTo>
                  <a:pt x="60711" y="35959"/>
                  <a:pt x="60711" y="33224"/>
                  <a:pt x="60711" y="29688"/>
                </a:cubicBezTo>
                <a:cubicBezTo>
                  <a:pt x="60744" y="22650"/>
                  <a:pt x="60778" y="12509"/>
                  <a:pt x="60778" y="134"/>
                </a:cubicBezTo>
                <a:lnTo>
                  <a:pt x="60778" y="34"/>
                </a:lnTo>
                <a:lnTo>
                  <a:pt x="60678" y="34"/>
                </a:lnTo>
                <a:lnTo>
                  <a:pt x="10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18"/>
          <p:cNvSpPr/>
          <p:nvPr/>
        </p:nvSpPr>
        <p:spPr>
          <a:xfrm>
            <a:off x="6920769" y="2082336"/>
            <a:ext cx="1179057" cy="4559"/>
          </a:xfrm>
          <a:custGeom>
            <a:avLst/>
            <a:gdLst/>
            <a:ahLst/>
            <a:cxnLst/>
            <a:rect l="l" t="t" r="r" b="b"/>
            <a:pathLst>
              <a:path w="60511" h="234" extrusionOk="0">
                <a:moveTo>
                  <a:pt x="30256" y="0"/>
                </a:moveTo>
                <a:cubicBezTo>
                  <a:pt x="13544" y="0"/>
                  <a:pt x="1" y="67"/>
                  <a:pt x="1" y="134"/>
                </a:cubicBezTo>
                <a:cubicBezTo>
                  <a:pt x="1" y="201"/>
                  <a:pt x="13544" y="234"/>
                  <a:pt x="30256" y="234"/>
                </a:cubicBezTo>
                <a:cubicBezTo>
                  <a:pt x="46967" y="234"/>
                  <a:pt x="60511" y="167"/>
                  <a:pt x="60511" y="134"/>
                </a:cubicBezTo>
                <a:cubicBezTo>
                  <a:pt x="60511" y="67"/>
                  <a:pt x="46967" y="0"/>
                  <a:pt x="3025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18"/>
          <p:cNvSpPr/>
          <p:nvPr/>
        </p:nvSpPr>
        <p:spPr>
          <a:xfrm>
            <a:off x="6944814" y="2039430"/>
            <a:ext cx="22778" cy="19076"/>
          </a:xfrm>
          <a:custGeom>
            <a:avLst/>
            <a:gdLst/>
            <a:ahLst/>
            <a:cxnLst/>
            <a:rect l="l" t="t" r="r" b="b"/>
            <a:pathLst>
              <a:path w="1169" h="979" extrusionOk="0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2" y="978"/>
                </a:cubicBezTo>
                <a:cubicBezTo>
                  <a:pt x="913" y="978"/>
                  <a:pt x="1146" y="792"/>
                  <a:pt x="1168" y="501"/>
                </a:cubicBezTo>
                <a:cubicBezTo>
                  <a:pt x="1168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18"/>
          <p:cNvSpPr/>
          <p:nvPr/>
        </p:nvSpPr>
        <p:spPr>
          <a:xfrm>
            <a:off x="6977315" y="2039430"/>
            <a:ext cx="22115" cy="19076"/>
          </a:xfrm>
          <a:custGeom>
            <a:avLst/>
            <a:gdLst/>
            <a:ahLst/>
            <a:cxnLst/>
            <a:rect l="l" t="t" r="r" b="b"/>
            <a:pathLst>
              <a:path w="1135" h="979" extrusionOk="0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0" y="978"/>
                </a:cubicBezTo>
                <a:cubicBezTo>
                  <a:pt x="909" y="978"/>
                  <a:pt x="1135" y="792"/>
                  <a:pt x="1135" y="501"/>
                </a:cubicBezTo>
                <a:cubicBezTo>
                  <a:pt x="1135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18"/>
          <p:cNvSpPr/>
          <p:nvPr/>
        </p:nvSpPr>
        <p:spPr>
          <a:xfrm>
            <a:off x="7009173" y="2039430"/>
            <a:ext cx="22758" cy="19076"/>
          </a:xfrm>
          <a:custGeom>
            <a:avLst/>
            <a:gdLst/>
            <a:ahLst/>
            <a:cxnLst/>
            <a:rect l="l" t="t" r="r" b="b"/>
            <a:pathLst>
              <a:path w="1168" h="979" extrusionOk="0">
                <a:moveTo>
                  <a:pt x="667" y="1"/>
                </a:moveTo>
                <a:cubicBezTo>
                  <a:pt x="234" y="1"/>
                  <a:pt x="0" y="535"/>
                  <a:pt x="300" y="835"/>
                </a:cubicBezTo>
                <a:cubicBezTo>
                  <a:pt x="410" y="934"/>
                  <a:pt x="538" y="978"/>
                  <a:pt x="661" y="978"/>
                </a:cubicBezTo>
                <a:cubicBezTo>
                  <a:pt x="913" y="978"/>
                  <a:pt x="1145" y="792"/>
                  <a:pt x="1168" y="501"/>
                </a:cubicBezTo>
                <a:cubicBezTo>
                  <a:pt x="1168" y="234"/>
                  <a:pt x="934" y="1"/>
                  <a:pt x="66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18"/>
          <p:cNvSpPr/>
          <p:nvPr/>
        </p:nvSpPr>
        <p:spPr>
          <a:xfrm>
            <a:off x="7022169" y="2166823"/>
            <a:ext cx="314605" cy="315267"/>
          </a:xfrm>
          <a:custGeom>
            <a:avLst/>
            <a:gdLst/>
            <a:ahLst/>
            <a:cxnLst/>
            <a:rect l="l" t="t" r="r" b="b"/>
            <a:pathLst>
              <a:path w="16146" h="16180" extrusionOk="0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18"/>
          <p:cNvSpPr/>
          <p:nvPr/>
        </p:nvSpPr>
        <p:spPr>
          <a:xfrm>
            <a:off x="7390689" y="2253921"/>
            <a:ext cx="548600" cy="4579"/>
          </a:xfrm>
          <a:custGeom>
            <a:avLst/>
            <a:gdLst/>
            <a:ahLst/>
            <a:cxnLst/>
            <a:rect l="l" t="t" r="r" b="b"/>
            <a:pathLst>
              <a:path w="28155" h="235" extrusionOk="0">
                <a:moveTo>
                  <a:pt x="14078" y="1"/>
                </a:moveTo>
                <a:cubicBezTo>
                  <a:pt x="6305" y="1"/>
                  <a:pt x="1" y="34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18"/>
          <p:cNvSpPr/>
          <p:nvPr/>
        </p:nvSpPr>
        <p:spPr>
          <a:xfrm>
            <a:off x="7390689" y="2312415"/>
            <a:ext cx="548600" cy="4579"/>
          </a:xfrm>
          <a:custGeom>
            <a:avLst/>
            <a:gdLst/>
            <a:ahLst/>
            <a:cxnLst/>
            <a:rect l="l" t="t" r="r" b="b"/>
            <a:pathLst>
              <a:path w="28155" h="235" extrusionOk="0">
                <a:moveTo>
                  <a:pt x="14078" y="1"/>
                </a:moveTo>
                <a:cubicBezTo>
                  <a:pt x="6305" y="1"/>
                  <a:pt x="1" y="68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18"/>
          <p:cNvSpPr/>
          <p:nvPr/>
        </p:nvSpPr>
        <p:spPr>
          <a:xfrm>
            <a:off x="7390689" y="2370928"/>
            <a:ext cx="548600" cy="4559"/>
          </a:xfrm>
          <a:custGeom>
            <a:avLst/>
            <a:gdLst/>
            <a:ahLst/>
            <a:cxnLst/>
            <a:rect l="l" t="t" r="r" b="b"/>
            <a:pathLst>
              <a:path w="28155" h="234" extrusionOk="0">
                <a:moveTo>
                  <a:pt x="14078" y="0"/>
                </a:moveTo>
                <a:cubicBezTo>
                  <a:pt x="6305" y="0"/>
                  <a:pt x="1" y="67"/>
                  <a:pt x="1" y="100"/>
                </a:cubicBezTo>
                <a:cubicBezTo>
                  <a:pt x="1" y="167"/>
                  <a:pt x="6305" y="234"/>
                  <a:pt x="14078" y="234"/>
                </a:cubicBezTo>
                <a:cubicBezTo>
                  <a:pt x="21850" y="234"/>
                  <a:pt x="28154" y="167"/>
                  <a:pt x="28154" y="100"/>
                </a:cubicBezTo>
                <a:cubicBezTo>
                  <a:pt x="28154" y="67"/>
                  <a:pt x="21850" y="0"/>
                  <a:pt x="140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18"/>
          <p:cNvSpPr/>
          <p:nvPr/>
        </p:nvSpPr>
        <p:spPr>
          <a:xfrm>
            <a:off x="7390689" y="2429422"/>
            <a:ext cx="324367" cy="4559"/>
          </a:xfrm>
          <a:custGeom>
            <a:avLst/>
            <a:gdLst/>
            <a:ahLst/>
            <a:cxnLst/>
            <a:rect l="l" t="t" r="r" b="b"/>
            <a:pathLst>
              <a:path w="16647" h="234" extrusionOk="0">
                <a:moveTo>
                  <a:pt x="8307" y="0"/>
                </a:moveTo>
                <a:cubicBezTo>
                  <a:pt x="6038" y="0"/>
                  <a:pt x="3937" y="0"/>
                  <a:pt x="2436" y="34"/>
                </a:cubicBezTo>
                <a:lnTo>
                  <a:pt x="668" y="67"/>
                </a:lnTo>
                <a:cubicBezTo>
                  <a:pt x="434" y="67"/>
                  <a:pt x="201" y="67"/>
                  <a:pt x="1" y="100"/>
                </a:cubicBezTo>
                <a:cubicBezTo>
                  <a:pt x="201" y="134"/>
                  <a:pt x="434" y="167"/>
                  <a:pt x="668" y="167"/>
                </a:cubicBezTo>
                <a:lnTo>
                  <a:pt x="2436" y="200"/>
                </a:lnTo>
                <a:cubicBezTo>
                  <a:pt x="3937" y="234"/>
                  <a:pt x="6038" y="234"/>
                  <a:pt x="8307" y="234"/>
                </a:cubicBezTo>
                <a:cubicBezTo>
                  <a:pt x="10608" y="234"/>
                  <a:pt x="12710" y="200"/>
                  <a:pt x="14211" y="200"/>
                </a:cubicBezTo>
                <a:lnTo>
                  <a:pt x="15979" y="167"/>
                </a:lnTo>
                <a:cubicBezTo>
                  <a:pt x="16212" y="167"/>
                  <a:pt x="16413" y="134"/>
                  <a:pt x="16646" y="100"/>
                </a:cubicBezTo>
                <a:cubicBezTo>
                  <a:pt x="16413" y="67"/>
                  <a:pt x="16212" y="67"/>
                  <a:pt x="15979" y="67"/>
                </a:cubicBezTo>
                <a:lnTo>
                  <a:pt x="14211" y="34"/>
                </a:lnTo>
                <a:cubicBezTo>
                  <a:pt x="12710" y="0"/>
                  <a:pt x="10608" y="0"/>
                  <a:pt x="8307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18"/>
          <p:cNvSpPr/>
          <p:nvPr/>
        </p:nvSpPr>
        <p:spPr>
          <a:xfrm>
            <a:off x="7041673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18"/>
          <p:cNvSpPr/>
          <p:nvPr/>
        </p:nvSpPr>
        <p:spPr>
          <a:xfrm>
            <a:off x="7310099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18"/>
          <p:cNvSpPr/>
          <p:nvPr/>
        </p:nvSpPr>
        <p:spPr>
          <a:xfrm>
            <a:off x="7578544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18"/>
          <p:cNvSpPr/>
          <p:nvPr/>
        </p:nvSpPr>
        <p:spPr>
          <a:xfrm>
            <a:off x="7846969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18"/>
          <p:cNvSpPr/>
          <p:nvPr/>
        </p:nvSpPr>
        <p:spPr>
          <a:xfrm>
            <a:off x="7022169" y="2166823"/>
            <a:ext cx="314605" cy="315267"/>
          </a:xfrm>
          <a:custGeom>
            <a:avLst/>
            <a:gdLst/>
            <a:ahLst/>
            <a:cxnLst/>
            <a:rect l="l" t="t" r="r" b="b"/>
            <a:pathLst>
              <a:path w="16146" h="16180" extrusionOk="0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18"/>
          <p:cNvSpPr/>
          <p:nvPr/>
        </p:nvSpPr>
        <p:spPr>
          <a:xfrm>
            <a:off x="7310099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18"/>
          <p:cNvSpPr/>
          <p:nvPr/>
        </p:nvSpPr>
        <p:spPr>
          <a:xfrm>
            <a:off x="7578544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18"/>
          <p:cNvSpPr/>
          <p:nvPr/>
        </p:nvSpPr>
        <p:spPr>
          <a:xfrm>
            <a:off x="7846969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18"/>
          <p:cNvSpPr/>
          <p:nvPr/>
        </p:nvSpPr>
        <p:spPr>
          <a:xfrm>
            <a:off x="4762240" y="2298775"/>
            <a:ext cx="1051021" cy="427053"/>
          </a:xfrm>
          <a:custGeom>
            <a:avLst/>
            <a:gdLst/>
            <a:ahLst/>
            <a:cxnLst/>
            <a:rect l="l" t="t" r="r" b="b"/>
            <a:pathLst>
              <a:path w="53940" h="21917" extrusionOk="0">
                <a:moveTo>
                  <a:pt x="1" y="0"/>
                </a:moveTo>
                <a:lnTo>
                  <a:pt x="1" y="21916"/>
                </a:lnTo>
                <a:lnTo>
                  <a:pt x="53939" y="21916"/>
                </a:lnTo>
                <a:lnTo>
                  <a:pt x="539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18"/>
          <p:cNvSpPr/>
          <p:nvPr/>
        </p:nvSpPr>
        <p:spPr>
          <a:xfrm>
            <a:off x="4760292" y="2297470"/>
            <a:ext cx="1054255" cy="429001"/>
          </a:xfrm>
          <a:custGeom>
            <a:avLst/>
            <a:gdLst/>
            <a:ahLst/>
            <a:cxnLst/>
            <a:rect l="l" t="t" r="r" b="b"/>
            <a:pathLst>
              <a:path w="54106" h="22017" extrusionOk="0">
                <a:moveTo>
                  <a:pt x="0" y="1"/>
                </a:moveTo>
                <a:lnTo>
                  <a:pt x="0" y="22016"/>
                </a:lnTo>
                <a:lnTo>
                  <a:pt x="134" y="22016"/>
                </a:lnTo>
                <a:lnTo>
                  <a:pt x="38862" y="21983"/>
                </a:lnTo>
                <a:lnTo>
                  <a:pt x="50036" y="21983"/>
                </a:lnTo>
                <a:lnTo>
                  <a:pt x="38795" y="21950"/>
                </a:lnTo>
                <a:lnTo>
                  <a:pt x="201" y="21916"/>
                </a:lnTo>
                <a:lnTo>
                  <a:pt x="201" y="21916"/>
                </a:lnTo>
                <a:lnTo>
                  <a:pt x="201" y="167"/>
                </a:lnTo>
                <a:lnTo>
                  <a:pt x="201" y="167"/>
                </a:lnTo>
                <a:lnTo>
                  <a:pt x="54006" y="134"/>
                </a:lnTo>
                <a:lnTo>
                  <a:pt x="54006" y="134"/>
                </a:lnTo>
                <a:cubicBezTo>
                  <a:pt x="54039" y="6875"/>
                  <a:pt x="54039" y="12322"/>
                  <a:pt x="54039" y="16112"/>
                </a:cubicBezTo>
                <a:lnTo>
                  <a:pt x="54039" y="20449"/>
                </a:lnTo>
                <a:lnTo>
                  <a:pt x="54039" y="21616"/>
                </a:lnTo>
                <a:lnTo>
                  <a:pt x="54039" y="21983"/>
                </a:lnTo>
                <a:cubicBezTo>
                  <a:pt x="54039" y="21983"/>
                  <a:pt x="54072" y="21883"/>
                  <a:pt x="54072" y="21616"/>
                </a:cubicBezTo>
                <a:lnTo>
                  <a:pt x="54072" y="20515"/>
                </a:lnTo>
                <a:lnTo>
                  <a:pt x="54072" y="16146"/>
                </a:lnTo>
                <a:cubicBezTo>
                  <a:pt x="54072" y="12376"/>
                  <a:pt x="54106" y="6872"/>
                  <a:pt x="54106" y="101"/>
                </a:cubicBezTo>
                <a:lnTo>
                  <a:pt x="54106" y="34"/>
                </a:lnTo>
                <a:lnTo>
                  <a:pt x="54039" y="34"/>
                </a:lnTo>
                <a:lnTo>
                  <a:pt x="101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18"/>
          <p:cNvSpPr/>
          <p:nvPr/>
        </p:nvSpPr>
        <p:spPr>
          <a:xfrm>
            <a:off x="4762883" y="2354677"/>
            <a:ext cx="1050378" cy="3254"/>
          </a:xfrm>
          <a:custGeom>
            <a:avLst/>
            <a:gdLst/>
            <a:ahLst/>
            <a:cxnLst/>
            <a:rect l="l" t="t" r="r" b="b"/>
            <a:pathLst>
              <a:path w="53907" h="167" extrusionOk="0">
                <a:moveTo>
                  <a:pt x="26953" y="0"/>
                </a:moveTo>
                <a:cubicBezTo>
                  <a:pt x="12076" y="0"/>
                  <a:pt x="1" y="34"/>
                  <a:pt x="1" y="100"/>
                </a:cubicBezTo>
                <a:cubicBezTo>
                  <a:pt x="1" y="134"/>
                  <a:pt x="12076" y="167"/>
                  <a:pt x="26953" y="167"/>
                </a:cubicBezTo>
                <a:cubicBezTo>
                  <a:pt x="41831" y="167"/>
                  <a:pt x="53906" y="134"/>
                  <a:pt x="53906" y="100"/>
                </a:cubicBezTo>
                <a:cubicBezTo>
                  <a:pt x="53906" y="34"/>
                  <a:pt x="41831" y="0"/>
                  <a:pt x="26953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18"/>
          <p:cNvSpPr/>
          <p:nvPr/>
        </p:nvSpPr>
        <p:spPr>
          <a:xfrm>
            <a:off x="4789539" y="2322820"/>
            <a:ext cx="17575" cy="15569"/>
          </a:xfrm>
          <a:custGeom>
            <a:avLst/>
            <a:gdLst/>
            <a:ahLst/>
            <a:cxnLst/>
            <a:rect l="l" t="t" r="r" b="b"/>
            <a:pathLst>
              <a:path w="902" h="799" extrusionOk="0">
                <a:moveTo>
                  <a:pt x="501" y="1"/>
                </a:moveTo>
                <a:cubicBezTo>
                  <a:pt x="167" y="1"/>
                  <a:pt x="1" y="434"/>
                  <a:pt x="234" y="668"/>
                </a:cubicBezTo>
                <a:cubicBezTo>
                  <a:pt x="313" y="758"/>
                  <a:pt x="415" y="799"/>
                  <a:pt x="515" y="799"/>
                </a:cubicBezTo>
                <a:cubicBezTo>
                  <a:pt x="711" y="799"/>
                  <a:pt x="901" y="644"/>
                  <a:pt x="901" y="401"/>
                </a:cubicBezTo>
                <a:cubicBezTo>
                  <a:pt x="901" y="201"/>
                  <a:pt x="734" y="1"/>
                  <a:pt x="501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18"/>
          <p:cNvSpPr/>
          <p:nvPr/>
        </p:nvSpPr>
        <p:spPr>
          <a:xfrm>
            <a:off x="4815532" y="2322820"/>
            <a:ext cx="18218" cy="15569"/>
          </a:xfrm>
          <a:custGeom>
            <a:avLst/>
            <a:gdLst/>
            <a:ahLst/>
            <a:cxnLst/>
            <a:rect l="l" t="t" r="r" b="b"/>
            <a:pathLst>
              <a:path w="935" h="799" extrusionOk="0">
                <a:moveTo>
                  <a:pt x="535" y="1"/>
                </a:moveTo>
                <a:cubicBezTo>
                  <a:pt x="168" y="1"/>
                  <a:pt x="1" y="434"/>
                  <a:pt x="234" y="668"/>
                </a:cubicBezTo>
                <a:cubicBezTo>
                  <a:pt x="325" y="758"/>
                  <a:pt x="434" y="799"/>
                  <a:pt x="53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35" y="1"/>
                  <a:pt x="535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18"/>
          <p:cNvSpPr/>
          <p:nvPr/>
        </p:nvSpPr>
        <p:spPr>
          <a:xfrm>
            <a:off x="4840882" y="2322820"/>
            <a:ext cx="18218" cy="15569"/>
          </a:xfrm>
          <a:custGeom>
            <a:avLst/>
            <a:gdLst/>
            <a:ahLst/>
            <a:cxnLst/>
            <a:rect l="l" t="t" r="r" b="b"/>
            <a:pathLst>
              <a:path w="935" h="799" extrusionOk="0">
                <a:moveTo>
                  <a:pt x="534" y="1"/>
                </a:moveTo>
                <a:cubicBezTo>
                  <a:pt x="201" y="1"/>
                  <a:pt x="1" y="434"/>
                  <a:pt x="268" y="668"/>
                </a:cubicBezTo>
                <a:cubicBezTo>
                  <a:pt x="347" y="758"/>
                  <a:pt x="449" y="799"/>
                  <a:pt x="54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68" y="1"/>
                  <a:pt x="534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18"/>
          <p:cNvSpPr/>
          <p:nvPr/>
        </p:nvSpPr>
        <p:spPr>
          <a:xfrm>
            <a:off x="4851287" y="2426168"/>
            <a:ext cx="254162" cy="253500"/>
          </a:xfrm>
          <a:custGeom>
            <a:avLst/>
            <a:gdLst/>
            <a:ahLst/>
            <a:cxnLst/>
            <a:rect l="l" t="t" r="r" b="b"/>
            <a:pathLst>
              <a:path w="13044" h="13010" extrusionOk="0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18"/>
          <p:cNvSpPr/>
          <p:nvPr/>
        </p:nvSpPr>
        <p:spPr>
          <a:xfrm>
            <a:off x="5156773" y="2492456"/>
            <a:ext cx="584336" cy="3273"/>
          </a:xfrm>
          <a:custGeom>
            <a:avLst/>
            <a:gdLst/>
            <a:ahLst/>
            <a:cxnLst/>
            <a:rect l="l" t="t" r="r" b="b"/>
            <a:pathLst>
              <a:path w="29989" h="168" extrusionOk="0">
                <a:moveTo>
                  <a:pt x="14978" y="1"/>
                </a:moveTo>
                <a:cubicBezTo>
                  <a:pt x="6705" y="1"/>
                  <a:pt x="0" y="34"/>
                  <a:pt x="0" y="68"/>
                </a:cubicBezTo>
                <a:cubicBezTo>
                  <a:pt x="0" y="134"/>
                  <a:pt x="6705" y="168"/>
                  <a:pt x="14978" y="168"/>
                </a:cubicBezTo>
                <a:cubicBezTo>
                  <a:pt x="23250" y="168"/>
                  <a:pt x="29988" y="134"/>
                  <a:pt x="29988" y="68"/>
                </a:cubicBezTo>
                <a:cubicBezTo>
                  <a:pt x="29988" y="34"/>
                  <a:pt x="23250" y="1"/>
                  <a:pt x="149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18"/>
          <p:cNvSpPr/>
          <p:nvPr/>
        </p:nvSpPr>
        <p:spPr>
          <a:xfrm>
            <a:off x="5156773" y="2543818"/>
            <a:ext cx="584336" cy="3254"/>
          </a:xfrm>
          <a:custGeom>
            <a:avLst/>
            <a:gdLst/>
            <a:ahLst/>
            <a:cxnLst/>
            <a:rect l="l" t="t" r="r" b="b"/>
            <a:pathLst>
              <a:path w="29989" h="167" extrusionOk="0">
                <a:moveTo>
                  <a:pt x="14978" y="0"/>
                </a:moveTo>
                <a:cubicBezTo>
                  <a:pt x="6705" y="0"/>
                  <a:pt x="0" y="67"/>
                  <a:pt x="0" y="100"/>
                </a:cubicBezTo>
                <a:cubicBezTo>
                  <a:pt x="0" y="134"/>
                  <a:pt x="6705" y="167"/>
                  <a:pt x="14978" y="167"/>
                </a:cubicBezTo>
                <a:cubicBezTo>
                  <a:pt x="23250" y="167"/>
                  <a:pt x="29988" y="134"/>
                  <a:pt x="29988" y="100"/>
                </a:cubicBezTo>
                <a:cubicBezTo>
                  <a:pt x="29988" y="67"/>
                  <a:pt x="23250" y="0"/>
                  <a:pt x="149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18"/>
          <p:cNvSpPr/>
          <p:nvPr/>
        </p:nvSpPr>
        <p:spPr>
          <a:xfrm>
            <a:off x="5156773" y="2596467"/>
            <a:ext cx="376353" cy="1968"/>
          </a:xfrm>
          <a:custGeom>
            <a:avLst/>
            <a:gdLst/>
            <a:ahLst/>
            <a:cxnLst/>
            <a:rect l="l" t="t" r="r" b="b"/>
            <a:pathLst>
              <a:path w="19315" h="101" extrusionOk="0">
                <a:moveTo>
                  <a:pt x="100" y="42"/>
                </a:moveTo>
                <a:cubicBezTo>
                  <a:pt x="67" y="42"/>
                  <a:pt x="34" y="50"/>
                  <a:pt x="0" y="67"/>
                </a:cubicBezTo>
                <a:lnTo>
                  <a:pt x="200" y="67"/>
                </a:lnTo>
                <a:cubicBezTo>
                  <a:pt x="167" y="50"/>
                  <a:pt x="134" y="42"/>
                  <a:pt x="100" y="42"/>
                </a:cubicBezTo>
                <a:close/>
                <a:moveTo>
                  <a:pt x="19214" y="42"/>
                </a:moveTo>
                <a:cubicBezTo>
                  <a:pt x="19181" y="42"/>
                  <a:pt x="19147" y="50"/>
                  <a:pt x="19114" y="67"/>
                </a:cubicBezTo>
                <a:lnTo>
                  <a:pt x="19314" y="67"/>
                </a:lnTo>
                <a:cubicBezTo>
                  <a:pt x="19281" y="50"/>
                  <a:pt x="19247" y="42"/>
                  <a:pt x="19214" y="42"/>
                </a:cubicBezTo>
                <a:close/>
                <a:moveTo>
                  <a:pt x="9641" y="0"/>
                </a:moveTo>
                <a:lnTo>
                  <a:pt x="2836" y="33"/>
                </a:lnTo>
                <a:lnTo>
                  <a:pt x="768" y="67"/>
                </a:lnTo>
                <a:lnTo>
                  <a:pt x="2836" y="67"/>
                </a:lnTo>
                <a:lnTo>
                  <a:pt x="9641" y="100"/>
                </a:lnTo>
                <a:lnTo>
                  <a:pt x="16479" y="67"/>
                </a:lnTo>
                <a:lnTo>
                  <a:pt x="18547" y="67"/>
                </a:lnTo>
                <a:lnTo>
                  <a:pt x="16479" y="33"/>
                </a:lnTo>
                <a:lnTo>
                  <a:pt x="964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18"/>
          <p:cNvSpPr/>
          <p:nvPr/>
        </p:nvSpPr>
        <p:spPr>
          <a:xfrm>
            <a:off x="4851287" y="2426168"/>
            <a:ext cx="254162" cy="253500"/>
          </a:xfrm>
          <a:custGeom>
            <a:avLst/>
            <a:gdLst/>
            <a:ahLst/>
            <a:cxnLst/>
            <a:rect l="l" t="t" r="r" b="b"/>
            <a:pathLst>
              <a:path w="13044" h="13010" extrusionOk="0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18"/>
          <p:cNvSpPr/>
          <p:nvPr/>
        </p:nvSpPr>
        <p:spPr>
          <a:xfrm>
            <a:off x="6237664" y="1755923"/>
            <a:ext cx="365948" cy="288748"/>
          </a:xfrm>
          <a:custGeom>
            <a:avLst/>
            <a:gdLst/>
            <a:ahLst/>
            <a:cxnLst/>
            <a:rect l="l" t="t" r="r" b="b"/>
            <a:pathLst>
              <a:path w="18781" h="14819" extrusionOk="0">
                <a:moveTo>
                  <a:pt x="16811" y="1"/>
                </a:moveTo>
                <a:cubicBezTo>
                  <a:pt x="16135" y="1"/>
                  <a:pt x="15421" y="290"/>
                  <a:pt x="14844" y="674"/>
                </a:cubicBezTo>
                <a:cubicBezTo>
                  <a:pt x="13944" y="1275"/>
                  <a:pt x="13176" y="2109"/>
                  <a:pt x="12142" y="2509"/>
                </a:cubicBezTo>
                <a:cubicBezTo>
                  <a:pt x="10241" y="3243"/>
                  <a:pt x="7739" y="2376"/>
                  <a:pt x="6271" y="3777"/>
                </a:cubicBezTo>
                <a:cubicBezTo>
                  <a:pt x="5337" y="4644"/>
                  <a:pt x="5237" y="6112"/>
                  <a:pt x="4503" y="7212"/>
                </a:cubicBezTo>
                <a:cubicBezTo>
                  <a:pt x="3303" y="9014"/>
                  <a:pt x="401" y="9714"/>
                  <a:pt x="167" y="11882"/>
                </a:cubicBezTo>
                <a:cubicBezTo>
                  <a:pt x="0" y="13117"/>
                  <a:pt x="1001" y="14351"/>
                  <a:pt x="2235" y="14718"/>
                </a:cubicBezTo>
                <a:cubicBezTo>
                  <a:pt x="2557" y="14785"/>
                  <a:pt x="2883" y="14819"/>
                  <a:pt x="3208" y="14819"/>
                </a:cubicBezTo>
                <a:cubicBezTo>
                  <a:pt x="4161" y="14819"/>
                  <a:pt x="5100" y="14531"/>
                  <a:pt x="5871" y="13984"/>
                </a:cubicBezTo>
                <a:cubicBezTo>
                  <a:pt x="7139" y="13150"/>
                  <a:pt x="8073" y="11882"/>
                  <a:pt x="9507" y="11415"/>
                </a:cubicBezTo>
                <a:cubicBezTo>
                  <a:pt x="10908" y="10948"/>
                  <a:pt x="12709" y="11349"/>
                  <a:pt x="13843" y="10348"/>
                </a:cubicBezTo>
                <a:cubicBezTo>
                  <a:pt x="15011" y="9314"/>
                  <a:pt x="14811" y="7479"/>
                  <a:pt x="15645" y="6178"/>
                </a:cubicBezTo>
                <a:cubicBezTo>
                  <a:pt x="16145" y="5544"/>
                  <a:pt x="16712" y="4977"/>
                  <a:pt x="17379" y="4510"/>
                </a:cubicBezTo>
                <a:cubicBezTo>
                  <a:pt x="17980" y="3977"/>
                  <a:pt x="18580" y="3310"/>
                  <a:pt x="18680" y="2509"/>
                </a:cubicBezTo>
                <a:cubicBezTo>
                  <a:pt x="18780" y="1708"/>
                  <a:pt x="18447" y="341"/>
                  <a:pt x="17880" y="307"/>
                </a:cubicBezTo>
                <a:cubicBezTo>
                  <a:pt x="17556" y="92"/>
                  <a:pt x="17189" y="1"/>
                  <a:pt x="1681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18"/>
          <p:cNvSpPr/>
          <p:nvPr/>
        </p:nvSpPr>
        <p:spPr>
          <a:xfrm>
            <a:off x="6127165" y="3488120"/>
            <a:ext cx="13678" cy="17088"/>
          </a:xfrm>
          <a:custGeom>
            <a:avLst/>
            <a:gdLst/>
            <a:ahLst/>
            <a:cxnLst/>
            <a:rect l="l" t="t" r="r" b="b"/>
            <a:pathLst>
              <a:path w="702" h="877" extrusionOk="0">
                <a:moveTo>
                  <a:pt x="79" y="1"/>
                </a:moveTo>
                <a:cubicBezTo>
                  <a:pt x="74" y="1"/>
                  <a:pt x="70" y="2"/>
                  <a:pt x="67" y="5"/>
                </a:cubicBezTo>
                <a:cubicBezTo>
                  <a:pt x="1" y="39"/>
                  <a:pt x="101" y="272"/>
                  <a:pt x="267" y="506"/>
                </a:cubicBezTo>
                <a:cubicBezTo>
                  <a:pt x="389" y="719"/>
                  <a:pt x="567" y="877"/>
                  <a:pt x="622" y="877"/>
                </a:cubicBezTo>
                <a:cubicBezTo>
                  <a:pt x="627" y="877"/>
                  <a:pt x="631" y="875"/>
                  <a:pt x="634" y="872"/>
                </a:cubicBezTo>
                <a:cubicBezTo>
                  <a:pt x="701" y="839"/>
                  <a:pt x="601" y="606"/>
                  <a:pt x="434" y="372"/>
                </a:cubicBezTo>
                <a:cubicBezTo>
                  <a:pt x="282" y="159"/>
                  <a:pt x="129" y="1"/>
                  <a:pt x="7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18"/>
          <p:cNvSpPr/>
          <p:nvPr/>
        </p:nvSpPr>
        <p:spPr>
          <a:xfrm>
            <a:off x="6093358" y="3414759"/>
            <a:ext cx="15627" cy="37723"/>
          </a:xfrm>
          <a:custGeom>
            <a:avLst/>
            <a:gdLst/>
            <a:ahLst/>
            <a:cxnLst/>
            <a:rect l="l" t="t" r="r" b="b"/>
            <a:pathLst>
              <a:path w="802" h="1936" extrusionOk="0">
                <a:moveTo>
                  <a:pt x="1" y="1"/>
                </a:moveTo>
                <a:lnTo>
                  <a:pt x="1" y="1"/>
                </a:lnTo>
                <a:cubicBezTo>
                  <a:pt x="134" y="701"/>
                  <a:pt x="401" y="1368"/>
                  <a:pt x="802" y="1935"/>
                </a:cubicBezTo>
                <a:cubicBezTo>
                  <a:pt x="768" y="1602"/>
                  <a:pt x="668" y="1235"/>
                  <a:pt x="501" y="935"/>
                </a:cubicBezTo>
                <a:cubicBezTo>
                  <a:pt x="401" y="601"/>
                  <a:pt x="234" y="268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18"/>
          <p:cNvSpPr/>
          <p:nvPr/>
        </p:nvSpPr>
        <p:spPr>
          <a:xfrm>
            <a:off x="6073873" y="3336117"/>
            <a:ext cx="8456" cy="39671"/>
          </a:xfrm>
          <a:custGeom>
            <a:avLst/>
            <a:gdLst/>
            <a:ahLst/>
            <a:cxnLst/>
            <a:rect l="l" t="t" r="r" b="b"/>
            <a:pathLst>
              <a:path w="434" h="2036" extrusionOk="0">
                <a:moveTo>
                  <a:pt x="34" y="1"/>
                </a:moveTo>
                <a:cubicBezTo>
                  <a:pt x="0" y="334"/>
                  <a:pt x="34" y="701"/>
                  <a:pt x="134" y="1035"/>
                </a:cubicBezTo>
                <a:cubicBezTo>
                  <a:pt x="167" y="1402"/>
                  <a:pt x="267" y="1735"/>
                  <a:pt x="434" y="2035"/>
                </a:cubicBezTo>
                <a:cubicBezTo>
                  <a:pt x="434" y="1335"/>
                  <a:pt x="300" y="634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18"/>
          <p:cNvSpPr/>
          <p:nvPr/>
        </p:nvSpPr>
        <p:spPr>
          <a:xfrm>
            <a:off x="6068671" y="3254865"/>
            <a:ext cx="5865" cy="40334"/>
          </a:xfrm>
          <a:custGeom>
            <a:avLst/>
            <a:gdLst/>
            <a:ahLst/>
            <a:cxnLst/>
            <a:rect l="l" t="t" r="r" b="b"/>
            <a:pathLst>
              <a:path w="301" h="2070" extrusionOk="0">
                <a:moveTo>
                  <a:pt x="167" y="1"/>
                </a:moveTo>
                <a:lnTo>
                  <a:pt x="167" y="1"/>
                </a:lnTo>
                <a:cubicBezTo>
                  <a:pt x="34" y="334"/>
                  <a:pt x="0" y="701"/>
                  <a:pt x="34" y="1035"/>
                </a:cubicBezTo>
                <a:cubicBezTo>
                  <a:pt x="0" y="1402"/>
                  <a:pt x="34" y="1735"/>
                  <a:pt x="134" y="2069"/>
                </a:cubicBezTo>
                <a:cubicBezTo>
                  <a:pt x="301" y="1402"/>
                  <a:pt x="301" y="701"/>
                  <a:pt x="1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18"/>
          <p:cNvSpPr/>
          <p:nvPr/>
        </p:nvSpPr>
        <p:spPr>
          <a:xfrm>
            <a:off x="6075159" y="3174918"/>
            <a:ext cx="10424" cy="39671"/>
          </a:xfrm>
          <a:custGeom>
            <a:avLst/>
            <a:gdLst/>
            <a:ahLst/>
            <a:cxnLst/>
            <a:rect l="l" t="t" r="r" b="b"/>
            <a:pathLst>
              <a:path w="535" h="2036" extrusionOk="0">
                <a:moveTo>
                  <a:pt x="501" y="1"/>
                </a:moveTo>
                <a:lnTo>
                  <a:pt x="501" y="1"/>
                </a:lnTo>
                <a:cubicBezTo>
                  <a:pt x="301" y="301"/>
                  <a:pt x="201" y="635"/>
                  <a:pt x="168" y="1002"/>
                </a:cubicBezTo>
                <a:cubicBezTo>
                  <a:pt x="68" y="1335"/>
                  <a:pt x="1" y="1702"/>
                  <a:pt x="34" y="2036"/>
                </a:cubicBezTo>
                <a:cubicBezTo>
                  <a:pt x="234" y="1736"/>
                  <a:pt x="335" y="1402"/>
                  <a:pt x="368" y="1035"/>
                </a:cubicBezTo>
                <a:cubicBezTo>
                  <a:pt x="468" y="701"/>
                  <a:pt x="535" y="368"/>
                  <a:pt x="5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18"/>
          <p:cNvSpPr/>
          <p:nvPr/>
        </p:nvSpPr>
        <p:spPr>
          <a:xfrm>
            <a:off x="6097918" y="3098849"/>
            <a:ext cx="16270" cy="37099"/>
          </a:xfrm>
          <a:custGeom>
            <a:avLst/>
            <a:gdLst/>
            <a:ahLst/>
            <a:cxnLst/>
            <a:rect l="l" t="t" r="r" b="b"/>
            <a:pathLst>
              <a:path w="835" h="1904" extrusionOk="0">
                <a:moveTo>
                  <a:pt x="826" y="0"/>
                </a:moveTo>
                <a:cubicBezTo>
                  <a:pt x="752" y="0"/>
                  <a:pt x="558" y="390"/>
                  <a:pt x="334" y="903"/>
                </a:cubicBezTo>
                <a:cubicBezTo>
                  <a:pt x="167" y="1203"/>
                  <a:pt x="34" y="1570"/>
                  <a:pt x="0" y="1904"/>
                </a:cubicBezTo>
                <a:cubicBezTo>
                  <a:pt x="401" y="1336"/>
                  <a:pt x="701" y="703"/>
                  <a:pt x="834" y="2"/>
                </a:cubicBezTo>
                <a:cubicBezTo>
                  <a:pt x="832" y="1"/>
                  <a:pt x="829" y="0"/>
                  <a:pt x="8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18"/>
          <p:cNvSpPr/>
          <p:nvPr/>
        </p:nvSpPr>
        <p:spPr>
          <a:xfrm>
            <a:off x="6133672" y="3031236"/>
            <a:ext cx="25369" cy="32559"/>
          </a:xfrm>
          <a:custGeom>
            <a:avLst/>
            <a:gdLst/>
            <a:ahLst/>
            <a:cxnLst/>
            <a:rect l="l" t="t" r="r" b="b"/>
            <a:pathLst>
              <a:path w="1302" h="1671" extrusionOk="0">
                <a:moveTo>
                  <a:pt x="1290" y="1"/>
                </a:moveTo>
                <a:cubicBezTo>
                  <a:pt x="1207" y="1"/>
                  <a:pt x="919" y="325"/>
                  <a:pt x="601" y="770"/>
                </a:cubicBezTo>
                <a:cubicBezTo>
                  <a:pt x="234" y="1237"/>
                  <a:pt x="0" y="1638"/>
                  <a:pt x="67" y="1671"/>
                </a:cubicBezTo>
                <a:cubicBezTo>
                  <a:pt x="334" y="1471"/>
                  <a:pt x="567" y="1204"/>
                  <a:pt x="767" y="904"/>
                </a:cubicBezTo>
                <a:cubicBezTo>
                  <a:pt x="1001" y="637"/>
                  <a:pt x="1168" y="337"/>
                  <a:pt x="1301" y="3"/>
                </a:cubicBezTo>
                <a:cubicBezTo>
                  <a:pt x="1298" y="1"/>
                  <a:pt x="1294" y="1"/>
                  <a:pt x="129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18"/>
          <p:cNvSpPr/>
          <p:nvPr/>
        </p:nvSpPr>
        <p:spPr>
          <a:xfrm>
            <a:off x="6184353" y="2970793"/>
            <a:ext cx="29929" cy="30007"/>
          </a:xfrm>
          <a:custGeom>
            <a:avLst/>
            <a:gdLst/>
            <a:ahLst/>
            <a:cxnLst/>
            <a:rect l="l" t="t" r="r" b="b"/>
            <a:pathLst>
              <a:path w="1536" h="1540" extrusionOk="0">
                <a:moveTo>
                  <a:pt x="1494" y="0"/>
                </a:moveTo>
                <a:cubicBezTo>
                  <a:pt x="1431" y="0"/>
                  <a:pt x="1081" y="292"/>
                  <a:pt x="701" y="703"/>
                </a:cubicBezTo>
                <a:cubicBezTo>
                  <a:pt x="301" y="1104"/>
                  <a:pt x="1" y="1504"/>
                  <a:pt x="68" y="1537"/>
                </a:cubicBezTo>
                <a:cubicBezTo>
                  <a:pt x="69" y="1539"/>
                  <a:pt x="72" y="1540"/>
                  <a:pt x="75" y="1540"/>
                </a:cubicBezTo>
                <a:cubicBezTo>
                  <a:pt x="138" y="1540"/>
                  <a:pt x="488" y="1248"/>
                  <a:pt x="868" y="837"/>
                </a:cubicBezTo>
                <a:cubicBezTo>
                  <a:pt x="1269" y="436"/>
                  <a:pt x="1535" y="70"/>
                  <a:pt x="1502" y="3"/>
                </a:cubicBezTo>
                <a:cubicBezTo>
                  <a:pt x="1500" y="1"/>
                  <a:pt x="1498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>
            <a:off x="6241561" y="2912942"/>
            <a:ext cx="29909" cy="29500"/>
          </a:xfrm>
          <a:custGeom>
            <a:avLst/>
            <a:gdLst/>
            <a:ahLst/>
            <a:cxnLst/>
            <a:rect l="l" t="t" r="r" b="b"/>
            <a:pathLst>
              <a:path w="1535" h="1514" extrusionOk="0">
                <a:moveTo>
                  <a:pt x="1494" y="0"/>
                </a:moveTo>
                <a:cubicBezTo>
                  <a:pt x="1431" y="0"/>
                  <a:pt x="1081" y="290"/>
                  <a:pt x="701" y="670"/>
                </a:cubicBezTo>
                <a:cubicBezTo>
                  <a:pt x="301" y="1104"/>
                  <a:pt x="0" y="1471"/>
                  <a:pt x="34" y="1504"/>
                </a:cubicBezTo>
                <a:cubicBezTo>
                  <a:pt x="37" y="1510"/>
                  <a:pt x="43" y="1513"/>
                  <a:pt x="52" y="1513"/>
                </a:cubicBezTo>
                <a:cubicBezTo>
                  <a:pt x="136" y="1513"/>
                  <a:pt x="472" y="1230"/>
                  <a:pt x="834" y="837"/>
                </a:cubicBezTo>
                <a:cubicBezTo>
                  <a:pt x="1235" y="437"/>
                  <a:pt x="1535" y="70"/>
                  <a:pt x="1501" y="3"/>
                </a:cubicBezTo>
                <a:cubicBezTo>
                  <a:pt x="1500" y="1"/>
                  <a:pt x="1497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>
            <a:off x="6298106" y="2851857"/>
            <a:ext cx="26012" cy="31955"/>
          </a:xfrm>
          <a:custGeom>
            <a:avLst/>
            <a:gdLst/>
            <a:ahLst/>
            <a:cxnLst/>
            <a:rect l="l" t="t" r="r" b="b"/>
            <a:pathLst>
              <a:path w="1335" h="1640" extrusionOk="0">
                <a:moveTo>
                  <a:pt x="1329" y="0"/>
                </a:moveTo>
                <a:cubicBezTo>
                  <a:pt x="1273" y="0"/>
                  <a:pt x="952" y="353"/>
                  <a:pt x="601" y="736"/>
                </a:cubicBezTo>
                <a:cubicBezTo>
                  <a:pt x="334" y="1003"/>
                  <a:pt x="134" y="1303"/>
                  <a:pt x="0" y="1637"/>
                </a:cubicBezTo>
                <a:cubicBezTo>
                  <a:pt x="4" y="1638"/>
                  <a:pt x="7" y="1639"/>
                  <a:pt x="11" y="1639"/>
                </a:cubicBezTo>
                <a:cubicBezTo>
                  <a:pt x="98" y="1639"/>
                  <a:pt x="418" y="1315"/>
                  <a:pt x="768" y="870"/>
                </a:cubicBezTo>
                <a:cubicBezTo>
                  <a:pt x="1001" y="636"/>
                  <a:pt x="1201" y="336"/>
                  <a:pt x="1335" y="2"/>
                </a:cubicBezTo>
                <a:cubicBezTo>
                  <a:pt x="1333" y="1"/>
                  <a:pt x="1331" y="0"/>
                  <a:pt x="1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18"/>
          <p:cNvSpPr/>
          <p:nvPr/>
        </p:nvSpPr>
        <p:spPr>
          <a:xfrm>
            <a:off x="6346858" y="2782354"/>
            <a:ext cx="18861" cy="35755"/>
          </a:xfrm>
          <a:custGeom>
            <a:avLst/>
            <a:gdLst/>
            <a:ahLst/>
            <a:cxnLst/>
            <a:rect l="l" t="t" r="r" b="b"/>
            <a:pathLst>
              <a:path w="968" h="1835" extrusionOk="0">
                <a:moveTo>
                  <a:pt x="968" y="0"/>
                </a:moveTo>
                <a:lnTo>
                  <a:pt x="968" y="0"/>
                </a:lnTo>
                <a:cubicBezTo>
                  <a:pt x="734" y="267"/>
                  <a:pt x="567" y="567"/>
                  <a:pt x="434" y="901"/>
                </a:cubicBezTo>
                <a:cubicBezTo>
                  <a:pt x="234" y="1168"/>
                  <a:pt x="100" y="1501"/>
                  <a:pt x="0" y="1835"/>
                </a:cubicBezTo>
                <a:cubicBezTo>
                  <a:pt x="267" y="1601"/>
                  <a:pt x="467" y="1334"/>
                  <a:pt x="601" y="1001"/>
                </a:cubicBezTo>
                <a:cubicBezTo>
                  <a:pt x="801" y="701"/>
                  <a:pt x="934" y="334"/>
                  <a:pt x="9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18"/>
          <p:cNvSpPr/>
          <p:nvPr/>
        </p:nvSpPr>
        <p:spPr>
          <a:xfrm>
            <a:off x="6378053" y="2703693"/>
            <a:ext cx="8476" cy="40334"/>
          </a:xfrm>
          <a:custGeom>
            <a:avLst/>
            <a:gdLst/>
            <a:ahLst/>
            <a:cxnLst/>
            <a:rect l="l" t="t" r="r" b="b"/>
            <a:pathLst>
              <a:path w="435" h="2070" extrusionOk="0">
                <a:moveTo>
                  <a:pt x="367" y="1"/>
                </a:moveTo>
                <a:cubicBezTo>
                  <a:pt x="234" y="335"/>
                  <a:pt x="167" y="668"/>
                  <a:pt x="134" y="1035"/>
                </a:cubicBezTo>
                <a:cubicBezTo>
                  <a:pt x="34" y="1369"/>
                  <a:pt x="0" y="1702"/>
                  <a:pt x="34" y="2069"/>
                </a:cubicBezTo>
                <a:cubicBezTo>
                  <a:pt x="201" y="1769"/>
                  <a:pt x="334" y="1402"/>
                  <a:pt x="334" y="1068"/>
                </a:cubicBezTo>
                <a:cubicBezTo>
                  <a:pt x="434" y="701"/>
                  <a:pt x="434" y="335"/>
                  <a:pt x="3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18"/>
          <p:cNvSpPr/>
          <p:nvPr/>
        </p:nvSpPr>
        <p:spPr>
          <a:xfrm>
            <a:off x="6378696" y="2623103"/>
            <a:ext cx="8476" cy="40314"/>
          </a:xfrm>
          <a:custGeom>
            <a:avLst/>
            <a:gdLst/>
            <a:ahLst/>
            <a:cxnLst/>
            <a:rect l="l" t="t" r="r" b="b"/>
            <a:pathLst>
              <a:path w="435" h="2069" extrusionOk="0">
                <a:moveTo>
                  <a:pt x="34" y="1"/>
                </a:moveTo>
                <a:cubicBezTo>
                  <a:pt x="1" y="334"/>
                  <a:pt x="34" y="701"/>
                  <a:pt x="134" y="1035"/>
                </a:cubicBezTo>
                <a:cubicBezTo>
                  <a:pt x="134" y="1402"/>
                  <a:pt x="201" y="1735"/>
                  <a:pt x="334" y="2069"/>
                </a:cubicBezTo>
                <a:cubicBezTo>
                  <a:pt x="434" y="1702"/>
                  <a:pt x="434" y="1335"/>
                  <a:pt x="334" y="1001"/>
                </a:cubicBezTo>
                <a:cubicBezTo>
                  <a:pt x="334" y="634"/>
                  <a:pt x="234" y="301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18"/>
          <p:cNvSpPr/>
          <p:nvPr/>
        </p:nvSpPr>
        <p:spPr>
          <a:xfrm>
            <a:off x="6347501" y="2548865"/>
            <a:ext cx="19524" cy="35268"/>
          </a:xfrm>
          <a:custGeom>
            <a:avLst/>
            <a:gdLst/>
            <a:ahLst/>
            <a:cxnLst/>
            <a:rect l="l" t="t" r="r" b="b"/>
            <a:pathLst>
              <a:path w="1002" h="1810" extrusionOk="0">
                <a:moveTo>
                  <a:pt x="14" y="0"/>
                </a:moveTo>
                <a:cubicBezTo>
                  <a:pt x="8" y="0"/>
                  <a:pt x="3" y="3"/>
                  <a:pt x="1" y="8"/>
                </a:cubicBezTo>
                <a:cubicBezTo>
                  <a:pt x="101" y="308"/>
                  <a:pt x="234" y="642"/>
                  <a:pt x="434" y="942"/>
                </a:cubicBezTo>
                <a:cubicBezTo>
                  <a:pt x="568" y="1242"/>
                  <a:pt x="768" y="1542"/>
                  <a:pt x="1001" y="1809"/>
                </a:cubicBezTo>
                <a:cubicBezTo>
                  <a:pt x="935" y="1476"/>
                  <a:pt x="835" y="1109"/>
                  <a:pt x="634" y="842"/>
                </a:cubicBezTo>
                <a:cubicBezTo>
                  <a:pt x="389" y="350"/>
                  <a:pt x="86" y="0"/>
                  <a:pt x="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18"/>
          <p:cNvSpPr/>
          <p:nvPr/>
        </p:nvSpPr>
        <p:spPr>
          <a:xfrm>
            <a:off x="6290312" y="2491170"/>
            <a:ext cx="32520" cy="26051"/>
          </a:xfrm>
          <a:custGeom>
            <a:avLst/>
            <a:gdLst/>
            <a:ahLst/>
            <a:cxnLst/>
            <a:rect l="l" t="t" r="r" b="b"/>
            <a:pathLst>
              <a:path w="1669" h="1337" extrusionOk="0">
                <a:moveTo>
                  <a:pt x="34" y="0"/>
                </a:moveTo>
                <a:cubicBezTo>
                  <a:pt x="0" y="34"/>
                  <a:pt x="367" y="334"/>
                  <a:pt x="801" y="701"/>
                </a:cubicBezTo>
                <a:cubicBezTo>
                  <a:pt x="1181" y="1049"/>
                  <a:pt x="1530" y="1337"/>
                  <a:pt x="1622" y="1337"/>
                </a:cubicBezTo>
                <a:cubicBezTo>
                  <a:pt x="1627" y="1337"/>
                  <a:pt x="1631" y="1336"/>
                  <a:pt x="1635" y="1334"/>
                </a:cubicBezTo>
                <a:cubicBezTo>
                  <a:pt x="1668" y="1301"/>
                  <a:pt x="1368" y="901"/>
                  <a:pt x="934" y="534"/>
                </a:cubicBezTo>
                <a:cubicBezTo>
                  <a:pt x="667" y="300"/>
                  <a:pt x="367" y="100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18"/>
          <p:cNvSpPr/>
          <p:nvPr/>
        </p:nvSpPr>
        <p:spPr>
          <a:xfrm>
            <a:off x="6216854" y="2457851"/>
            <a:ext cx="38366" cy="13191"/>
          </a:xfrm>
          <a:custGeom>
            <a:avLst/>
            <a:gdLst/>
            <a:ahLst/>
            <a:cxnLst/>
            <a:rect l="l" t="t" r="r" b="b"/>
            <a:pathLst>
              <a:path w="1969" h="677" extrusionOk="0">
                <a:moveTo>
                  <a:pt x="182" y="1"/>
                </a:moveTo>
                <a:cubicBezTo>
                  <a:pt x="122" y="1"/>
                  <a:pt x="62" y="3"/>
                  <a:pt x="1" y="9"/>
                </a:cubicBezTo>
                <a:cubicBezTo>
                  <a:pt x="301" y="209"/>
                  <a:pt x="635" y="343"/>
                  <a:pt x="968" y="409"/>
                </a:cubicBezTo>
                <a:cubicBezTo>
                  <a:pt x="1302" y="543"/>
                  <a:pt x="1635" y="643"/>
                  <a:pt x="1969" y="676"/>
                </a:cubicBezTo>
                <a:cubicBezTo>
                  <a:pt x="1702" y="443"/>
                  <a:pt x="1402" y="276"/>
                  <a:pt x="1035" y="209"/>
                </a:cubicBezTo>
                <a:cubicBezTo>
                  <a:pt x="757" y="70"/>
                  <a:pt x="479" y="1"/>
                  <a:pt x="1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18"/>
          <p:cNvSpPr/>
          <p:nvPr/>
        </p:nvSpPr>
        <p:spPr>
          <a:xfrm>
            <a:off x="6136264" y="2449569"/>
            <a:ext cx="40314" cy="5534"/>
          </a:xfrm>
          <a:custGeom>
            <a:avLst/>
            <a:gdLst/>
            <a:ahLst/>
            <a:cxnLst/>
            <a:rect l="l" t="t" r="r" b="b"/>
            <a:pathLst>
              <a:path w="2069" h="284" extrusionOk="0">
                <a:moveTo>
                  <a:pt x="1377" y="0"/>
                </a:moveTo>
                <a:cubicBezTo>
                  <a:pt x="1261" y="0"/>
                  <a:pt x="1146" y="11"/>
                  <a:pt x="1035" y="34"/>
                </a:cubicBezTo>
                <a:cubicBezTo>
                  <a:pt x="986" y="29"/>
                  <a:pt x="938" y="27"/>
                  <a:pt x="890" y="27"/>
                </a:cubicBezTo>
                <a:cubicBezTo>
                  <a:pt x="572" y="27"/>
                  <a:pt x="261" y="118"/>
                  <a:pt x="1" y="234"/>
                </a:cubicBezTo>
                <a:cubicBezTo>
                  <a:pt x="167" y="267"/>
                  <a:pt x="342" y="284"/>
                  <a:pt x="518" y="284"/>
                </a:cubicBezTo>
                <a:cubicBezTo>
                  <a:pt x="693" y="284"/>
                  <a:pt x="868" y="267"/>
                  <a:pt x="1035" y="234"/>
                </a:cubicBezTo>
                <a:cubicBezTo>
                  <a:pt x="1126" y="242"/>
                  <a:pt x="1216" y="246"/>
                  <a:pt x="1304" y="246"/>
                </a:cubicBezTo>
                <a:cubicBezTo>
                  <a:pt x="1568" y="246"/>
                  <a:pt x="1819" y="209"/>
                  <a:pt x="2069" y="134"/>
                </a:cubicBezTo>
                <a:cubicBezTo>
                  <a:pt x="1846" y="45"/>
                  <a:pt x="1609" y="0"/>
                  <a:pt x="13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18"/>
          <p:cNvSpPr/>
          <p:nvPr/>
        </p:nvSpPr>
        <p:spPr>
          <a:xfrm>
            <a:off x="6060877" y="2465157"/>
            <a:ext cx="36417" cy="19524"/>
          </a:xfrm>
          <a:custGeom>
            <a:avLst/>
            <a:gdLst/>
            <a:ahLst/>
            <a:cxnLst/>
            <a:rect l="l" t="t" r="r" b="b"/>
            <a:pathLst>
              <a:path w="1869" h="1002" extrusionOk="0">
                <a:moveTo>
                  <a:pt x="1868" y="1"/>
                </a:moveTo>
                <a:cubicBezTo>
                  <a:pt x="1501" y="34"/>
                  <a:pt x="1134" y="134"/>
                  <a:pt x="867" y="334"/>
                </a:cubicBezTo>
                <a:cubicBezTo>
                  <a:pt x="334" y="635"/>
                  <a:pt x="0" y="935"/>
                  <a:pt x="33" y="1002"/>
                </a:cubicBezTo>
                <a:cubicBezTo>
                  <a:pt x="367" y="868"/>
                  <a:pt x="667" y="735"/>
                  <a:pt x="967" y="535"/>
                </a:cubicBezTo>
                <a:cubicBezTo>
                  <a:pt x="1268" y="401"/>
                  <a:pt x="1568" y="234"/>
                  <a:pt x="186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18"/>
          <p:cNvSpPr/>
          <p:nvPr/>
        </p:nvSpPr>
        <p:spPr>
          <a:xfrm>
            <a:off x="6005617" y="2510616"/>
            <a:ext cx="25369" cy="31955"/>
          </a:xfrm>
          <a:custGeom>
            <a:avLst/>
            <a:gdLst/>
            <a:ahLst/>
            <a:cxnLst/>
            <a:rect l="l" t="t" r="r" b="b"/>
            <a:pathLst>
              <a:path w="1302" h="1640" extrusionOk="0">
                <a:moveTo>
                  <a:pt x="1261" y="0"/>
                </a:moveTo>
                <a:cubicBezTo>
                  <a:pt x="1198" y="0"/>
                  <a:pt x="849" y="293"/>
                  <a:pt x="501" y="737"/>
                </a:cubicBezTo>
                <a:cubicBezTo>
                  <a:pt x="268" y="970"/>
                  <a:pt x="67" y="1304"/>
                  <a:pt x="1" y="1637"/>
                </a:cubicBezTo>
                <a:cubicBezTo>
                  <a:pt x="2" y="1639"/>
                  <a:pt x="4" y="1640"/>
                  <a:pt x="6" y="1640"/>
                </a:cubicBezTo>
                <a:cubicBezTo>
                  <a:pt x="60" y="1640"/>
                  <a:pt x="348" y="1285"/>
                  <a:pt x="668" y="870"/>
                </a:cubicBezTo>
                <a:cubicBezTo>
                  <a:pt x="1035" y="403"/>
                  <a:pt x="1302" y="36"/>
                  <a:pt x="1268" y="3"/>
                </a:cubicBezTo>
                <a:cubicBezTo>
                  <a:pt x="1267" y="1"/>
                  <a:pt x="1264" y="0"/>
                  <a:pt x="1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18"/>
          <p:cNvSpPr/>
          <p:nvPr/>
        </p:nvSpPr>
        <p:spPr>
          <a:xfrm>
            <a:off x="5977033" y="2578911"/>
            <a:ext cx="11067" cy="39671"/>
          </a:xfrm>
          <a:custGeom>
            <a:avLst/>
            <a:gdLst/>
            <a:ahLst/>
            <a:cxnLst/>
            <a:rect l="l" t="t" r="r" b="b"/>
            <a:pathLst>
              <a:path w="568" h="2036" extrusionOk="0">
                <a:moveTo>
                  <a:pt x="567" y="0"/>
                </a:moveTo>
                <a:lnTo>
                  <a:pt x="567" y="0"/>
                </a:lnTo>
                <a:cubicBezTo>
                  <a:pt x="334" y="301"/>
                  <a:pt x="200" y="634"/>
                  <a:pt x="133" y="1001"/>
                </a:cubicBezTo>
                <a:cubicBezTo>
                  <a:pt x="0" y="1335"/>
                  <a:pt x="0" y="1668"/>
                  <a:pt x="67" y="2035"/>
                </a:cubicBezTo>
                <a:cubicBezTo>
                  <a:pt x="200" y="1735"/>
                  <a:pt x="300" y="1368"/>
                  <a:pt x="367" y="1034"/>
                </a:cubicBezTo>
                <a:cubicBezTo>
                  <a:pt x="467" y="701"/>
                  <a:pt x="534" y="367"/>
                  <a:pt x="5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8"/>
          <p:cNvSpPr/>
          <p:nvPr/>
        </p:nvSpPr>
        <p:spPr>
          <a:xfrm>
            <a:off x="5977033" y="2658858"/>
            <a:ext cx="11067" cy="39671"/>
          </a:xfrm>
          <a:custGeom>
            <a:avLst/>
            <a:gdLst/>
            <a:ahLst/>
            <a:cxnLst/>
            <a:rect l="l" t="t" r="r" b="b"/>
            <a:pathLst>
              <a:path w="568" h="2036" extrusionOk="0">
                <a:moveTo>
                  <a:pt x="67" y="0"/>
                </a:moveTo>
                <a:lnTo>
                  <a:pt x="67" y="0"/>
                </a:lnTo>
                <a:cubicBezTo>
                  <a:pt x="0" y="367"/>
                  <a:pt x="0" y="734"/>
                  <a:pt x="133" y="1068"/>
                </a:cubicBezTo>
                <a:cubicBezTo>
                  <a:pt x="200" y="1435"/>
                  <a:pt x="334" y="1768"/>
                  <a:pt x="567" y="2035"/>
                </a:cubicBezTo>
                <a:cubicBezTo>
                  <a:pt x="534" y="1702"/>
                  <a:pt x="467" y="1335"/>
                  <a:pt x="334" y="1001"/>
                </a:cubicBezTo>
                <a:cubicBezTo>
                  <a:pt x="300" y="667"/>
                  <a:pt x="200" y="334"/>
                  <a:pt x="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18"/>
          <p:cNvSpPr/>
          <p:nvPr/>
        </p:nvSpPr>
        <p:spPr>
          <a:xfrm>
            <a:off x="6004974" y="2734908"/>
            <a:ext cx="24064" cy="33202"/>
          </a:xfrm>
          <a:custGeom>
            <a:avLst/>
            <a:gdLst/>
            <a:ahLst/>
            <a:cxnLst/>
            <a:rect l="l" t="t" r="r" b="b"/>
            <a:pathLst>
              <a:path w="1235" h="1704" extrusionOk="0">
                <a:moveTo>
                  <a:pt x="0" y="0"/>
                </a:moveTo>
                <a:cubicBezTo>
                  <a:pt x="100" y="367"/>
                  <a:pt x="267" y="667"/>
                  <a:pt x="501" y="934"/>
                </a:cubicBezTo>
                <a:cubicBezTo>
                  <a:pt x="817" y="1409"/>
                  <a:pt x="1164" y="1704"/>
                  <a:pt x="1227" y="1704"/>
                </a:cubicBezTo>
                <a:cubicBezTo>
                  <a:pt x="1230" y="1704"/>
                  <a:pt x="1233" y="1703"/>
                  <a:pt x="1235" y="1701"/>
                </a:cubicBezTo>
                <a:cubicBezTo>
                  <a:pt x="1101" y="1368"/>
                  <a:pt x="901" y="1068"/>
                  <a:pt x="668" y="834"/>
                </a:cubicBezTo>
                <a:cubicBezTo>
                  <a:pt x="334" y="367"/>
                  <a:pt x="67" y="0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18"/>
          <p:cNvSpPr/>
          <p:nvPr/>
        </p:nvSpPr>
        <p:spPr>
          <a:xfrm>
            <a:off x="6056317" y="2797299"/>
            <a:ext cx="33163" cy="26012"/>
          </a:xfrm>
          <a:custGeom>
            <a:avLst/>
            <a:gdLst/>
            <a:ahLst/>
            <a:cxnLst/>
            <a:rect l="l" t="t" r="r" b="b"/>
            <a:pathLst>
              <a:path w="1702" h="1335" extrusionOk="0">
                <a:moveTo>
                  <a:pt x="34" y="0"/>
                </a:moveTo>
                <a:lnTo>
                  <a:pt x="34" y="0"/>
                </a:lnTo>
                <a:cubicBezTo>
                  <a:pt x="1" y="67"/>
                  <a:pt x="301" y="401"/>
                  <a:pt x="768" y="768"/>
                </a:cubicBezTo>
                <a:cubicBezTo>
                  <a:pt x="1035" y="1001"/>
                  <a:pt x="1335" y="1201"/>
                  <a:pt x="1668" y="1335"/>
                </a:cubicBezTo>
                <a:cubicBezTo>
                  <a:pt x="1702" y="1268"/>
                  <a:pt x="1335" y="968"/>
                  <a:pt x="901" y="601"/>
                </a:cubicBezTo>
                <a:cubicBezTo>
                  <a:pt x="668" y="367"/>
                  <a:pt x="368" y="167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18"/>
          <p:cNvSpPr/>
          <p:nvPr/>
        </p:nvSpPr>
        <p:spPr>
          <a:xfrm>
            <a:off x="6123268" y="2844745"/>
            <a:ext cx="35774" cy="18861"/>
          </a:xfrm>
          <a:custGeom>
            <a:avLst/>
            <a:gdLst/>
            <a:ahLst/>
            <a:cxnLst/>
            <a:rect l="l" t="t" r="r" b="b"/>
            <a:pathLst>
              <a:path w="1836" h="968" extrusionOk="0">
                <a:moveTo>
                  <a:pt x="0" y="1"/>
                </a:moveTo>
                <a:lnTo>
                  <a:pt x="0" y="1"/>
                </a:lnTo>
                <a:cubicBezTo>
                  <a:pt x="534" y="468"/>
                  <a:pt x="1168" y="768"/>
                  <a:pt x="1835" y="968"/>
                </a:cubicBezTo>
                <a:cubicBezTo>
                  <a:pt x="1602" y="701"/>
                  <a:pt x="1301" y="501"/>
                  <a:pt x="968" y="401"/>
                </a:cubicBezTo>
                <a:cubicBezTo>
                  <a:pt x="668" y="201"/>
                  <a:pt x="334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18"/>
          <p:cNvSpPr/>
          <p:nvPr/>
        </p:nvSpPr>
        <p:spPr>
          <a:xfrm>
            <a:off x="6197369" y="2877889"/>
            <a:ext cx="39009" cy="10600"/>
          </a:xfrm>
          <a:custGeom>
            <a:avLst/>
            <a:gdLst/>
            <a:ahLst/>
            <a:cxnLst/>
            <a:rect l="l" t="t" r="r" b="b"/>
            <a:pathLst>
              <a:path w="2002" h="544" extrusionOk="0">
                <a:moveTo>
                  <a:pt x="0" y="1"/>
                </a:moveTo>
                <a:cubicBezTo>
                  <a:pt x="267" y="201"/>
                  <a:pt x="601" y="334"/>
                  <a:pt x="967" y="401"/>
                </a:cubicBezTo>
                <a:cubicBezTo>
                  <a:pt x="1242" y="483"/>
                  <a:pt x="1539" y="543"/>
                  <a:pt x="1822" y="543"/>
                </a:cubicBezTo>
                <a:cubicBezTo>
                  <a:pt x="1882" y="543"/>
                  <a:pt x="1942" y="540"/>
                  <a:pt x="2002" y="534"/>
                </a:cubicBezTo>
                <a:cubicBezTo>
                  <a:pt x="1701" y="334"/>
                  <a:pt x="1368" y="234"/>
                  <a:pt x="1034" y="201"/>
                </a:cubicBezTo>
                <a:cubicBezTo>
                  <a:pt x="701" y="67"/>
                  <a:pt x="334" y="1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18"/>
          <p:cNvSpPr/>
          <p:nvPr/>
        </p:nvSpPr>
        <p:spPr>
          <a:xfrm>
            <a:off x="6276653" y="2890632"/>
            <a:ext cx="40977" cy="4852"/>
          </a:xfrm>
          <a:custGeom>
            <a:avLst/>
            <a:gdLst/>
            <a:ahLst/>
            <a:cxnLst/>
            <a:rect l="l" t="t" r="r" b="b"/>
            <a:pathLst>
              <a:path w="2103" h="249" extrusionOk="0">
                <a:moveTo>
                  <a:pt x="1324" y="1"/>
                </a:moveTo>
                <a:cubicBezTo>
                  <a:pt x="1229" y="1"/>
                  <a:pt x="1133" y="5"/>
                  <a:pt x="1035" y="14"/>
                </a:cubicBezTo>
                <a:cubicBezTo>
                  <a:pt x="701" y="14"/>
                  <a:pt x="334" y="14"/>
                  <a:pt x="1" y="114"/>
                </a:cubicBezTo>
                <a:cubicBezTo>
                  <a:pt x="322" y="206"/>
                  <a:pt x="643" y="248"/>
                  <a:pt x="964" y="248"/>
                </a:cubicBezTo>
                <a:cubicBezTo>
                  <a:pt x="1344" y="248"/>
                  <a:pt x="1723" y="189"/>
                  <a:pt x="2102" y="81"/>
                </a:cubicBezTo>
                <a:cubicBezTo>
                  <a:pt x="1834" y="32"/>
                  <a:pt x="1583" y="1"/>
                  <a:pt x="132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18"/>
          <p:cNvSpPr/>
          <p:nvPr/>
        </p:nvSpPr>
        <p:spPr>
          <a:xfrm>
            <a:off x="6357243" y="2871400"/>
            <a:ext cx="38385" cy="13659"/>
          </a:xfrm>
          <a:custGeom>
            <a:avLst/>
            <a:gdLst/>
            <a:ahLst/>
            <a:cxnLst/>
            <a:rect l="l" t="t" r="r" b="b"/>
            <a:pathLst>
              <a:path w="1970" h="701" extrusionOk="0">
                <a:moveTo>
                  <a:pt x="1969" y="0"/>
                </a:moveTo>
                <a:lnTo>
                  <a:pt x="1969" y="0"/>
                </a:lnTo>
                <a:cubicBezTo>
                  <a:pt x="1635" y="34"/>
                  <a:pt x="1269" y="134"/>
                  <a:pt x="968" y="267"/>
                </a:cubicBezTo>
                <a:cubicBezTo>
                  <a:pt x="635" y="367"/>
                  <a:pt x="301" y="501"/>
                  <a:pt x="1" y="701"/>
                </a:cubicBezTo>
                <a:cubicBezTo>
                  <a:pt x="701" y="667"/>
                  <a:pt x="1402" y="400"/>
                  <a:pt x="1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18"/>
          <p:cNvSpPr/>
          <p:nvPr/>
        </p:nvSpPr>
        <p:spPr>
          <a:xfrm>
            <a:off x="6430702" y="2826546"/>
            <a:ext cx="33806" cy="25369"/>
          </a:xfrm>
          <a:custGeom>
            <a:avLst/>
            <a:gdLst/>
            <a:ahLst/>
            <a:cxnLst/>
            <a:rect l="l" t="t" r="r" b="b"/>
            <a:pathLst>
              <a:path w="1735" h="1302" extrusionOk="0">
                <a:moveTo>
                  <a:pt x="1668" y="0"/>
                </a:moveTo>
                <a:lnTo>
                  <a:pt x="1668" y="0"/>
                </a:lnTo>
                <a:cubicBezTo>
                  <a:pt x="1368" y="167"/>
                  <a:pt x="1068" y="367"/>
                  <a:pt x="801" y="601"/>
                </a:cubicBezTo>
                <a:cubicBezTo>
                  <a:pt x="367" y="935"/>
                  <a:pt x="0" y="1235"/>
                  <a:pt x="34" y="1301"/>
                </a:cubicBezTo>
                <a:cubicBezTo>
                  <a:pt x="367" y="1201"/>
                  <a:pt x="667" y="1001"/>
                  <a:pt x="934" y="768"/>
                </a:cubicBezTo>
                <a:cubicBezTo>
                  <a:pt x="1401" y="434"/>
                  <a:pt x="1735" y="67"/>
                  <a:pt x="16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18"/>
          <p:cNvSpPr/>
          <p:nvPr/>
        </p:nvSpPr>
        <p:spPr>
          <a:xfrm>
            <a:off x="6491144" y="2765402"/>
            <a:ext cx="25369" cy="32618"/>
          </a:xfrm>
          <a:custGeom>
            <a:avLst/>
            <a:gdLst/>
            <a:ahLst/>
            <a:cxnLst/>
            <a:rect l="l" t="t" r="r" b="b"/>
            <a:pathLst>
              <a:path w="1302" h="1674" extrusionOk="0">
                <a:moveTo>
                  <a:pt x="1292" y="1"/>
                </a:moveTo>
                <a:cubicBezTo>
                  <a:pt x="1209" y="1"/>
                  <a:pt x="920" y="356"/>
                  <a:pt x="601" y="803"/>
                </a:cubicBezTo>
                <a:cubicBezTo>
                  <a:pt x="267" y="1237"/>
                  <a:pt x="1" y="1637"/>
                  <a:pt x="34" y="1671"/>
                </a:cubicBezTo>
                <a:cubicBezTo>
                  <a:pt x="35" y="1672"/>
                  <a:pt x="38" y="1673"/>
                  <a:pt x="41" y="1673"/>
                </a:cubicBezTo>
                <a:cubicBezTo>
                  <a:pt x="101" y="1673"/>
                  <a:pt x="450" y="1349"/>
                  <a:pt x="768" y="904"/>
                </a:cubicBezTo>
                <a:cubicBezTo>
                  <a:pt x="1001" y="670"/>
                  <a:pt x="1201" y="336"/>
                  <a:pt x="1301" y="3"/>
                </a:cubicBezTo>
                <a:cubicBezTo>
                  <a:pt x="1299" y="2"/>
                  <a:pt x="1295" y="1"/>
                  <a:pt x="129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18"/>
          <p:cNvSpPr/>
          <p:nvPr/>
        </p:nvSpPr>
        <p:spPr>
          <a:xfrm>
            <a:off x="6535999" y="2692002"/>
            <a:ext cx="15607" cy="37762"/>
          </a:xfrm>
          <a:custGeom>
            <a:avLst/>
            <a:gdLst/>
            <a:ahLst/>
            <a:cxnLst/>
            <a:rect l="l" t="t" r="r" b="b"/>
            <a:pathLst>
              <a:path w="801" h="1938" extrusionOk="0">
                <a:moveTo>
                  <a:pt x="801" y="1"/>
                </a:moveTo>
                <a:lnTo>
                  <a:pt x="801" y="1"/>
                </a:lnTo>
                <a:cubicBezTo>
                  <a:pt x="601" y="301"/>
                  <a:pt x="434" y="634"/>
                  <a:pt x="334" y="968"/>
                </a:cubicBezTo>
                <a:cubicBezTo>
                  <a:pt x="167" y="1268"/>
                  <a:pt x="67" y="1602"/>
                  <a:pt x="0" y="1935"/>
                </a:cubicBezTo>
                <a:cubicBezTo>
                  <a:pt x="3" y="1937"/>
                  <a:pt x="6" y="1937"/>
                  <a:pt x="9" y="1937"/>
                </a:cubicBezTo>
                <a:cubicBezTo>
                  <a:pt x="88" y="1937"/>
                  <a:pt x="342" y="1548"/>
                  <a:pt x="534" y="1035"/>
                </a:cubicBezTo>
                <a:cubicBezTo>
                  <a:pt x="701" y="734"/>
                  <a:pt x="801" y="367"/>
                  <a:pt x="8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18"/>
          <p:cNvSpPr/>
          <p:nvPr/>
        </p:nvSpPr>
        <p:spPr>
          <a:xfrm>
            <a:off x="6561349" y="2612698"/>
            <a:ext cx="7813" cy="40334"/>
          </a:xfrm>
          <a:custGeom>
            <a:avLst/>
            <a:gdLst/>
            <a:ahLst/>
            <a:cxnLst/>
            <a:rect l="l" t="t" r="r" b="b"/>
            <a:pathLst>
              <a:path w="401" h="2070" extrusionOk="0">
                <a:moveTo>
                  <a:pt x="300" y="1"/>
                </a:moveTo>
                <a:cubicBezTo>
                  <a:pt x="100" y="668"/>
                  <a:pt x="0" y="1369"/>
                  <a:pt x="0" y="2069"/>
                </a:cubicBezTo>
                <a:cubicBezTo>
                  <a:pt x="300" y="1402"/>
                  <a:pt x="400" y="701"/>
                  <a:pt x="3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18"/>
          <p:cNvSpPr/>
          <p:nvPr/>
        </p:nvSpPr>
        <p:spPr>
          <a:xfrm>
            <a:off x="6563297" y="2531465"/>
            <a:ext cx="6508" cy="40957"/>
          </a:xfrm>
          <a:custGeom>
            <a:avLst/>
            <a:gdLst/>
            <a:ahLst/>
            <a:cxnLst/>
            <a:rect l="l" t="t" r="r" b="b"/>
            <a:pathLst>
              <a:path w="334" h="2102" extrusionOk="0">
                <a:moveTo>
                  <a:pt x="100" y="0"/>
                </a:moveTo>
                <a:lnTo>
                  <a:pt x="100" y="0"/>
                </a:lnTo>
                <a:cubicBezTo>
                  <a:pt x="0" y="701"/>
                  <a:pt x="67" y="1401"/>
                  <a:pt x="267" y="2102"/>
                </a:cubicBezTo>
                <a:cubicBezTo>
                  <a:pt x="334" y="1735"/>
                  <a:pt x="334" y="1368"/>
                  <a:pt x="267" y="1034"/>
                </a:cubicBezTo>
                <a:cubicBezTo>
                  <a:pt x="300" y="667"/>
                  <a:pt x="234" y="334"/>
                  <a:pt x="10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18"/>
          <p:cNvSpPr/>
          <p:nvPr/>
        </p:nvSpPr>
        <p:spPr>
          <a:xfrm>
            <a:off x="6547690" y="2452161"/>
            <a:ext cx="11067" cy="39671"/>
          </a:xfrm>
          <a:custGeom>
            <a:avLst/>
            <a:gdLst/>
            <a:ahLst/>
            <a:cxnLst/>
            <a:rect l="l" t="t" r="r" b="b"/>
            <a:pathLst>
              <a:path w="568" h="2036" extrusionOk="0">
                <a:moveTo>
                  <a:pt x="1" y="1"/>
                </a:moveTo>
                <a:cubicBezTo>
                  <a:pt x="1" y="368"/>
                  <a:pt x="34" y="701"/>
                  <a:pt x="167" y="1035"/>
                </a:cubicBezTo>
                <a:cubicBezTo>
                  <a:pt x="234" y="1402"/>
                  <a:pt x="368" y="1735"/>
                  <a:pt x="534" y="2036"/>
                </a:cubicBezTo>
                <a:cubicBezTo>
                  <a:pt x="568" y="1669"/>
                  <a:pt x="501" y="1302"/>
                  <a:pt x="368" y="1001"/>
                </a:cubicBezTo>
                <a:cubicBezTo>
                  <a:pt x="334" y="635"/>
                  <a:pt x="201" y="3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18"/>
          <p:cNvSpPr/>
          <p:nvPr/>
        </p:nvSpPr>
        <p:spPr>
          <a:xfrm>
            <a:off x="6516494" y="2377378"/>
            <a:ext cx="16913" cy="36456"/>
          </a:xfrm>
          <a:custGeom>
            <a:avLst/>
            <a:gdLst/>
            <a:ahLst/>
            <a:cxnLst/>
            <a:rect l="l" t="t" r="r" b="b"/>
            <a:pathLst>
              <a:path w="868" h="1871" extrusionOk="0">
                <a:moveTo>
                  <a:pt x="5" y="1"/>
                </a:moveTo>
                <a:cubicBezTo>
                  <a:pt x="3" y="1"/>
                  <a:pt x="2" y="1"/>
                  <a:pt x="0" y="3"/>
                </a:cubicBezTo>
                <a:cubicBezTo>
                  <a:pt x="167" y="670"/>
                  <a:pt x="467" y="1304"/>
                  <a:pt x="868" y="1871"/>
                </a:cubicBezTo>
                <a:cubicBezTo>
                  <a:pt x="834" y="1537"/>
                  <a:pt x="734" y="1204"/>
                  <a:pt x="534" y="870"/>
                </a:cubicBezTo>
                <a:cubicBezTo>
                  <a:pt x="310" y="389"/>
                  <a:pt x="55" y="1"/>
                  <a:pt x="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18"/>
          <p:cNvSpPr/>
          <p:nvPr/>
        </p:nvSpPr>
        <p:spPr>
          <a:xfrm>
            <a:off x="6476199" y="2306530"/>
            <a:ext cx="20167" cy="34508"/>
          </a:xfrm>
          <a:custGeom>
            <a:avLst/>
            <a:gdLst/>
            <a:ahLst/>
            <a:cxnLst/>
            <a:rect l="l" t="t" r="r" b="b"/>
            <a:pathLst>
              <a:path w="1035" h="1771" extrusionOk="0">
                <a:moveTo>
                  <a:pt x="10" y="1"/>
                </a:moveTo>
                <a:cubicBezTo>
                  <a:pt x="6" y="1"/>
                  <a:pt x="3" y="1"/>
                  <a:pt x="0" y="3"/>
                </a:cubicBezTo>
                <a:cubicBezTo>
                  <a:pt x="100" y="336"/>
                  <a:pt x="234" y="670"/>
                  <a:pt x="434" y="937"/>
                </a:cubicBezTo>
                <a:cubicBezTo>
                  <a:pt x="567" y="1270"/>
                  <a:pt x="801" y="1537"/>
                  <a:pt x="1034" y="1771"/>
                </a:cubicBezTo>
                <a:cubicBezTo>
                  <a:pt x="968" y="1437"/>
                  <a:pt x="834" y="1104"/>
                  <a:pt x="634" y="837"/>
                </a:cubicBezTo>
                <a:cubicBezTo>
                  <a:pt x="347" y="357"/>
                  <a:pt x="90" y="1"/>
                  <a:pt x="1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18"/>
          <p:cNvSpPr/>
          <p:nvPr/>
        </p:nvSpPr>
        <p:spPr>
          <a:xfrm>
            <a:off x="6435904" y="2235683"/>
            <a:ext cx="20167" cy="35813"/>
          </a:xfrm>
          <a:custGeom>
            <a:avLst/>
            <a:gdLst/>
            <a:ahLst/>
            <a:cxnLst/>
            <a:rect l="l" t="t" r="r" b="b"/>
            <a:pathLst>
              <a:path w="1035" h="1838" extrusionOk="0">
                <a:moveTo>
                  <a:pt x="9" y="1"/>
                </a:moveTo>
                <a:cubicBezTo>
                  <a:pt x="6" y="1"/>
                  <a:pt x="3" y="1"/>
                  <a:pt x="0" y="3"/>
                </a:cubicBezTo>
                <a:cubicBezTo>
                  <a:pt x="67" y="370"/>
                  <a:pt x="234" y="670"/>
                  <a:pt x="434" y="970"/>
                </a:cubicBezTo>
                <a:cubicBezTo>
                  <a:pt x="567" y="1304"/>
                  <a:pt x="767" y="1604"/>
                  <a:pt x="1034" y="1837"/>
                </a:cubicBezTo>
                <a:cubicBezTo>
                  <a:pt x="968" y="1471"/>
                  <a:pt x="801" y="1170"/>
                  <a:pt x="601" y="870"/>
                </a:cubicBezTo>
                <a:cubicBezTo>
                  <a:pt x="344" y="389"/>
                  <a:pt x="88" y="1"/>
                  <a:pt x="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18"/>
          <p:cNvSpPr/>
          <p:nvPr/>
        </p:nvSpPr>
        <p:spPr>
          <a:xfrm>
            <a:off x="6404046" y="2160977"/>
            <a:ext cx="14321" cy="38366"/>
          </a:xfrm>
          <a:custGeom>
            <a:avLst/>
            <a:gdLst/>
            <a:ahLst/>
            <a:cxnLst/>
            <a:rect l="l" t="t" r="r" b="b"/>
            <a:pathLst>
              <a:path w="735" h="1969" extrusionOk="0">
                <a:moveTo>
                  <a:pt x="1" y="1"/>
                </a:moveTo>
                <a:cubicBezTo>
                  <a:pt x="34" y="368"/>
                  <a:pt x="134" y="701"/>
                  <a:pt x="268" y="1035"/>
                </a:cubicBezTo>
                <a:cubicBezTo>
                  <a:pt x="368" y="1368"/>
                  <a:pt x="534" y="1669"/>
                  <a:pt x="735" y="1969"/>
                </a:cubicBezTo>
                <a:cubicBezTo>
                  <a:pt x="634" y="1268"/>
                  <a:pt x="401" y="6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18"/>
          <p:cNvSpPr/>
          <p:nvPr/>
        </p:nvSpPr>
        <p:spPr>
          <a:xfrm>
            <a:off x="6388458" y="2081030"/>
            <a:ext cx="7170" cy="40314"/>
          </a:xfrm>
          <a:custGeom>
            <a:avLst/>
            <a:gdLst/>
            <a:ahLst/>
            <a:cxnLst/>
            <a:rect l="l" t="t" r="r" b="b"/>
            <a:pathLst>
              <a:path w="368" h="2069" extrusionOk="0">
                <a:moveTo>
                  <a:pt x="100" y="1"/>
                </a:moveTo>
                <a:cubicBezTo>
                  <a:pt x="0" y="368"/>
                  <a:pt x="0" y="701"/>
                  <a:pt x="67" y="1068"/>
                </a:cubicBezTo>
                <a:cubicBezTo>
                  <a:pt x="67" y="1402"/>
                  <a:pt x="167" y="1769"/>
                  <a:pt x="334" y="2069"/>
                </a:cubicBezTo>
                <a:cubicBezTo>
                  <a:pt x="367" y="1735"/>
                  <a:pt x="367" y="1368"/>
                  <a:pt x="300" y="1035"/>
                </a:cubicBezTo>
                <a:cubicBezTo>
                  <a:pt x="300" y="701"/>
                  <a:pt x="234" y="334"/>
                  <a:pt x="1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18"/>
          <p:cNvSpPr/>
          <p:nvPr/>
        </p:nvSpPr>
        <p:spPr>
          <a:xfrm>
            <a:off x="6389744" y="2000440"/>
            <a:ext cx="7833" cy="40314"/>
          </a:xfrm>
          <a:custGeom>
            <a:avLst/>
            <a:gdLst/>
            <a:ahLst/>
            <a:cxnLst/>
            <a:rect l="l" t="t" r="r" b="b"/>
            <a:pathLst>
              <a:path w="402" h="2069" extrusionOk="0">
                <a:moveTo>
                  <a:pt x="401" y="0"/>
                </a:moveTo>
                <a:cubicBezTo>
                  <a:pt x="201" y="301"/>
                  <a:pt x="101" y="634"/>
                  <a:pt x="68" y="1001"/>
                </a:cubicBezTo>
                <a:cubicBezTo>
                  <a:pt x="1" y="1368"/>
                  <a:pt x="1" y="1702"/>
                  <a:pt x="68" y="2069"/>
                </a:cubicBezTo>
                <a:cubicBezTo>
                  <a:pt x="201" y="1735"/>
                  <a:pt x="301" y="1401"/>
                  <a:pt x="301" y="1035"/>
                </a:cubicBezTo>
                <a:cubicBezTo>
                  <a:pt x="401" y="701"/>
                  <a:pt x="401" y="334"/>
                  <a:pt x="4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18"/>
          <p:cNvSpPr/>
          <p:nvPr/>
        </p:nvSpPr>
        <p:spPr>
          <a:xfrm>
            <a:off x="6407943" y="1923747"/>
            <a:ext cx="15627" cy="37723"/>
          </a:xfrm>
          <a:custGeom>
            <a:avLst/>
            <a:gdLst/>
            <a:ahLst/>
            <a:cxnLst/>
            <a:rect l="l" t="t" r="r" b="b"/>
            <a:pathLst>
              <a:path w="802" h="1936" extrusionOk="0">
                <a:moveTo>
                  <a:pt x="801" y="0"/>
                </a:moveTo>
                <a:lnTo>
                  <a:pt x="801" y="0"/>
                </a:lnTo>
                <a:cubicBezTo>
                  <a:pt x="368" y="567"/>
                  <a:pt x="101" y="1235"/>
                  <a:pt x="1" y="1935"/>
                </a:cubicBezTo>
                <a:cubicBezTo>
                  <a:pt x="201" y="1635"/>
                  <a:pt x="368" y="1335"/>
                  <a:pt x="468" y="1001"/>
                </a:cubicBezTo>
                <a:cubicBezTo>
                  <a:pt x="635" y="667"/>
                  <a:pt x="768" y="334"/>
                  <a:pt x="8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18"/>
          <p:cNvSpPr/>
          <p:nvPr/>
        </p:nvSpPr>
        <p:spPr>
          <a:xfrm>
            <a:off x="6444341" y="1856095"/>
            <a:ext cx="25369" cy="32715"/>
          </a:xfrm>
          <a:custGeom>
            <a:avLst/>
            <a:gdLst/>
            <a:ahLst/>
            <a:cxnLst/>
            <a:rect l="l" t="t" r="r" b="b"/>
            <a:pathLst>
              <a:path w="1302" h="1679" extrusionOk="0">
                <a:moveTo>
                  <a:pt x="1262" y="1"/>
                </a:moveTo>
                <a:cubicBezTo>
                  <a:pt x="1201" y="1"/>
                  <a:pt x="851" y="323"/>
                  <a:pt x="501" y="737"/>
                </a:cubicBezTo>
                <a:cubicBezTo>
                  <a:pt x="268" y="1004"/>
                  <a:pt x="101" y="1337"/>
                  <a:pt x="1" y="1671"/>
                </a:cubicBezTo>
                <a:cubicBezTo>
                  <a:pt x="3" y="1676"/>
                  <a:pt x="7" y="1678"/>
                  <a:pt x="13" y="1678"/>
                </a:cubicBezTo>
                <a:cubicBezTo>
                  <a:pt x="79" y="1678"/>
                  <a:pt x="362" y="1305"/>
                  <a:pt x="701" y="904"/>
                </a:cubicBezTo>
                <a:cubicBezTo>
                  <a:pt x="1035" y="437"/>
                  <a:pt x="1302" y="70"/>
                  <a:pt x="1268" y="3"/>
                </a:cubicBezTo>
                <a:cubicBezTo>
                  <a:pt x="1267" y="2"/>
                  <a:pt x="1265" y="1"/>
                  <a:pt x="126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18"/>
          <p:cNvSpPr/>
          <p:nvPr/>
        </p:nvSpPr>
        <p:spPr>
          <a:xfrm>
            <a:off x="6496990" y="1802843"/>
            <a:ext cx="33826" cy="24726"/>
          </a:xfrm>
          <a:custGeom>
            <a:avLst/>
            <a:gdLst/>
            <a:ahLst/>
            <a:cxnLst/>
            <a:rect l="l" t="t" r="r" b="b"/>
            <a:pathLst>
              <a:path w="1736" h="1269" extrusionOk="0">
                <a:moveTo>
                  <a:pt x="1702" y="1"/>
                </a:moveTo>
                <a:lnTo>
                  <a:pt x="1702" y="1"/>
                </a:lnTo>
                <a:cubicBezTo>
                  <a:pt x="1368" y="101"/>
                  <a:pt x="1035" y="301"/>
                  <a:pt x="768" y="535"/>
                </a:cubicBezTo>
                <a:cubicBezTo>
                  <a:pt x="334" y="868"/>
                  <a:pt x="1" y="1235"/>
                  <a:pt x="34" y="1268"/>
                </a:cubicBezTo>
                <a:cubicBezTo>
                  <a:pt x="368" y="1135"/>
                  <a:pt x="668" y="935"/>
                  <a:pt x="901" y="701"/>
                </a:cubicBezTo>
                <a:cubicBezTo>
                  <a:pt x="1368" y="368"/>
                  <a:pt x="1735" y="68"/>
                  <a:pt x="17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18"/>
          <p:cNvSpPr/>
          <p:nvPr/>
        </p:nvSpPr>
        <p:spPr>
          <a:xfrm>
            <a:off x="6564583" y="1766445"/>
            <a:ext cx="37723" cy="15627"/>
          </a:xfrm>
          <a:custGeom>
            <a:avLst/>
            <a:gdLst/>
            <a:ahLst/>
            <a:cxnLst/>
            <a:rect l="l" t="t" r="r" b="b"/>
            <a:pathLst>
              <a:path w="1936" h="802" extrusionOk="0">
                <a:moveTo>
                  <a:pt x="1936" y="1"/>
                </a:moveTo>
                <a:cubicBezTo>
                  <a:pt x="1569" y="1"/>
                  <a:pt x="1235" y="101"/>
                  <a:pt x="935" y="268"/>
                </a:cubicBezTo>
                <a:cubicBezTo>
                  <a:pt x="401" y="501"/>
                  <a:pt x="1" y="768"/>
                  <a:pt x="34" y="801"/>
                </a:cubicBezTo>
                <a:cubicBezTo>
                  <a:pt x="368" y="768"/>
                  <a:pt x="701" y="635"/>
                  <a:pt x="1002" y="468"/>
                </a:cubicBezTo>
                <a:cubicBezTo>
                  <a:pt x="1335" y="368"/>
                  <a:pt x="1669" y="201"/>
                  <a:pt x="193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18"/>
          <p:cNvSpPr/>
          <p:nvPr/>
        </p:nvSpPr>
        <p:spPr>
          <a:xfrm>
            <a:off x="6641296" y="1750526"/>
            <a:ext cx="20167" cy="5378"/>
          </a:xfrm>
          <a:custGeom>
            <a:avLst/>
            <a:gdLst/>
            <a:ahLst/>
            <a:cxnLst/>
            <a:rect l="l" t="t" r="r" b="b"/>
            <a:pathLst>
              <a:path w="1035" h="276" extrusionOk="0">
                <a:moveTo>
                  <a:pt x="880" y="1"/>
                </a:moveTo>
                <a:cubicBezTo>
                  <a:pt x="784" y="1"/>
                  <a:pt x="651" y="17"/>
                  <a:pt x="500" y="51"/>
                </a:cubicBezTo>
                <a:cubicBezTo>
                  <a:pt x="234" y="84"/>
                  <a:pt x="0" y="184"/>
                  <a:pt x="0" y="251"/>
                </a:cubicBezTo>
                <a:cubicBezTo>
                  <a:pt x="17" y="267"/>
                  <a:pt x="83" y="276"/>
                  <a:pt x="179" y="276"/>
                </a:cubicBezTo>
                <a:cubicBezTo>
                  <a:pt x="275" y="276"/>
                  <a:pt x="400" y="267"/>
                  <a:pt x="534" y="251"/>
                </a:cubicBezTo>
                <a:cubicBezTo>
                  <a:pt x="834" y="184"/>
                  <a:pt x="1034" y="84"/>
                  <a:pt x="1034" y="51"/>
                </a:cubicBezTo>
                <a:cubicBezTo>
                  <a:pt x="1034" y="17"/>
                  <a:pt x="976" y="1"/>
                  <a:pt x="88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18"/>
          <p:cNvSpPr/>
          <p:nvPr/>
        </p:nvSpPr>
        <p:spPr>
          <a:xfrm>
            <a:off x="6827183" y="1473098"/>
            <a:ext cx="237892" cy="210828"/>
          </a:xfrm>
          <a:custGeom>
            <a:avLst/>
            <a:gdLst/>
            <a:ahLst/>
            <a:cxnLst/>
            <a:rect l="l" t="t" r="r" b="b"/>
            <a:pathLst>
              <a:path w="12209" h="10820" extrusionOk="0">
                <a:moveTo>
                  <a:pt x="7132" y="0"/>
                </a:moveTo>
                <a:cubicBezTo>
                  <a:pt x="2818" y="0"/>
                  <a:pt x="0" y="2013"/>
                  <a:pt x="0" y="2013"/>
                </a:cubicBezTo>
                <a:lnTo>
                  <a:pt x="6805" y="10820"/>
                </a:lnTo>
                <a:cubicBezTo>
                  <a:pt x="12209" y="6350"/>
                  <a:pt x="11675" y="746"/>
                  <a:pt x="11675" y="746"/>
                </a:cubicBezTo>
                <a:cubicBezTo>
                  <a:pt x="10037" y="205"/>
                  <a:pt x="8509" y="0"/>
                  <a:pt x="7132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18"/>
          <p:cNvSpPr/>
          <p:nvPr/>
        </p:nvSpPr>
        <p:spPr>
          <a:xfrm>
            <a:off x="6526237" y="1493694"/>
            <a:ext cx="486852" cy="393012"/>
          </a:xfrm>
          <a:custGeom>
            <a:avLst/>
            <a:gdLst/>
            <a:ahLst/>
            <a:cxnLst/>
            <a:rect l="l" t="t" r="r" b="b"/>
            <a:pathLst>
              <a:path w="24986" h="20170" extrusionOk="0">
                <a:moveTo>
                  <a:pt x="18557" y="1"/>
                </a:moveTo>
                <a:cubicBezTo>
                  <a:pt x="17483" y="1"/>
                  <a:pt x="16399" y="312"/>
                  <a:pt x="15445" y="956"/>
                </a:cubicBezTo>
                <a:lnTo>
                  <a:pt x="1" y="11297"/>
                </a:lnTo>
                <a:cubicBezTo>
                  <a:pt x="201" y="11631"/>
                  <a:pt x="5538" y="20170"/>
                  <a:pt x="5538" y="20170"/>
                </a:cubicBezTo>
                <a:lnTo>
                  <a:pt x="21483" y="10330"/>
                </a:lnTo>
                <a:cubicBezTo>
                  <a:pt x="24251" y="8628"/>
                  <a:pt x="24985" y="4892"/>
                  <a:pt x="23051" y="2257"/>
                </a:cubicBezTo>
                <a:cubicBezTo>
                  <a:pt x="21946" y="784"/>
                  <a:pt x="20263" y="1"/>
                  <a:pt x="1855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18"/>
          <p:cNvSpPr/>
          <p:nvPr/>
        </p:nvSpPr>
        <p:spPr>
          <a:xfrm>
            <a:off x="6626994" y="1797660"/>
            <a:ext cx="201494" cy="206054"/>
          </a:xfrm>
          <a:custGeom>
            <a:avLst/>
            <a:gdLst/>
            <a:ahLst/>
            <a:cxnLst/>
            <a:rect l="l" t="t" r="r" b="b"/>
            <a:pathLst>
              <a:path w="10341" h="10575" extrusionOk="0">
                <a:moveTo>
                  <a:pt x="7739" y="0"/>
                </a:moveTo>
                <a:lnTo>
                  <a:pt x="367" y="4570"/>
                </a:lnTo>
                <a:lnTo>
                  <a:pt x="0" y="10574"/>
                </a:lnTo>
                <a:cubicBezTo>
                  <a:pt x="0" y="10574"/>
                  <a:pt x="10341" y="5571"/>
                  <a:pt x="773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18"/>
          <p:cNvSpPr/>
          <p:nvPr/>
        </p:nvSpPr>
        <p:spPr>
          <a:xfrm>
            <a:off x="6420940" y="1597432"/>
            <a:ext cx="249622" cy="116384"/>
          </a:xfrm>
          <a:custGeom>
            <a:avLst/>
            <a:gdLst/>
            <a:ahLst/>
            <a:cxnLst/>
            <a:rect l="l" t="t" r="r" b="b"/>
            <a:pathLst>
              <a:path w="12811" h="5973" extrusionOk="0">
                <a:moveTo>
                  <a:pt x="7366" y="1"/>
                </a:moveTo>
                <a:cubicBezTo>
                  <a:pt x="5102" y="1"/>
                  <a:pt x="2438" y="554"/>
                  <a:pt x="1" y="2470"/>
                </a:cubicBezTo>
                <a:lnTo>
                  <a:pt x="5405" y="5973"/>
                </a:lnTo>
                <a:lnTo>
                  <a:pt x="12810" y="1036"/>
                </a:lnTo>
                <a:cubicBezTo>
                  <a:pt x="12810" y="1036"/>
                  <a:pt x="10462" y="1"/>
                  <a:pt x="7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18"/>
          <p:cNvSpPr/>
          <p:nvPr/>
        </p:nvSpPr>
        <p:spPr>
          <a:xfrm>
            <a:off x="6474894" y="1712218"/>
            <a:ext cx="219713" cy="143351"/>
          </a:xfrm>
          <a:custGeom>
            <a:avLst/>
            <a:gdLst/>
            <a:ahLst/>
            <a:cxnLst/>
            <a:rect l="l" t="t" r="r" b="b"/>
            <a:pathLst>
              <a:path w="11276" h="7357" extrusionOk="0">
                <a:moveTo>
                  <a:pt x="10394" y="1"/>
                </a:moveTo>
                <a:cubicBezTo>
                  <a:pt x="10258" y="1"/>
                  <a:pt x="10123" y="38"/>
                  <a:pt x="10008" y="115"/>
                </a:cubicBezTo>
                <a:lnTo>
                  <a:pt x="1" y="6353"/>
                </a:lnTo>
                <a:cubicBezTo>
                  <a:pt x="1" y="6353"/>
                  <a:pt x="346" y="7357"/>
                  <a:pt x="610" y="7357"/>
                </a:cubicBezTo>
                <a:cubicBezTo>
                  <a:pt x="618" y="7357"/>
                  <a:pt x="626" y="7356"/>
                  <a:pt x="634" y="7354"/>
                </a:cubicBezTo>
                <a:cubicBezTo>
                  <a:pt x="901" y="7254"/>
                  <a:pt x="8340" y="2851"/>
                  <a:pt x="10775" y="1383"/>
                </a:cubicBezTo>
                <a:cubicBezTo>
                  <a:pt x="11175" y="1149"/>
                  <a:pt x="11275" y="616"/>
                  <a:pt x="10975" y="282"/>
                </a:cubicBezTo>
                <a:cubicBezTo>
                  <a:pt x="10831" y="97"/>
                  <a:pt x="10612" y="1"/>
                  <a:pt x="1039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18"/>
          <p:cNvSpPr/>
          <p:nvPr/>
        </p:nvSpPr>
        <p:spPr>
          <a:xfrm>
            <a:off x="6779737" y="1559417"/>
            <a:ext cx="137155" cy="124840"/>
          </a:xfrm>
          <a:custGeom>
            <a:avLst/>
            <a:gdLst/>
            <a:ahLst/>
            <a:cxnLst/>
            <a:rect l="l" t="t" r="r" b="b"/>
            <a:pathLst>
              <a:path w="7039" h="6407" extrusionOk="0">
                <a:moveTo>
                  <a:pt x="3537" y="1"/>
                </a:moveTo>
                <a:cubicBezTo>
                  <a:pt x="2078" y="1"/>
                  <a:pt x="773" y="998"/>
                  <a:pt x="400" y="2487"/>
                </a:cubicBezTo>
                <a:cubicBezTo>
                  <a:pt x="0" y="4188"/>
                  <a:pt x="1068" y="5923"/>
                  <a:pt x="2802" y="6323"/>
                </a:cubicBezTo>
                <a:cubicBezTo>
                  <a:pt x="3044" y="6380"/>
                  <a:pt x="3286" y="6407"/>
                  <a:pt x="3525" y="6407"/>
                </a:cubicBezTo>
                <a:cubicBezTo>
                  <a:pt x="4969" y="6407"/>
                  <a:pt x="6295" y="5414"/>
                  <a:pt x="6638" y="3954"/>
                </a:cubicBezTo>
                <a:cubicBezTo>
                  <a:pt x="7038" y="2220"/>
                  <a:pt x="5971" y="519"/>
                  <a:pt x="4270" y="85"/>
                </a:cubicBezTo>
                <a:cubicBezTo>
                  <a:pt x="4024" y="28"/>
                  <a:pt x="3778" y="1"/>
                  <a:pt x="353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18"/>
          <p:cNvSpPr/>
          <p:nvPr/>
        </p:nvSpPr>
        <p:spPr>
          <a:xfrm>
            <a:off x="6779074" y="1557741"/>
            <a:ext cx="131972" cy="128211"/>
          </a:xfrm>
          <a:custGeom>
            <a:avLst/>
            <a:gdLst/>
            <a:ahLst/>
            <a:cxnLst/>
            <a:rect l="l" t="t" r="r" b="b"/>
            <a:pathLst>
              <a:path w="6773" h="6580" extrusionOk="0">
                <a:moveTo>
                  <a:pt x="3521" y="0"/>
                </a:moveTo>
                <a:cubicBezTo>
                  <a:pt x="3147" y="0"/>
                  <a:pt x="2769" y="67"/>
                  <a:pt x="2402" y="204"/>
                </a:cubicBezTo>
                <a:cubicBezTo>
                  <a:pt x="1802" y="405"/>
                  <a:pt x="1268" y="805"/>
                  <a:pt x="868" y="1339"/>
                </a:cubicBezTo>
                <a:cubicBezTo>
                  <a:pt x="1" y="2506"/>
                  <a:pt x="1" y="4074"/>
                  <a:pt x="868" y="5241"/>
                </a:cubicBezTo>
                <a:cubicBezTo>
                  <a:pt x="1471" y="6091"/>
                  <a:pt x="2456" y="6580"/>
                  <a:pt x="3472" y="6580"/>
                </a:cubicBezTo>
                <a:cubicBezTo>
                  <a:pt x="3694" y="6580"/>
                  <a:pt x="3916" y="6557"/>
                  <a:pt x="4137" y="6509"/>
                </a:cubicBezTo>
                <a:cubicBezTo>
                  <a:pt x="5371" y="6275"/>
                  <a:pt x="6372" y="5341"/>
                  <a:pt x="6672" y="4074"/>
                </a:cubicBezTo>
                <a:cubicBezTo>
                  <a:pt x="6706" y="3907"/>
                  <a:pt x="6739" y="3707"/>
                  <a:pt x="6739" y="3507"/>
                </a:cubicBezTo>
                <a:cubicBezTo>
                  <a:pt x="6739" y="3440"/>
                  <a:pt x="6739" y="3373"/>
                  <a:pt x="6739" y="3307"/>
                </a:cubicBezTo>
                <a:cubicBezTo>
                  <a:pt x="6706" y="3307"/>
                  <a:pt x="6706" y="3573"/>
                  <a:pt x="6605" y="4074"/>
                </a:cubicBezTo>
                <a:cubicBezTo>
                  <a:pt x="6405" y="4741"/>
                  <a:pt x="6005" y="5341"/>
                  <a:pt x="5438" y="5775"/>
                </a:cubicBezTo>
                <a:cubicBezTo>
                  <a:pt x="5038" y="6075"/>
                  <a:pt x="4604" y="6275"/>
                  <a:pt x="4104" y="6342"/>
                </a:cubicBezTo>
                <a:cubicBezTo>
                  <a:pt x="3912" y="6378"/>
                  <a:pt x="3716" y="6397"/>
                  <a:pt x="3521" y="6397"/>
                </a:cubicBezTo>
                <a:cubicBezTo>
                  <a:pt x="3172" y="6397"/>
                  <a:pt x="2823" y="6337"/>
                  <a:pt x="2503" y="6209"/>
                </a:cubicBezTo>
                <a:cubicBezTo>
                  <a:pt x="1902" y="6009"/>
                  <a:pt x="1402" y="5608"/>
                  <a:pt x="1068" y="5108"/>
                </a:cubicBezTo>
                <a:cubicBezTo>
                  <a:pt x="234" y="4040"/>
                  <a:pt x="234" y="2539"/>
                  <a:pt x="1068" y="1472"/>
                </a:cubicBezTo>
                <a:cubicBezTo>
                  <a:pt x="1402" y="972"/>
                  <a:pt x="1935" y="605"/>
                  <a:pt x="2503" y="405"/>
                </a:cubicBezTo>
                <a:cubicBezTo>
                  <a:pt x="2871" y="266"/>
                  <a:pt x="3240" y="192"/>
                  <a:pt x="3619" y="192"/>
                </a:cubicBezTo>
                <a:cubicBezTo>
                  <a:pt x="3789" y="192"/>
                  <a:pt x="3961" y="207"/>
                  <a:pt x="4137" y="238"/>
                </a:cubicBezTo>
                <a:cubicBezTo>
                  <a:pt x="4604" y="338"/>
                  <a:pt x="5071" y="538"/>
                  <a:pt x="5438" y="805"/>
                </a:cubicBezTo>
                <a:cubicBezTo>
                  <a:pt x="6005" y="1238"/>
                  <a:pt x="6439" y="1839"/>
                  <a:pt x="6605" y="2539"/>
                </a:cubicBezTo>
                <a:cubicBezTo>
                  <a:pt x="6739" y="3006"/>
                  <a:pt x="6739" y="3307"/>
                  <a:pt x="6739" y="3307"/>
                </a:cubicBezTo>
                <a:cubicBezTo>
                  <a:pt x="6772" y="3240"/>
                  <a:pt x="6772" y="3173"/>
                  <a:pt x="6772" y="3106"/>
                </a:cubicBezTo>
                <a:cubicBezTo>
                  <a:pt x="6772" y="2906"/>
                  <a:pt x="6739" y="2706"/>
                  <a:pt x="6706" y="2539"/>
                </a:cubicBezTo>
                <a:cubicBezTo>
                  <a:pt x="6539" y="1806"/>
                  <a:pt x="6105" y="1138"/>
                  <a:pt x="5505" y="705"/>
                </a:cubicBezTo>
                <a:cubicBezTo>
                  <a:pt x="4935" y="245"/>
                  <a:pt x="4236" y="0"/>
                  <a:pt x="352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18"/>
          <p:cNvSpPr/>
          <p:nvPr/>
        </p:nvSpPr>
        <p:spPr>
          <a:xfrm>
            <a:off x="6872680" y="1488257"/>
            <a:ext cx="114416" cy="175521"/>
          </a:xfrm>
          <a:custGeom>
            <a:avLst/>
            <a:gdLst/>
            <a:ahLst/>
            <a:cxnLst/>
            <a:rect l="l" t="t" r="r" b="b"/>
            <a:pathLst>
              <a:path w="5872" h="9008" extrusionOk="0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35"/>
                  <a:pt x="1334" y="968"/>
                </a:cubicBezTo>
                <a:cubicBezTo>
                  <a:pt x="1801" y="1335"/>
                  <a:pt x="2235" y="1736"/>
                  <a:pt x="2635" y="2169"/>
                </a:cubicBezTo>
                <a:cubicBezTo>
                  <a:pt x="3603" y="3203"/>
                  <a:pt x="4403" y="4438"/>
                  <a:pt x="4937" y="5738"/>
                </a:cubicBezTo>
                <a:cubicBezTo>
                  <a:pt x="5171" y="6306"/>
                  <a:pt x="5371" y="6839"/>
                  <a:pt x="5504" y="7406"/>
                </a:cubicBezTo>
                <a:cubicBezTo>
                  <a:pt x="5738" y="8374"/>
                  <a:pt x="5804" y="9007"/>
                  <a:pt x="5838" y="9007"/>
                </a:cubicBezTo>
                <a:cubicBezTo>
                  <a:pt x="5871" y="8874"/>
                  <a:pt x="5838" y="8707"/>
                  <a:pt x="5838" y="8574"/>
                </a:cubicBezTo>
                <a:cubicBezTo>
                  <a:pt x="5804" y="8407"/>
                  <a:pt x="5804" y="8207"/>
                  <a:pt x="5771" y="8040"/>
                </a:cubicBezTo>
                <a:cubicBezTo>
                  <a:pt x="5738" y="7840"/>
                  <a:pt x="5704" y="7640"/>
                  <a:pt x="5671" y="7373"/>
                </a:cubicBezTo>
                <a:cubicBezTo>
                  <a:pt x="5537" y="6806"/>
                  <a:pt x="5337" y="6239"/>
                  <a:pt x="5137" y="5672"/>
                </a:cubicBezTo>
                <a:cubicBezTo>
                  <a:pt x="4603" y="4304"/>
                  <a:pt x="3803" y="3070"/>
                  <a:pt x="2769" y="2036"/>
                </a:cubicBezTo>
                <a:cubicBezTo>
                  <a:pt x="2369" y="1602"/>
                  <a:pt x="1902" y="1202"/>
                  <a:pt x="1435" y="835"/>
                </a:cubicBezTo>
                <a:cubicBezTo>
                  <a:pt x="1234" y="702"/>
                  <a:pt x="1034" y="568"/>
                  <a:pt x="867" y="468"/>
                </a:cubicBezTo>
                <a:cubicBezTo>
                  <a:pt x="734" y="368"/>
                  <a:pt x="567" y="268"/>
                  <a:pt x="434" y="201"/>
                </a:cubicBezTo>
                <a:cubicBezTo>
                  <a:pt x="300" y="101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18"/>
          <p:cNvSpPr/>
          <p:nvPr/>
        </p:nvSpPr>
        <p:spPr>
          <a:xfrm>
            <a:off x="6854481" y="1493460"/>
            <a:ext cx="115702" cy="178775"/>
          </a:xfrm>
          <a:custGeom>
            <a:avLst/>
            <a:gdLst/>
            <a:ahLst/>
            <a:cxnLst/>
            <a:rect l="l" t="t" r="r" b="b"/>
            <a:pathLst>
              <a:path w="5938" h="9175" extrusionOk="0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68"/>
                  <a:pt x="1368" y="1002"/>
                </a:cubicBezTo>
                <a:cubicBezTo>
                  <a:pt x="1801" y="1369"/>
                  <a:pt x="2268" y="1769"/>
                  <a:pt x="2669" y="2202"/>
                </a:cubicBezTo>
                <a:cubicBezTo>
                  <a:pt x="3136" y="2736"/>
                  <a:pt x="3603" y="3337"/>
                  <a:pt x="4003" y="3937"/>
                </a:cubicBezTo>
                <a:cubicBezTo>
                  <a:pt x="4370" y="4537"/>
                  <a:pt x="4737" y="5205"/>
                  <a:pt x="5004" y="5872"/>
                </a:cubicBezTo>
                <a:cubicBezTo>
                  <a:pt x="5237" y="6439"/>
                  <a:pt x="5437" y="6973"/>
                  <a:pt x="5571" y="7573"/>
                </a:cubicBezTo>
                <a:cubicBezTo>
                  <a:pt x="5804" y="8540"/>
                  <a:pt x="5871" y="9174"/>
                  <a:pt x="5904" y="9174"/>
                </a:cubicBezTo>
                <a:cubicBezTo>
                  <a:pt x="5938" y="9041"/>
                  <a:pt x="5938" y="8874"/>
                  <a:pt x="5904" y="8740"/>
                </a:cubicBezTo>
                <a:cubicBezTo>
                  <a:pt x="5904" y="8574"/>
                  <a:pt x="5871" y="8374"/>
                  <a:pt x="5838" y="8207"/>
                </a:cubicBezTo>
                <a:cubicBezTo>
                  <a:pt x="5804" y="8007"/>
                  <a:pt x="5771" y="7773"/>
                  <a:pt x="5738" y="7540"/>
                </a:cubicBezTo>
                <a:cubicBezTo>
                  <a:pt x="5604" y="6939"/>
                  <a:pt x="5404" y="6339"/>
                  <a:pt x="5204" y="5805"/>
                </a:cubicBezTo>
                <a:cubicBezTo>
                  <a:pt x="4904" y="5105"/>
                  <a:pt x="4570" y="4437"/>
                  <a:pt x="4170" y="3804"/>
                </a:cubicBezTo>
                <a:cubicBezTo>
                  <a:pt x="3770" y="3203"/>
                  <a:pt x="3303" y="2603"/>
                  <a:pt x="2802" y="2069"/>
                </a:cubicBezTo>
                <a:cubicBezTo>
                  <a:pt x="2402" y="1635"/>
                  <a:pt x="1935" y="1235"/>
                  <a:pt x="1468" y="902"/>
                </a:cubicBezTo>
                <a:cubicBezTo>
                  <a:pt x="1268" y="701"/>
                  <a:pt x="1068" y="601"/>
                  <a:pt x="901" y="468"/>
                </a:cubicBezTo>
                <a:cubicBezTo>
                  <a:pt x="734" y="368"/>
                  <a:pt x="601" y="268"/>
                  <a:pt x="434" y="201"/>
                </a:cubicBezTo>
                <a:cubicBezTo>
                  <a:pt x="300" y="134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18"/>
          <p:cNvSpPr/>
          <p:nvPr/>
        </p:nvSpPr>
        <p:spPr>
          <a:xfrm>
            <a:off x="5009232" y="3702708"/>
            <a:ext cx="352951" cy="746821"/>
          </a:xfrm>
          <a:custGeom>
            <a:avLst/>
            <a:gdLst/>
            <a:ahLst/>
            <a:cxnLst/>
            <a:rect l="l" t="t" r="r" b="b"/>
            <a:pathLst>
              <a:path w="18114" h="38328" extrusionOk="0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18"/>
          <p:cNvSpPr/>
          <p:nvPr/>
        </p:nvSpPr>
        <p:spPr>
          <a:xfrm>
            <a:off x="5009232" y="3702708"/>
            <a:ext cx="352951" cy="746821"/>
          </a:xfrm>
          <a:custGeom>
            <a:avLst/>
            <a:gdLst/>
            <a:ahLst/>
            <a:cxnLst/>
            <a:rect l="l" t="t" r="r" b="b"/>
            <a:pathLst>
              <a:path w="18114" h="38328" extrusionOk="0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18"/>
          <p:cNvSpPr/>
          <p:nvPr/>
        </p:nvSpPr>
        <p:spPr>
          <a:xfrm>
            <a:off x="4703746" y="3410219"/>
            <a:ext cx="332804" cy="1041960"/>
          </a:xfrm>
          <a:custGeom>
            <a:avLst/>
            <a:gdLst/>
            <a:ahLst/>
            <a:cxnLst/>
            <a:rect l="l" t="t" r="r" b="b"/>
            <a:pathLst>
              <a:path w="17080" h="53475" extrusionOk="0">
                <a:moveTo>
                  <a:pt x="601" y="0"/>
                </a:moveTo>
                <a:lnTo>
                  <a:pt x="601" y="200"/>
                </a:lnTo>
                <a:lnTo>
                  <a:pt x="601" y="367"/>
                </a:lnTo>
                <a:cubicBezTo>
                  <a:pt x="467" y="1368"/>
                  <a:pt x="301" y="2369"/>
                  <a:pt x="167" y="3336"/>
                </a:cubicBezTo>
                <a:cubicBezTo>
                  <a:pt x="34" y="4337"/>
                  <a:pt x="0" y="5337"/>
                  <a:pt x="34" y="6338"/>
                </a:cubicBezTo>
                <a:cubicBezTo>
                  <a:pt x="67" y="6839"/>
                  <a:pt x="100" y="7306"/>
                  <a:pt x="167" y="7806"/>
                </a:cubicBezTo>
                <a:cubicBezTo>
                  <a:pt x="301" y="8306"/>
                  <a:pt x="467" y="8773"/>
                  <a:pt x="668" y="9207"/>
                </a:cubicBezTo>
                <a:cubicBezTo>
                  <a:pt x="1068" y="10074"/>
                  <a:pt x="1401" y="10975"/>
                  <a:pt x="1668" y="11875"/>
                </a:cubicBezTo>
                <a:cubicBezTo>
                  <a:pt x="1935" y="12776"/>
                  <a:pt x="2069" y="13710"/>
                  <a:pt x="2135" y="14644"/>
                </a:cubicBezTo>
                <a:cubicBezTo>
                  <a:pt x="2235" y="15578"/>
                  <a:pt x="2335" y="16479"/>
                  <a:pt x="2435" y="17413"/>
                </a:cubicBezTo>
                <a:cubicBezTo>
                  <a:pt x="2636" y="19214"/>
                  <a:pt x="2769" y="21049"/>
                  <a:pt x="3503" y="22683"/>
                </a:cubicBezTo>
                <a:cubicBezTo>
                  <a:pt x="3870" y="23484"/>
                  <a:pt x="4370" y="24218"/>
                  <a:pt x="4704" y="24951"/>
                </a:cubicBezTo>
                <a:cubicBezTo>
                  <a:pt x="5037" y="25719"/>
                  <a:pt x="5237" y="26519"/>
                  <a:pt x="5271" y="27353"/>
                </a:cubicBezTo>
                <a:cubicBezTo>
                  <a:pt x="5338" y="28988"/>
                  <a:pt x="5137" y="30656"/>
                  <a:pt x="5571" y="32190"/>
                </a:cubicBezTo>
                <a:cubicBezTo>
                  <a:pt x="6038" y="33691"/>
                  <a:pt x="6939" y="34925"/>
                  <a:pt x="7439" y="36260"/>
                </a:cubicBezTo>
                <a:cubicBezTo>
                  <a:pt x="7939" y="37627"/>
                  <a:pt x="7739" y="39062"/>
                  <a:pt x="7506" y="40329"/>
                </a:cubicBezTo>
                <a:cubicBezTo>
                  <a:pt x="7306" y="41597"/>
                  <a:pt x="7105" y="42898"/>
                  <a:pt x="7372" y="44099"/>
                </a:cubicBezTo>
                <a:cubicBezTo>
                  <a:pt x="7639" y="45333"/>
                  <a:pt x="8473" y="46167"/>
                  <a:pt x="8973" y="47067"/>
                </a:cubicBezTo>
                <a:cubicBezTo>
                  <a:pt x="9240" y="47468"/>
                  <a:pt x="9440" y="47968"/>
                  <a:pt x="9507" y="48435"/>
                </a:cubicBezTo>
                <a:cubicBezTo>
                  <a:pt x="9574" y="48902"/>
                  <a:pt x="9607" y="49369"/>
                  <a:pt x="9607" y="49836"/>
                </a:cubicBezTo>
                <a:cubicBezTo>
                  <a:pt x="9607" y="50270"/>
                  <a:pt x="9674" y="50703"/>
                  <a:pt x="9807" y="51137"/>
                </a:cubicBezTo>
                <a:cubicBezTo>
                  <a:pt x="9941" y="51504"/>
                  <a:pt x="10174" y="51837"/>
                  <a:pt x="10508" y="52071"/>
                </a:cubicBezTo>
                <a:cubicBezTo>
                  <a:pt x="11008" y="52505"/>
                  <a:pt x="11609" y="52805"/>
                  <a:pt x="12242" y="53038"/>
                </a:cubicBezTo>
                <a:cubicBezTo>
                  <a:pt x="12676" y="53205"/>
                  <a:pt x="13143" y="53338"/>
                  <a:pt x="13610" y="53405"/>
                </a:cubicBezTo>
                <a:cubicBezTo>
                  <a:pt x="13857" y="53446"/>
                  <a:pt x="14105" y="53475"/>
                  <a:pt x="14352" y="53475"/>
                </a:cubicBezTo>
                <a:cubicBezTo>
                  <a:pt x="14505" y="53475"/>
                  <a:pt x="14658" y="53464"/>
                  <a:pt x="14811" y="53439"/>
                </a:cubicBezTo>
                <a:lnTo>
                  <a:pt x="14477" y="53439"/>
                </a:lnTo>
                <a:cubicBezTo>
                  <a:pt x="14211" y="53439"/>
                  <a:pt x="13910" y="53405"/>
                  <a:pt x="13610" y="53338"/>
                </a:cubicBezTo>
                <a:cubicBezTo>
                  <a:pt x="13143" y="53272"/>
                  <a:pt x="12676" y="53138"/>
                  <a:pt x="12242" y="52972"/>
                </a:cubicBezTo>
                <a:cubicBezTo>
                  <a:pt x="11642" y="52738"/>
                  <a:pt x="11075" y="52404"/>
                  <a:pt x="10575" y="52004"/>
                </a:cubicBezTo>
                <a:cubicBezTo>
                  <a:pt x="10274" y="51771"/>
                  <a:pt x="10041" y="51470"/>
                  <a:pt x="9907" y="51104"/>
                </a:cubicBezTo>
                <a:cubicBezTo>
                  <a:pt x="9774" y="50703"/>
                  <a:pt x="9741" y="50270"/>
                  <a:pt x="9741" y="49836"/>
                </a:cubicBezTo>
                <a:cubicBezTo>
                  <a:pt x="9741" y="49369"/>
                  <a:pt x="9707" y="48902"/>
                  <a:pt x="9641" y="48435"/>
                </a:cubicBezTo>
                <a:cubicBezTo>
                  <a:pt x="9574" y="47935"/>
                  <a:pt x="9374" y="47434"/>
                  <a:pt x="9107" y="47001"/>
                </a:cubicBezTo>
                <a:cubicBezTo>
                  <a:pt x="8607" y="46067"/>
                  <a:pt x="7806" y="45233"/>
                  <a:pt x="7539" y="44065"/>
                </a:cubicBezTo>
                <a:cubicBezTo>
                  <a:pt x="7306" y="42931"/>
                  <a:pt x="7506" y="41663"/>
                  <a:pt x="7706" y="40363"/>
                </a:cubicBezTo>
                <a:cubicBezTo>
                  <a:pt x="7939" y="39095"/>
                  <a:pt x="8106" y="37627"/>
                  <a:pt x="7639" y="36226"/>
                </a:cubicBezTo>
                <a:cubicBezTo>
                  <a:pt x="7172" y="34825"/>
                  <a:pt x="6238" y="33591"/>
                  <a:pt x="5805" y="32123"/>
                </a:cubicBezTo>
                <a:cubicBezTo>
                  <a:pt x="5371" y="30656"/>
                  <a:pt x="5604" y="29021"/>
                  <a:pt x="5504" y="27353"/>
                </a:cubicBezTo>
                <a:cubicBezTo>
                  <a:pt x="5471" y="26486"/>
                  <a:pt x="5271" y="25652"/>
                  <a:pt x="4937" y="24851"/>
                </a:cubicBezTo>
                <a:cubicBezTo>
                  <a:pt x="4570" y="24084"/>
                  <a:pt x="4103" y="23350"/>
                  <a:pt x="3736" y="22550"/>
                </a:cubicBezTo>
                <a:cubicBezTo>
                  <a:pt x="3036" y="20982"/>
                  <a:pt x="2902" y="19181"/>
                  <a:pt x="2702" y="17379"/>
                </a:cubicBezTo>
                <a:cubicBezTo>
                  <a:pt x="2602" y="16445"/>
                  <a:pt x="2502" y="15545"/>
                  <a:pt x="2402" y="14611"/>
                </a:cubicBezTo>
                <a:cubicBezTo>
                  <a:pt x="2335" y="13677"/>
                  <a:pt x="2202" y="12743"/>
                  <a:pt x="1935" y="11809"/>
                </a:cubicBezTo>
                <a:cubicBezTo>
                  <a:pt x="1668" y="10908"/>
                  <a:pt x="1301" y="9974"/>
                  <a:pt x="934" y="9107"/>
                </a:cubicBezTo>
                <a:cubicBezTo>
                  <a:pt x="734" y="8673"/>
                  <a:pt x="567" y="8240"/>
                  <a:pt x="434" y="7773"/>
                </a:cubicBezTo>
                <a:cubicBezTo>
                  <a:pt x="367" y="7306"/>
                  <a:pt x="334" y="6805"/>
                  <a:pt x="334" y="6338"/>
                </a:cubicBezTo>
                <a:cubicBezTo>
                  <a:pt x="267" y="5337"/>
                  <a:pt x="334" y="4370"/>
                  <a:pt x="467" y="3403"/>
                </a:cubicBezTo>
                <a:cubicBezTo>
                  <a:pt x="567" y="2410"/>
                  <a:pt x="764" y="1450"/>
                  <a:pt x="865" y="425"/>
                </a:cubicBezTo>
                <a:lnTo>
                  <a:pt x="865" y="425"/>
                </a:lnTo>
                <a:cubicBezTo>
                  <a:pt x="1661" y="882"/>
                  <a:pt x="2340" y="1486"/>
                  <a:pt x="2902" y="2235"/>
                </a:cubicBezTo>
                <a:cubicBezTo>
                  <a:pt x="3470" y="3036"/>
                  <a:pt x="3937" y="3870"/>
                  <a:pt x="4270" y="4804"/>
                </a:cubicBezTo>
                <a:cubicBezTo>
                  <a:pt x="4971" y="6605"/>
                  <a:pt x="5237" y="8540"/>
                  <a:pt x="5571" y="10408"/>
                </a:cubicBezTo>
                <a:cubicBezTo>
                  <a:pt x="5938" y="12276"/>
                  <a:pt x="6405" y="14144"/>
                  <a:pt x="7372" y="15712"/>
                </a:cubicBezTo>
                <a:cubicBezTo>
                  <a:pt x="7839" y="16512"/>
                  <a:pt x="8406" y="17213"/>
                  <a:pt x="8907" y="17946"/>
                </a:cubicBezTo>
                <a:cubicBezTo>
                  <a:pt x="9407" y="18647"/>
                  <a:pt x="9774" y="19448"/>
                  <a:pt x="9941" y="20281"/>
                </a:cubicBezTo>
                <a:cubicBezTo>
                  <a:pt x="10174" y="21983"/>
                  <a:pt x="9174" y="23584"/>
                  <a:pt x="9374" y="25318"/>
                </a:cubicBezTo>
                <a:cubicBezTo>
                  <a:pt x="9474" y="26152"/>
                  <a:pt x="9741" y="26953"/>
                  <a:pt x="10174" y="27653"/>
                </a:cubicBezTo>
                <a:cubicBezTo>
                  <a:pt x="10575" y="28354"/>
                  <a:pt x="11042" y="28988"/>
                  <a:pt x="11475" y="29655"/>
                </a:cubicBezTo>
                <a:cubicBezTo>
                  <a:pt x="11909" y="30255"/>
                  <a:pt x="12276" y="30922"/>
                  <a:pt x="12609" y="31590"/>
                </a:cubicBezTo>
                <a:cubicBezTo>
                  <a:pt x="12910" y="32257"/>
                  <a:pt x="13076" y="32957"/>
                  <a:pt x="13110" y="33691"/>
                </a:cubicBezTo>
                <a:cubicBezTo>
                  <a:pt x="13210" y="35092"/>
                  <a:pt x="13010" y="36493"/>
                  <a:pt x="13110" y="37827"/>
                </a:cubicBezTo>
                <a:cubicBezTo>
                  <a:pt x="13243" y="39062"/>
                  <a:pt x="13610" y="40296"/>
                  <a:pt x="14177" y="41430"/>
                </a:cubicBezTo>
                <a:cubicBezTo>
                  <a:pt x="14711" y="42497"/>
                  <a:pt x="15278" y="43465"/>
                  <a:pt x="15778" y="44365"/>
                </a:cubicBezTo>
                <a:cubicBezTo>
                  <a:pt x="16012" y="44832"/>
                  <a:pt x="16245" y="45299"/>
                  <a:pt x="16412" y="45733"/>
                </a:cubicBezTo>
                <a:cubicBezTo>
                  <a:pt x="16612" y="46167"/>
                  <a:pt x="16712" y="46600"/>
                  <a:pt x="16812" y="47067"/>
                </a:cubicBezTo>
                <a:cubicBezTo>
                  <a:pt x="16946" y="47868"/>
                  <a:pt x="16946" y="48702"/>
                  <a:pt x="16846" y="49502"/>
                </a:cubicBezTo>
                <a:cubicBezTo>
                  <a:pt x="16746" y="50603"/>
                  <a:pt x="16312" y="51704"/>
                  <a:pt x="15645" y="52605"/>
                </a:cubicBezTo>
                <a:cubicBezTo>
                  <a:pt x="15411" y="52905"/>
                  <a:pt x="15145" y="53172"/>
                  <a:pt x="14811" y="53439"/>
                </a:cubicBezTo>
                <a:lnTo>
                  <a:pt x="15078" y="53272"/>
                </a:lnTo>
                <a:cubicBezTo>
                  <a:pt x="15178" y="53205"/>
                  <a:pt x="15278" y="53105"/>
                  <a:pt x="15345" y="53038"/>
                </a:cubicBezTo>
                <a:cubicBezTo>
                  <a:pt x="15478" y="52905"/>
                  <a:pt x="15612" y="52771"/>
                  <a:pt x="15712" y="52638"/>
                </a:cubicBezTo>
                <a:cubicBezTo>
                  <a:pt x="16412" y="51737"/>
                  <a:pt x="16846" y="50670"/>
                  <a:pt x="16946" y="49536"/>
                </a:cubicBezTo>
                <a:cubicBezTo>
                  <a:pt x="17079" y="48702"/>
                  <a:pt x="17079" y="47868"/>
                  <a:pt x="16946" y="47067"/>
                </a:cubicBezTo>
                <a:cubicBezTo>
                  <a:pt x="16879" y="46600"/>
                  <a:pt x="16746" y="46133"/>
                  <a:pt x="16579" y="45700"/>
                </a:cubicBezTo>
                <a:cubicBezTo>
                  <a:pt x="16379" y="45233"/>
                  <a:pt x="16179" y="44766"/>
                  <a:pt x="15945" y="44332"/>
                </a:cubicBezTo>
                <a:cubicBezTo>
                  <a:pt x="15445" y="43398"/>
                  <a:pt x="14878" y="42431"/>
                  <a:pt x="14377" y="41363"/>
                </a:cubicBezTo>
                <a:cubicBezTo>
                  <a:pt x="13777" y="40262"/>
                  <a:pt x="13443" y="39062"/>
                  <a:pt x="13343" y="37827"/>
                </a:cubicBezTo>
                <a:cubicBezTo>
                  <a:pt x="13210" y="36493"/>
                  <a:pt x="13410" y="35125"/>
                  <a:pt x="13343" y="33691"/>
                </a:cubicBezTo>
                <a:cubicBezTo>
                  <a:pt x="13277" y="32924"/>
                  <a:pt x="13110" y="32190"/>
                  <a:pt x="12810" y="31523"/>
                </a:cubicBezTo>
                <a:cubicBezTo>
                  <a:pt x="12476" y="30822"/>
                  <a:pt x="12109" y="30155"/>
                  <a:pt x="11642" y="29521"/>
                </a:cubicBezTo>
                <a:cubicBezTo>
                  <a:pt x="11208" y="28854"/>
                  <a:pt x="10775" y="28220"/>
                  <a:pt x="10374" y="27553"/>
                </a:cubicBezTo>
                <a:cubicBezTo>
                  <a:pt x="9941" y="26853"/>
                  <a:pt x="9674" y="26086"/>
                  <a:pt x="9574" y="25285"/>
                </a:cubicBezTo>
                <a:cubicBezTo>
                  <a:pt x="9374" y="23684"/>
                  <a:pt x="10374" y="22083"/>
                  <a:pt x="10141" y="20248"/>
                </a:cubicBezTo>
                <a:cubicBezTo>
                  <a:pt x="9974" y="19381"/>
                  <a:pt x="9607" y="18547"/>
                  <a:pt x="9107" y="17813"/>
                </a:cubicBezTo>
                <a:cubicBezTo>
                  <a:pt x="8607" y="17046"/>
                  <a:pt x="8039" y="16345"/>
                  <a:pt x="7572" y="15578"/>
                </a:cubicBezTo>
                <a:cubicBezTo>
                  <a:pt x="6605" y="14044"/>
                  <a:pt x="6171" y="12209"/>
                  <a:pt x="5805" y="10341"/>
                </a:cubicBezTo>
                <a:cubicBezTo>
                  <a:pt x="5471" y="8506"/>
                  <a:pt x="5204" y="6538"/>
                  <a:pt x="4504" y="4704"/>
                </a:cubicBezTo>
                <a:cubicBezTo>
                  <a:pt x="4170" y="3770"/>
                  <a:pt x="3703" y="2869"/>
                  <a:pt x="3103" y="2068"/>
                </a:cubicBezTo>
                <a:cubicBezTo>
                  <a:pt x="2502" y="1234"/>
                  <a:pt x="1702" y="567"/>
                  <a:pt x="801" y="100"/>
                </a:cubicBezTo>
                <a:lnTo>
                  <a:pt x="60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18"/>
          <p:cNvSpPr/>
          <p:nvPr/>
        </p:nvSpPr>
        <p:spPr>
          <a:xfrm>
            <a:off x="4732350" y="3460256"/>
            <a:ext cx="259988" cy="991221"/>
          </a:xfrm>
          <a:custGeom>
            <a:avLst/>
            <a:gdLst/>
            <a:ahLst/>
            <a:cxnLst/>
            <a:rect l="l" t="t" r="r" b="b"/>
            <a:pathLst>
              <a:path w="13343" h="50871" extrusionOk="0">
                <a:moveTo>
                  <a:pt x="0" y="1"/>
                </a:moveTo>
                <a:cubicBezTo>
                  <a:pt x="0" y="67"/>
                  <a:pt x="33" y="101"/>
                  <a:pt x="33" y="168"/>
                </a:cubicBezTo>
                <a:cubicBezTo>
                  <a:pt x="67" y="268"/>
                  <a:pt x="67" y="401"/>
                  <a:pt x="100" y="568"/>
                </a:cubicBezTo>
                <a:cubicBezTo>
                  <a:pt x="167" y="901"/>
                  <a:pt x="234" y="1402"/>
                  <a:pt x="400" y="2069"/>
                </a:cubicBezTo>
                <a:cubicBezTo>
                  <a:pt x="534" y="2736"/>
                  <a:pt x="901" y="3470"/>
                  <a:pt x="1234" y="4371"/>
                </a:cubicBezTo>
                <a:cubicBezTo>
                  <a:pt x="1568" y="5238"/>
                  <a:pt x="1868" y="6272"/>
                  <a:pt x="2202" y="7406"/>
                </a:cubicBezTo>
                <a:cubicBezTo>
                  <a:pt x="2502" y="8574"/>
                  <a:pt x="2769" y="9841"/>
                  <a:pt x="3069" y="11209"/>
                </a:cubicBezTo>
                <a:cubicBezTo>
                  <a:pt x="3302" y="12677"/>
                  <a:pt x="3769" y="14111"/>
                  <a:pt x="4403" y="15479"/>
                </a:cubicBezTo>
                <a:cubicBezTo>
                  <a:pt x="4737" y="16179"/>
                  <a:pt x="5137" y="16880"/>
                  <a:pt x="5437" y="17647"/>
                </a:cubicBezTo>
                <a:cubicBezTo>
                  <a:pt x="5738" y="18414"/>
                  <a:pt x="5938" y="19248"/>
                  <a:pt x="6038" y="20082"/>
                </a:cubicBezTo>
                <a:cubicBezTo>
                  <a:pt x="6205" y="21816"/>
                  <a:pt x="6505" y="23584"/>
                  <a:pt x="6872" y="25319"/>
                </a:cubicBezTo>
                <a:cubicBezTo>
                  <a:pt x="7739" y="28855"/>
                  <a:pt x="8506" y="32257"/>
                  <a:pt x="9273" y="35293"/>
                </a:cubicBezTo>
                <a:cubicBezTo>
                  <a:pt x="10074" y="38362"/>
                  <a:pt x="10741" y="41097"/>
                  <a:pt x="11342" y="43432"/>
                </a:cubicBezTo>
                <a:lnTo>
                  <a:pt x="12743" y="48869"/>
                </a:lnTo>
                <a:cubicBezTo>
                  <a:pt x="12943" y="49503"/>
                  <a:pt x="13076" y="50003"/>
                  <a:pt x="13176" y="50370"/>
                </a:cubicBezTo>
                <a:lnTo>
                  <a:pt x="13276" y="50770"/>
                </a:lnTo>
                <a:cubicBezTo>
                  <a:pt x="13276" y="50804"/>
                  <a:pt x="13310" y="50837"/>
                  <a:pt x="13310" y="50871"/>
                </a:cubicBezTo>
                <a:cubicBezTo>
                  <a:pt x="13343" y="50837"/>
                  <a:pt x="13343" y="50804"/>
                  <a:pt x="13310" y="50737"/>
                </a:cubicBezTo>
                <a:cubicBezTo>
                  <a:pt x="13310" y="50637"/>
                  <a:pt x="13276" y="50504"/>
                  <a:pt x="13243" y="50370"/>
                </a:cubicBezTo>
                <a:lnTo>
                  <a:pt x="12909" y="48869"/>
                </a:lnTo>
                <a:cubicBezTo>
                  <a:pt x="12576" y="47535"/>
                  <a:pt x="12142" y="45700"/>
                  <a:pt x="11575" y="43365"/>
                </a:cubicBezTo>
                <a:cubicBezTo>
                  <a:pt x="11008" y="41064"/>
                  <a:pt x="10274" y="38295"/>
                  <a:pt x="9574" y="35226"/>
                </a:cubicBezTo>
                <a:cubicBezTo>
                  <a:pt x="8873" y="32157"/>
                  <a:pt x="8039" y="28788"/>
                  <a:pt x="7205" y="25252"/>
                </a:cubicBezTo>
                <a:cubicBezTo>
                  <a:pt x="6805" y="23551"/>
                  <a:pt x="6505" y="21783"/>
                  <a:pt x="6305" y="20048"/>
                </a:cubicBezTo>
                <a:cubicBezTo>
                  <a:pt x="6205" y="19181"/>
                  <a:pt x="6004" y="18381"/>
                  <a:pt x="5704" y="17580"/>
                </a:cubicBezTo>
                <a:cubicBezTo>
                  <a:pt x="5371" y="16779"/>
                  <a:pt x="4970" y="16079"/>
                  <a:pt x="4637" y="15378"/>
                </a:cubicBezTo>
                <a:cubicBezTo>
                  <a:pt x="3970" y="14044"/>
                  <a:pt x="3536" y="12610"/>
                  <a:pt x="3269" y="11142"/>
                </a:cubicBezTo>
                <a:cubicBezTo>
                  <a:pt x="2969" y="9774"/>
                  <a:pt x="2702" y="8507"/>
                  <a:pt x="2368" y="7339"/>
                </a:cubicBezTo>
                <a:cubicBezTo>
                  <a:pt x="2068" y="6205"/>
                  <a:pt x="1701" y="5171"/>
                  <a:pt x="1368" y="4271"/>
                </a:cubicBezTo>
                <a:cubicBezTo>
                  <a:pt x="1034" y="3403"/>
                  <a:pt x="634" y="2669"/>
                  <a:pt x="500" y="2036"/>
                </a:cubicBezTo>
                <a:cubicBezTo>
                  <a:pt x="334" y="1402"/>
                  <a:pt x="234" y="868"/>
                  <a:pt x="134" y="534"/>
                </a:cubicBezTo>
                <a:cubicBezTo>
                  <a:pt x="100" y="368"/>
                  <a:pt x="67" y="234"/>
                  <a:pt x="67" y="134"/>
                </a:cubicBezTo>
                <a:cubicBezTo>
                  <a:pt x="33" y="101"/>
                  <a:pt x="33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18"/>
          <p:cNvSpPr/>
          <p:nvPr/>
        </p:nvSpPr>
        <p:spPr>
          <a:xfrm>
            <a:off x="4907832" y="3147620"/>
            <a:ext cx="384147" cy="1303858"/>
          </a:xfrm>
          <a:custGeom>
            <a:avLst/>
            <a:gdLst/>
            <a:ahLst/>
            <a:cxnLst/>
            <a:rect l="l" t="t" r="r" b="b"/>
            <a:pathLst>
              <a:path w="19715" h="66916" extrusionOk="0">
                <a:moveTo>
                  <a:pt x="18480" y="1"/>
                </a:moveTo>
                <a:cubicBezTo>
                  <a:pt x="15345" y="1736"/>
                  <a:pt x="13977" y="5505"/>
                  <a:pt x="13377" y="9041"/>
                </a:cubicBezTo>
                <a:cubicBezTo>
                  <a:pt x="12776" y="12543"/>
                  <a:pt x="12643" y="16279"/>
                  <a:pt x="10908" y="19415"/>
                </a:cubicBezTo>
                <a:cubicBezTo>
                  <a:pt x="9808" y="21483"/>
                  <a:pt x="8006" y="23318"/>
                  <a:pt x="7873" y="25653"/>
                </a:cubicBezTo>
                <a:cubicBezTo>
                  <a:pt x="7773" y="27554"/>
                  <a:pt x="8874" y="29355"/>
                  <a:pt x="8874" y="31257"/>
                </a:cubicBezTo>
                <a:cubicBezTo>
                  <a:pt x="8874" y="34659"/>
                  <a:pt x="5638" y="37194"/>
                  <a:pt x="4837" y="40497"/>
                </a:cubicBezTo>
                <a:cubicBezTo>
                  <a:pt x="4237" y="42932"/>
                  <a:pt x="5037" y="45500"/>
                  <a:pt x="4771" y="48002"/>
                </a:cubicBezTo>
                <a:cubicBezTo>
                  <a:pt x="4437" y="51271"/>
                  <a:pt x="2369" y="54040"/>
                  <a:pt x="1168" y="57109"/>
                </a:cubicBezTo>
                <a:cubicBezTo>
                  <a:pt x="1" y="60144"/>
                  <a:pt x="768" y="65248"/>
                  <a:pt x="3570" y="66916"/>
                </a:cubicBezTo>
                <a:lnTo>
                  <a:pt x="3570" y="66815"/>
                </a:lnTo>
                <a:cubicBezTo>
                  <a:pt x="3651" y="66821"/>
                  <a:pt x="3736" y="66824"/>
                  <a:pt x="3823" y="66824"/>
                </a:cubicBezTo>
                <a:cubicBezTo>
                  <a:pt x="5839" y="66824"/>
                  <a:pt x="9258" y="65368"/>
                  <a:pt x="9674" y="63513"/>
                </a:cubicBezTo>
                <a:cubicBezTo>
                  <a:pt x="9908" y="62312"/>
                  <a:pt x="9641" y="61045"/>
                  <a:pt x="9908" y="59844"/>
                </a:cubicBezTo>
                <a:cubicBezTo>
                  <a:pt x="10275" y="58276"/>
                  <a:pt x="11509" y="57075"/>
                  <a:pt x="12042" y="55607"/>
                </a:cubicBezTo>
                <a:cubicBezTo>
                  <a:pt x="13110" y="52572"/>
                  <a:pt x="11075" y="49270"/>
                  <a:pt x="11542" y="46101"/>
                </a:cubicBezTo>
                <a:cubicBezTo>
                  <a:pt x="11842" y="43866"/>
                  <a:pt x="13410" y="41931"/>
                  <a:pt x="13910" y="39729"/>
                </a:cubicBezTo>
                <a:cubicBezTo>
                  <a:pt x="14511" y="37094"/>
                  <a:pt x="13610" y="34292"/>
                  <a:pt x="14311" y="31690"/>
                </a:cubicBezTo>
                <a:cubicBezTo>
                  <a:pt x="14711" y="30323"/>
                  <a:pt x="15545" y="29122"/>
                  <a:pt x="16045" y="27788"/>
                </a:cubicBezTo>
                <a:cubicBezTo>
                  <a:pt x="16746" y="26053"/>
                  <a:pt x="16879" y="24218"/>
                  <a:pt x="16979" y="22284"/>
                </a:cubicBezTo>
                <a:cubicBezTo>
                  <a:pt x="17113" y="20382"/>
                  <a:pt x="17213" y="18481"/>
                  <a:pt x="17380" y="16546"/>
                </a:cubicBezTo>
                <a:cubicBezTo>
                  <a:pt x="17613" y="13377"/>
                  <a:pt x="19348" y="10575"/>
                  <a:pt x="19448" y="9141"/>
                </a:cubicBezTo>
                <a:cubicBezTo>
                  <a:pt x="19715" y="5071"/>
                  <a:pt x="18914" y="3003"/>
                  <a:pt x="18480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8"/>
          <p:cNvSpPr/>
          <p:nvPr/>
        </p:nvSpPr>
        <p:spPr>
          <a:xfrm>
            <a:off x="4977374" y="3205471"/>
            <a:ext cx="274953" cy="1243416"/>
          </a:xfrm>
          <a:custGeom>
            <a:avLst/>
            <a:gdLst/>
            <a:ahLst/>
            <a:cxnLst/>
            <a:rect l="l" t="t" r="r" b="b"/>
            <a:pathLst>
              <a:path w="14111" h="63814" extrusionOk="0">
                <a:moveTo>
                  <a:pt x="14111" y="1"/>
                </a:moveTo>
                <a:cubicBezTo>
                  <a:pt x="14111" y="34"/>
                  <a:pt x="14077" y="101"/>
                  <a:pt x="14077" y="168"/>
                </a:cubicBezTo>
                <a:cubicBezTo>
                  <a:pt x="14044" y="268"/>
                  <a:pt x="14011" y="434"/>
                  <a:pt x="13977" y="635"/>
                </a:cubicBezTo>
                <a:cubicBezTo>
                  <a:pt x="13911" y="1068"/>
                  <a:pt x="13811" y="1702"/>
                  <a:pt x="13644" y="2503"/>
                </a:cubicBezTo>
                <a:cubicBezTo>
                  <a:pt x="13477" y="3303"/>
                  <a:pt x="13043" y="4237"/>
                  <a:pt x="12643" y="5371"/>
                </a:cubicBezTo>
                <a:cubicBezTo>
                  <a:pt x="12276" y="6472"/>
                  <a:pt x="11909" y="7806"/>
                  <a:pt x="11576" y="9207"/>
                </a:cubicBezTo>
                <a:cubicBezTo>
                  <a:pt x="11209" y="10642"/>
                  <a:pt x="10942" y="12276"/>
                  <a:pt x="10608" y="13977"/>
                </a:cubicBezTo>
                <a:cubicBezTo>
                  <a:pt x="10308" y="15679"/>
                  <a:pt x="10008" y="17547"/>
                  <a:pt x="9141" y="19281"/>
                </a:cubicBezTo>
                <a:cubicBezTo>
                  <a:pt x="8740" y="20182"/>
                  <a:pt x="8273" y="21083"/>
                  <a:pt x="7940" y="22050"/>
                </a:cubicBezTo>
                <a:cubicBezTo>
                  <a:pt x="7606" y="23051"/>
                  <a:pt x="7406" y="24118"/>
                  <a:pt x="7306" y="25152"/>
                </a:cubicBezTo>
                <a:cubicBezTo>
                  <a:pt x="7139" y="27354"/>
                  <a:pt x="6839" y="29522"/>
                  <a:pt x="6439" y="31690"/>
                </a:cubicBezTo>
                <a:lnTo>
                  <a:pt x="3937" y="44199"/>
                </a:lnTo>
                <a:cubicBezTo>
                  <a:pt x="3170" y="48035"/>
                  <a:pt x="2436" y="51504"/>
                  <a:pt x="1869" y="54406"/>
                </a:cubicBezTo>
                <a:cubicBezTo>
                  <a:pt x="1268" y="57308"/>
                  <a:pt x="801" y="59643"/>
                  <a:pt x="468" y="61278"/>
                </a:cubicBezTo>
                <a:cubicBezTo>
                  <a:pt x="301" y="62079"/>
                  <a:pt x="201" y="62712"/>
                  <a:pt x="101" y="63179"/>
                </a:cubicBezTo>
                <a:cubicBezTo>
                  <a:pt x="67" y="63379"/>
                  <a:pt x="34" y="63546"/>
                  <a:pt x="1" y="63646"/>
                </a:cubicBezTo>
                <a:cubicBezTo>
                  <a:pt x="1" y="63713"/>
                  <a:pt x="1" y="63780"/>
                  <a:pt x="1" y="63813"/>
                </a:cubicBezTo>
                <a:cubicBezTo>
                  <a:pt x="34" y="63780"/>
                  <a:pt x="67" y="63713"/>
                  <a:pt x="67" y="63646"/>
                </a:cubicBezTo>
                <a:lnTo>
                  <a:pt x="168" y="63179"/>
                </a:lnTo>
                <a:cubicBezTo>
                  <a:pt x="268" y="62746"/>
                  <a:pt x="401" y="62112"/>
                  <a:pt x="601" y="61311"/>
                </a:cubicBezTo>
                <a:cubicBezTo>
                  <a:pt x="935" y="59677"/>
                  <a:pt x="1435" y="57342"/>
                  <a:pt x="2069" y="54440"/>
                </a:cubicBezTo>
                <a:lnTo>
                  <a:pt x="4237" y="44266"/>
                </a:lnTo>
                <a:cubicBezTo>
                  <a:pt x="5004" y="40430"/>
                  <a:pt x="5838" y="36193"/>
                  <a:pt x="6739" y="31757"/>
                </a:cubicBezTo>
                <a:cubicBezTo>
                  <a:pt x="7139" y="29589"/>
                  <a:pt x="7406" y="27387"/>
                  <a:pt x="7573" y="25185"/>
                </a:cubicBezTo>
                <a:cubicBezTo>
                  <a:pt x="7673" y="24151"/>
                  <a:pt x="7873" y="23151"/>
                  <a:pt x="8207" y="22150"/>
                </a:cubicBezTo>
                <a:cubicBezTo>
                  <a:pt x="8540" y="21216"/>
                  <a:pt x="8974" y="20315"/>
                  <a:pt x="9374" y="19415"/>
                </a:cubicBezTo>
                <a:cubicBezTo>
                  <a:pt x="10241" y="17613"/>
                  <a:pt x="10575" y="15745"/>
                  <a:pt x="10875" y="14011"/>
                </a:cubicBezTo>
                <a:cubicBezTo>
                  <a:pt x="11142" y="12310"/>
                  <a:pt x="11442" y="10708"/>
                  <a:pt x="11742" y="9274"/>
                </a:cubicBezTo>
                <a:cubicBezTo>
                  <a:pt x="12076" y="7806"/>
                  <a:pt x="12476" y="6539"/>
                  <a:pt x="12810" y="5405"/>
                </a:cubicBezTo>
                <a:cubicBezTo>
                  <a:pt x="13143" y="4304"/>
                  <a:pt x="13610" y="3370"/>
                  <a:pt x="13744" y="2536"/>
                </a:cubicBezTo>
                <a:cubicBezTo>
                  <a:pt x="13911" y="1735"/>
                  <a:pt x="13977" y="1068"/>
                  <a:pt x="14044" y="668"/>
                </a:cubicBezTo>
                <a:cubicBezTo>
                  <a:pt x="14077" y="434"/>
                  <a:pt x="14111" y="301"/>
                  <a:pt x="14111" y="168"/>
                </a:cubicBezTo>
                <a:cubicBezTo>
                  <a:pt x="14111" y="101"/>
                  <a:pt x="14111" y="34"/>
                  <a:pt x="1411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18"/>
          <p:cNvSpPr/>
          <p:nvPr/>
        </p:nvSpPr>
        <p:spPr>
          <a:xfrm>
            <a:off x="7672773" y="3172970"/>
            <a:ext cx="56565" cy="183315"/>
          </a:xfrm>
          <a:custGeom>
            <a:avLst/>
            <a:gdLst/>
            <a:ahLst/>
            <a:cxnLst/>
            <a:rect l="l" t="t" r="r" b="b"/>
            <a:pathLst>
              <a:path w="2903" h="9408" extrusionOk="0">
                <a:moveTo>
                  <a:pt x="1" y="1"/>
                </a:moveTo>
                <a:lnTo>
                  <a:pt x="1" y="9408"/>
                </a:lnTo>
                <a:lnTo>
                  <a:pt x="2903" y="9408"/>
                </a:lnTo>
                <a:lnTo>
                  <a:pt x="290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18"/>
          <p:cNvSpPr/>
          <p:nvPr/>
        </p:nvSpPr>
        <p:spPr>
          <a:xfrm>
            <a:off x="7776765" y="3097582"/>
            <a:ext cx="56584" cy="258059"/>
          </a:xfrm>
          <a:custGeom>
            <a:avLst/>
            <a:gdLst/>
            <a:ahLst/>
            <a:cxnLst/>
            <a:rect l="l" t="t" r="r" b="b"/>
            <a:pathLst>
              <a:path w="2904" h="13244" extrusionOk="0">
                <a:moveTo>
                  <a:pt x="1" y="0"/>
                </a:moveTo>
                <a:lnTo>
                  <a:pt x="1" y="13243"/>
                </a:lnTo>
                <a:lnTo>
                  <a:pt x="2903" y="13243"/>
                </a:lnTo>
                <a:lnTo>
                  <a:pt x="2903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18"/>
          <p:cNvSpPr/>
          <p:nvPr/>
        </p:nvSpPr>
        <p:spPr>
          <a:xfrm>
            <a:off x="7887927" y="3062490"/>
            <a:ext cx="56565" cy="293152"/>
          </a:xfrm>
          <a:custGeom>
            <a:avLst/>
            <a:gdLst/>
            <a:ahLst/>
            <a:cxnLst/>
            <a:rect l="l" t="t" r="r" b="b"/>
            <a:pathLst>
              <a:path w="2903" h="15045" extrusionOk="0">
                <a:moveTo>
                  <a:pt x="0" y="0"/>
                </a:moveTo>
                <a:lnTo>
                  <a:pt x="0" y="15044"/>
                </a:lnTo>
                <a:lnTo>
                  <a:pt x="2902" y="15044"/>
                </a:lnTo>
                <a:lnTo>
                  <a:pt x="2902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18"/>
          <p:cNvSpPr/>
          <p:nvPr/>
        </p:nvSpPr>
        <p:spPr>
          <a:xfrm>
            <a:off x="7999069" y="3025429"/>
            <a:ext cx="56565" cy="330855"/>
          </a:xfrm>
          <a:custGeom>
            <a:avLst/>
            <a:gdLst/>
            <a:ahLst/>
            <a:cxnLst/>
            <a:rect l="l" t="t" r="r" b="b"/>
            <a:pathLst>
              <a:path w="2903" h="16980" extrusionOk="0">
                <a:moveTo>
                  <a:pt x="0" y="1"/>
                </a:moveTo>
                <a:lnTo>
                  <a:pt x="0" y="16980"/>
                </a:lnTo>
                <a:lnTo>
                  <a:pt x="2902" y="16980"/>
                </a:lnTo>
                <a:lnTo>
                  <a:pt x="290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8"/>
          <p:cNvSpPr/>
          <p:nvPr/>
        </p:nvSpPr>
        <p:spPr>
          <a:xfrm>
            <a:off x="5699488" y="3408913"/>
            <a:ext cx="111805" cy="104810"/>
          </a:xfrm>
          <a:custGeom>
            <a:avLst/>
            <a:gdLst/>
            <a:ahLst/>
            <a:cxnLst/>
            <a:rect l="l" t="t" r="r" b="b"/>
            <a:pathLst>
              <a:path w="5738" h="5379" extrusionOk="0">
                <a:moveTo>
                  <a:pt x="2669" y="1"/>
                </a:moveTo>
                <a:cubicBezTo>
                  <a:pt x="1635" y="1"/>
                  <a:pt x="668" y="634"/>
                  <a:pt x="267" y="1602"/>
                </a:cubicBezTo>
                <a:cubicBezTo>
                  <a:pt x="67" y="2035"/>
                  <a:pt x="1" y="2536"/>
                  <a:pt x="67" y="3003"/>
                </a:cubicBezTo>
                <a:cubicBezTo>
                  <a:pt x="101" y="3270"/>
                  <a:pt x="167" y="3536"/>
                  <a:pt x="267" y="3770"/>
                </a:cubicBezTo>
                <a:cubicBezTo>
                  <a:pt x="367" y="4003"/>
                  <a:pt x="501" y="4237"/>
                  <a:pt x="668" y="4437"/>
                </a:cubicBezTo>
                <a:cubicBezTo>
                  <a:pt x="1207" y="5044"/>
                  <a:pt x="1960" y="5379"/>
                  <a:pt x="2719" y="5379"/>
                </a:cubicBezTo>
                <a:cubicBezTo>
                  <a:pt x="3087" y="5379"/>
                  <a:pt x="3456" y="5301"/>
                  <a:pt x="3803" y="5138"/>
                </a:cubicBezTo>
                <a:cubicBezTo>
                  <a:pt x="4304" y="4937"/>
                  <a:pt x="4704" y="4571"/>
                  <a:pt x="5004" y="4137"/>
                </a:cubicBezTo>
                <a:cubicBezTo>
                  <a:pt x="5271" y="3703"/>
                  <a:pt x="5404" y="3236"/>
                  <a:pt x="5438" y="2769"/>
                </a:cubicBezTo>
                <a:cubicBezTo>
                  <a:pt x="5471" y="1702"/>
                  <a:pt x="4871" y="734"/>
                  <a:pt x="3937" y="267"/>
                </a:cubicBezTo>
                <a:cubicBezTo>
                  <a:pt x="3737" y="167"/>
                  <a:pt x="3536" y="101"/>
                  <a:pt x="3303" y="101"/>
                </a:cubicBezTo>
                <a:cubicBezTo>
                  <a:pt x="3303" y="101"/>
                  <a:pt x="3536" y="134"/>
                  <a:pt x="3903" y="334"/>
                </a:cubicBezTo>
                <a:cubicBezTo>
                  <a:pt x="5271" y="1035"/>
                  <a:pt x="5738" y="2736"/>
                  <a:pt x="4904" y="4037"/>
                </a:cubicBezTo>
                <a:cubicBezTo>
                  <a:pt x="4771" y="4237"/>
                  <a:pt x="4604" y="4437"/>
                  <a:pt x="4437" y="4604"/>
                </a:cubicBezTo>
                <a:cubicBezTo>
                  <a:pt x="4237" y="4771"/>
                  <a:pt x="4003" y="4904"/>
                  <a:pt x="3770" y="5004"/>
                </a:cubicBezTo>
                <a:cubicBezTo>
                  <a:pt x="3431" y="5157"/>
                  <a:pt x="3074" y="5232"/>
                  <a:pt x="2721" y="5232"/>
                </a:cubicBezTo>
                <a:cubicBezTo>
                  <a:pt x="1998" y="5232"/>
                  <a:pt x="1294" y="4920"/>
                  <a:pt x="801" y="4337"/>
                </a:cubicBezTo>
                <a:cubicBezTo>
                  <a:pt x="634" y="4170"/>
                  <a:pt x="501" y="3937"/>
                  <a:pt x="401" y="3703"/>
                </a:cubicBezTo>
                <a:cubicBezTo>
                  <a:pt x="301" y="3470"/>
                  <a:pt x="234" y="3236"/>
                  <a:pt x="201" y="3003"/>
                </a:cubicBezTo>
                <a:cubicBezTo>
                  <a:pt x="134" y="2536"/>
                  <a:pt x="201" y="2069"/>
                  <a:pt x="367" y="1635"/>
                </a:cubicBezTo>
                <a:cubicBezTo>
                  <a:pt x="534" y="1268"/>
                  <a:pt x="768" y="935"/>
                  <a:pt x="1068" y="701"/>
                </a:cubicBezTo>
                <a:cubicBezTo>
                  <a:pt x="1535" y="301"/>
                  <a:pt x="2102" y="67"/>
                  <a:pt x="2669" y="67"/>
                </a:cubicBezTo>
                <a:cubicBezTo>
                  <a:pt x="2756" y="61"/>
                  <a:pt x="2835" y="58"/>
                  <a:pt x="2905" y="58"/>
                </a:cubicBezTo>
                <a:cubicBezTo>
                  <a:pt x="3187" y="58"/>
                  <a:pt x="3336" y="101"/>
                  <a:pt x="3336" y="101"/>
                </a:cubicBezTo>
                <a:cubicBezTo>
                  <a:pt x="3103" y="34"/>
                  <a:pt x="2903" y="1"/>
                  <a:pt x="26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8"/>
          <p:cNvSpPr/>
          <p:nvPr/>
        </p:nvSpPr>
        <p:spPr>
          <a:xfrm>
            <a:off x="5604596" y="3315327"/>
            <a:ext cx="290560" cy="291203"/>
          </a:xfrm>
          <a:custGeom>
            <a:avLst/>
            <a:gdLst/>
            <a:ahLst/>
            <a:cxnLst/>
            <a:rect l="l" t="t" r="r" b="b"/>
            <a:pathLst>
              <a:path w="14912" h="14945" extrusionOk="0">
                <a:moveTo>
                  <a:pt x="10308" y="2068"/>
                </a:moveTo>
                <a:lnTo>
                  <a:pt x="10374" y="2135"/>
                </a:lnTo>
                <a:lnTo>
                  <a:pt x="10641" y="2268"/>
                </a:lnTo>
                <a:lnTo>
                  <a:pt x="10641" y="2268"/>
                </a:lnTo>
                <a:lnTo>
                  <a:pt x="10374" y="2102"/>
                </a:lnTo>
                <a:lnTo>
                  <a:pt x="10308" y="2068"/>
                </a:lnTo>
                <a:close/>
                <a:moveTo>
                  <a:pt x="7906" y="0"/>
                </a:moveTo>
                <a:lnTo>
                  <a:pt x="7287" y="1336"/>
                </a:lnTo>
                <a:lnTo>
                  <a:pt x="7287" y="1336"/>
                </a:lnTo>
                <a:cubicBezTo>
                  <a:pt x="6737" y="1369"/>
                  <a:pt x="6217" y="1434"/>
                  <a:pt x="5730" y="1593"/>
                </a:cubicBezTo>
                <a:lnTo>
                  <a:pt x="5730" y="1593"/>
                </a:lnTo>
                <a:lnTo>
                  <a:pt x="4704" y="534"/>
                </a:lnTo>
                <a:lnTo>
                  <a:pt x="4637" y="534"/>
                </a:lnTo>
                <a:lnTo>
                  <a:pt x="2536" y="1868"/>
                </a:lnTo>
                <a:lnTo>
                  <a:pt x="2502" y="1868"/>
                </a:lnTo>
                <a:lnTo>
                  <a:pt x="2502" y="1935"/>
                </a:lnTo>
                <a:lnTo>
                  <a:pt x="2985" y="3288"/>
                </a:lnTo>
                <a:lnTo>
                  <a:pt x="2985" y="3288"/>
                </a:lnTo>
                <a:cubicBezTo>
                  <a:pt x="2633" y="3674"/>
                  <a:pt x="2313" y="4092"/>
                  <a:pt x="2084" y="4570"/>
                </a:cubicBezTo>
                <a:lnTo>
                  <a:pt x="534" y="4570"/>
                </a:lnTo>
                <a:lnTo>
                  <a:pt x="534" y="4603"/>
                </a:lnTo>
                <a:lnTo>
                  <a:pt x="0" y="7005"/>
                </a:lnTo>
                <a:lnTo>
                  <a:pt x="0" y="7072"/>
                </a:lnTo>
                <a:lnTo>
                  <a:pt x="34" y="7105"/>
                </a:lnTo>
                <a:lnTo>
                  <a:pt x="1335" y="7691"/>
                </a:lnTo>
                <a:lnTo>
                  <a:pt x="1335" y="7691"/>
                </a:lnTo>
                <a:cubicBezTo>
                  <a:pt x="1341" y="8220"/>
                  <a:pt x="1433" y="8720"/>
                  <a:pt x="1585" y="9190"/>
                </a:cubicBezTo>
                <a:lnTo>
                  <a:pt x="1585" y="9190"/>
                </a:lnTo>
                <a:lnTo>
                  <a:pt x="567" y="10241"/>
                </a:lnTo>
                <a:lnTo>
                  <a:pt x="501" y="10274"/>
                </a:lnTo>
                <a:lnTo>
                  <a:pt x="534" y="10341"/>
                </a:lnTo>
                <a:lnTo>
                  <a:pt x="1868" y="12409"/>
                </a:lnTo>
                <a:lnTo>
                  <a:pt x="1902" y="12476"/>
                </a:lnTo>
                <a:lnTo>
                  <a:pt x="1935" y="12442"/>
                </a:lnTo>
                <a:lnTo>
                  <a:pt x="3288" y="11959"/>
                </a:lnTo>
                <a:lnTo>
                  <a:pt x="3288" y="11959"/>
                </a:lnTo>
                <a:cubicBezTo>
                  <a:pt x="3674" y="12310"/>
                  <a:pt x="4092" y="12600"/>
                  <a:pt x="4570" y="12858"/>
                </a:cubicBezTo>
                <a:lnTo>
                  <a:pt x="4570" y="12858"/>
                </a:lnTo>
                <a:lnTo>
                  <a:pt x="4570" y="14410"/>
                </a:lnTo>
                <a:lnTo>
                  <a:pt x="4604" y="14410"/>
                </a:lnTo>
                <a:lnTo>
                  <a:pt x="7005" y="14944"/>
                </a:lnTo>
                <a:lnTo>
                  <a:pt x="7072" y="14944"/>
                </a:lnTo>
                <a:lnTo>
                  <a:pt x="7105" y="14911"/>
                </a:lnTo>
                <a:cubicBezTo>
                  <a:pt x="7328" y="14465"/>
                  <a:pt x="7521" y="14050"/>
                  <a:pt x="7712" y="13607"/>
                </a:cubicBezTo>
                <a:lnTo>
                  <a:pt x="7712" y="13607"/>
                </a:lnTo>
                <a:cubicBezTo>
                  <a:pt x="8216" y="13573"/>
                  <a:pt x="8748" y="13479"/>
                  <a:pt x="9223" y="13326"/>
                </a:cubicBezTo>
                <a:lnTo>
                  <a:pt x="9223" y="13326"/>
                </a:lnTo>
                <a:lnTo>
                  <a:pt x="10274" y="14377"/>
                </a:lnTo>
                <a:lnTo>
                  <a:pt x="10308" y="14410"/>
                </a:lnTo>
                <a:lnTo>
                  <a:pt x="10341" y="14377"/>
                </a:lnTo>
                <a:lnTo>
                  <a:pt x="12443" y="13043"/>
                </a:lnTo>
                <a:lnTo>
                  <a:pt x="12476" y="13043"/>
                </a:lnTo>
                <a:lnTo>
                  <a:pt x="12476" y="12976"/>
                </a:lnTo>
                <a:cubicBezTo>
                  <a:pt x="12315" y="12525"/>
                  <a:pt x="12154" y="12074"/>
                  <a:pt x="11993" y="11623"/>
                </a:cubicBezTo>
                <a:lnTo>
                  <a:pt x="11993" y="11623"/>
                </a:lnTo>
                <a:cubicBezTo>
                  <a:pt x="12344" y="11237"/>
                  <a:pt x="12634" y="10819"/>
                  <a:pt x="12892" y="10341"/>
                </a:cubicBezTo>
                <a:lnTo>
                  <a:pt x="14377" y="10341"/>
                </a:lnTo>
                <a:lnTo>
                  <a:pt x="14377" y="10308"/>
                </a:lnTo>
                <a:cubicBezTo>
                  <a:pt x="14577" y="9440"/>
                  <a:pt x="14744" y="8640"/>
                  <a:pt x="14911" y="7906"/>
                </a:cubicBezTo>
                <a:lnTo>
                  <a:pt x="14911" y="7839"/>
                </a:lnTo>
                <a:lnTo>
                  <a:pt x="14878" y="7839"/>
                </a:lnTo>
                <a:lnTo>
                  <a:pt x="13543" y="7221"/>
                </a:lnTo>
                <a:lnTo>
                  <a:pt x="13543" y="7221"/>
                </a:lnTo>
                <a:cubicBezTo>
                  <a:pt x="13541" y="6710"/>
                  <a:pt x="13448" y="6199"/>
                  <a:pt x="13292" y="5688"/>
                </a:cubicBezTo>
                <a:lnTo>
                  <a:pt x="13292" y="5688"/>
                </a:lnTo>
                <a:lnTo>
                  <a:pt x="14311" y="4637"/>
                </a:lnTo>
                <a:lnTo>
                  <a:pt x="14344" y="4603"/>
                </a:lnTo>
                <a:lnTo>
                  <a:pt x="14344" y="4570"/>
                </a:lnTo>
                <a:lnTo>
                  <a:pt x="13010" y="2502"/>
                </a:lnTo>
                <a:lnTo>
                  <a:pt x="13010" y="2469"/>
                </a:lnTo>
                <a:lnTo>
                  <a:pt x="11609" y="2969"/>
                </a:lnTo>
                <a:cubicBezTo>
                  <a:pt x="11308" y="2702"/>
                  <a:pt x="11008" y="2469"/>
                  <a:pt x="10641" y="2268"/>
                </a:cubicBezTo>
                <a:lnTo>
                  <a:pt x="10641" y="2268"/>
                </a:lnTo>
                <a:cubicBezTo>
                  <a:pt x="10975" y="2502"/>
                  <a:pt x="11308" y="2735"/>
                  <a:pt x="11575" y="3002"/>
                </a:cubicBezTo>
                <a:lnTo>
                  <a:pt x="12955" y="2553"/>
                </a:lnTo>
                <a:lnTo>
                  <a:pt x="12955" y="2553"/>
                </a:lnTo>
                <a:lnTo>
                  <a:pt x="14264" y="4583"/>
                </a:lnTo>
                <a:lnTo>
                  <a:pt x="13210" y="5604"/>
                </a:lnTo>
                <a:lnTo>
                  <a:pt x="13210" y="5637"/>
                </a:lnTo>
                <a:lnTo>
                  <a:pt x="13210" y="5671"/>
                </a:lnTo>
                <a:cubicBezTo>
                  <a:pt x="13377" y="6171"/>
                  <a:pt x="13443" y="6705"/>
                  <a:pt x="13477" y="7239"/>
                </a:cubicBezTo>
                <a:lnTo>
                  <a:pt x="13477" y="7272"/>
                </a:lnTo>
                <a:lnTo>
                  <a:pt x="13510" y="7272"/>
                </a:lnTo>
                <a:lnTo>
                  <a:pt x="14801" y="7885"/>
                </a:lnTo>
                <a:lnTo>
                  <a:pt x="14801" y="7885"/>
                </a:lnTo>
                <a:cubicBezTo>
                  <a:pt x="14640" y="8628"/>
                  <a:pt x="14478" y="9402"/>
                  <a:pt x="14285" y="10207"/>
                </a:cubicBezTo>
                <a:lnTo>
                  <a:pt x="12810" y="10207"/>
                </a:lnTo>
                <a:lnTo>
                  <a:pt x="12810" y="10241"/>
                </a:lnTo>
                <a:cubicBezTo>
                  <a:pt x="12543" y="10708"/>
                  <a:pt x="12242" y="11141"/>
                  <a:pt x="11876" y="11508"/>
                </a:cubicBezTo>
                <a:lnTo>
                  <a:pt x="11842" y="11542"/>
                </a:lnTo>
                <a:lnTo>
                  <a:pt x="11842" y="11608"/>
                </a:lnTo>
                <a:cubicBezTo>
                  <a:pt x="12002" y="12023"/>
                  <a:pt x="12161" y="12469"/>
                  <a:pt x="12321" y="12945"/>
                </a:cubicBezTo>
                <a:lnTo>
                  <a:pt x="12321" y="12945"/>
                </a:lnTo>
                <a:lnTo>
                  <a:pt x="10369" y="14204"/>
                </a:lnTo>
                <a:lnTo>
                  <a:pt x="10369" y="14204"/>
                </a:lnTo>
                <a:lnTo>
                  <a:pt x="9340" y="13176"/>
                </a:lnTo>
                <a:lnTo>
                  <a:pt x="9307" y="13143"/>
                </a:lnTo>
                <a:lnTo>
                  <a:pt x="9274" y="13143"/>
                </a:lnTo>
                <a:cubicBezTo>
                  <a:pt x="8740" y="13310"/>
                  <a:pt x="8240" y="13410"/>
                  <a:pt x="7706" y="13410"/>
                </a:cubicBezTo>
                <a:lnTo>
                  <a:pt x="7673" y="13410"/>
                </a:lnTo>
                <a:lnTo>
                  <a:pt x="7639" y="13443"/>
                </a:lnTo>
                <a:cubicBezTo>
                  <a:pt x="7418" y="13885"/>
                  <a:pt x="7227" y="14297"/>
                  <a:pt x="7037" y="14736"/>
                </a:cubicBezTo>
                <a:lnTo>
                  <a:pt x="7037" y="14736"/>
                </a:lnTo>
                <a:lnTo>
                  <a:pt x="4737" y="14225"/>
                </a:lnTo>
                <a:lnTo>
                  <a:pt x="4737" y="14225"/>
                </a:lnTo>
                <a:lnTo>
                  <a:pt x="4737" y="12809"/>
                </a:lnTo>
                <a:cubicBezTo>
                  <a:pt x="4720" y="12775"/>
                  <a:pt x="4710" y="12757"/>
                  <a:pt x="4703" y="12747"/>
                </a:cubicBezTo>
                <a:lnTo>
                  <a:pt x="4703" y="12747"/>
                </a:lnTo>
                <a:cubicBezTo>
                  <a:pt x="4704" y="12746"/>
                  <a:pt x="4704" y="12744"/>
                  <a:pt x="4704" y="12743"/>
                </a:cubicBezTo>
                <a:cubicBezTo>
                  <a:pt x="4702" y="12742"/>
                  <a:pt x="4700" y="12741"/>
                  <a:pt x="4699" y="12740"/>
                </a:cubicBezTo>
                <a:lnTo>
                  <a:pt x="4699" y="12740"/>
                </a:lnTo>
                <a:cubicBezTo>
                  <a:pt x="4697" y="12738"/>
                  <a:pt x="4696" y="12738"/>
                  <a:pt x="4696" y="12738"/>
                </a:cubicBezTo>
                <a:lnTo>
                  <a:pt x="4696" y="12738"/>
                </a:lnTo>
                <a:cubicBezTo>
                  <a:pt x="4696" y="12738"/>
                  <a:pt x="4695" y="12738"/>
                  <a:pt x="4695" y="12738"/>
                </a:cubicBezTo>
                <a:lnTo>
                  <a:pt x="4695" y="12738"/>
                </a:lnTo>
                <a:cubicBezTo>
                  <a:pt x="4232" y="12505"/>
                  <a:pt x="3801" y="12173"/>
                  <a:pt x="3403" y="11809"/>
                </a:cubicBezTo>
                <a:lnTo>
                  <a:pt x="3336" y="11809"/>
                </a:lnTo>
                <a:lnTo>
                  <a:pt x="1973" y="12295"/>
                </a:lnTo>
                <a:lnTo>
                  <a:pt x="1973" y="12295"/>
                </a:lnTo>
                <a:lnTo>
                  <a:pt x="739" y="10302"/>
                </a:lnTo>
                <a:lnTo>
                  <a:pt x="739" y="10302"/>
                </a:lnTo>
                <a:lnTo>
                  <a:pt x="1735" y="9273"/>
                </a:lnTo>
                <a:lnTo>
                  <a:pt x="1768" y="9240"/>
                </a:lnTo>
                <a:lnTo>
                  <a:pt x="1768" y="9207"/>
                </a:lnTo>
                <a:cubicBezTo>
                  <a:pt x="1635" y="8706"/>
                  <a:pt x="1535" y="8173"/>
                  <a:pt x="1501" y="7639"/>
                </a:cubicBezTo>
                <a:lnTo>
                  <a:pt x="1501" y="7606"/>
                </a:lnTo>
                <a:lnTo>
                  <a:pt x="1468" y="7572"/>
                </a:lnTo>
                <a:lnTo>
                  <a:pt x="176" y="6959"/>
                </a:lnTo>
                <a:lnTo>
                  <a:pt x="176" y="6959"/>
                </a:lnTo>
                <a:cubicBezTo>
                  <a:pt x="337" y="6166"/>
                  <a:pt x="526" y="5403"/>
                  <a:pt x="686" y="4670"/>
                </a:cubicBezTo>
                <a:lnTo>
                  <a:pt x="2135" y="4670"/>
                </a:lnTo>
                <a:lnTo>
                  <a:pt x="2135" y="4637"/>
                </a:lnTo>
                <a:cubicBezTo>
                  <a:pt x="2369" y="4170"/>
                  <a:pt x="2669" y="3736"/>
                  <a:pt x="3036" y="3336"/>
                </a:cubicBezTo>
                <a:lnTo>
                  <a:pt x="3069" y="3302"/>
                </a:lnTo>
                <a:lnTo>
                  <a:pt x="3069" y="3269"/>
                </a:lnTo>
                <a:lnTo>
                  <a:pt x="2582" y="1906"/>
                </a:lnTo>
                <a:lnTo>
                  <a:pt x="2582" y="1906"/>
                </a:lnTo>
                <a:lnTo>
                  <a:pt x="4617" y="647"/>
                </a:lnTo>
                <a:lnTo>
                  <a:pt x="5671" y="1668"/>
                </a:lnTo>
                <a:lnTo>
                  <a:pt x="5704" y="1701"/>
                </a:lnTo>
                <a:cubicBezTo>
                  <a:pt x="6238" y="1535"/>
                  <a:pt x="6739" y="1434"/>
                  <a:pt x="7272" y="1401"/>
                </a:cubicBezTo>
                <a:lnTo>
                  <a:pt x="7306" y="1401"/>
                </a:lnTo>
                <a:lnTo>
                  <a:pt x="7306" y="1368"/>
                </a:lnTo>
                <a:lnTo>
                  <a:pt x="7922" y="70"/>
                </a:lnTo>
                <a:lnTo>
                  <a:pt x="10308" y="567"/>
                </a:lnTo>
                <a:lnTo>
                  <a:pt x="10308" y="1668"/>
                </a:lnTo>
                <a:lnTo>
                  <a:pt x="10308" y="1968"/>
                </a:lnTo>
                <a:cubicBezTo>
                  <a:pt x="10274" y="2002"/>
                  <a:pt x="10274" y="2002"/>
                  <a:pt x="10308" y="2035"/>
                </a:cubicBezTo>
                <a:cubicBezTo>
                  <a:pt x="10308" y="2002"/>
                  <a:pt x="10341" y="1968"/>
                  <a:pt x="10341" y="1935"/>
                </a:cubicBezTo>
                <a:lnTo>
                  <a:pt x="10341" y="1635"/>
                </a:lnTo>
                <a:lnTo>
                  <a:pt x="10341" y="534"/>
                </a:lnTo>
                <a:lnTo>
                  <a:pt x="793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8"/>
          <p:cNvSpPr/>
          <p:nvPr/>
        </p:nvSpPr>
        <p:spPr>
          <a:xfrm>
            <a:off x="5496708" y="2947431"/>
            <a:ext cx="319145" cy="319164"/>
          </a:xfrm>
          <a:custGeom>
            <a:avLst/>
            <a:gdLst/>
            <a:ahLst/>
            <a:cxnLst/>
            <a:rect l="l" t="t" r="r" b="b"/>
            <a:pathLst>
              <a:path w="16379" h="16380" extrusionOk="0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18"/>
          <p:cNvSpPr/>
          <p:nvPr/>
        </p:nvSpPr>
        <p:spPr>
          <a:xfrm>
            <a:off x="5496708" y="2947431"/>
            <a:ext cx="319145" cy="319164"/>
          </a:xfrm>
          <a:custGeom>
            <a:avLst/>
            <a:gdLst/>
            <a:ahLst/>
            <a:cxnLst/>
            <a:rect l="l" t="t" r="r" b="b"/>
            <a:pathLst>
              <a:path w="16379" h="16380" extrusionOk="0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18"/>
          <p:cNvSpPr/>
          <p:nvPr/>
        </p:nvSpPr>
        <p:spPr>
          <a:xfrm>
            <a:off x="5402459" y="3270472"/>
            <a:ext cx="184601" cy="185263"/>
          </a:xfrm>
          <a:custGeom>
            <a:avLst/>
            <a:gdLst/>
            <a:ahLst/>
            <a:cxnLst/>
            <a:rect l="l" t="t" r="r" b="b"/>
            <a:pathLst>
              <a:path w="9474" h="9508" extrusionOk="0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18"/>
          <p:cNvSpPr/>
          <p:nvPr/>
        </p:nvSpPr>
        <p:spPr>
          <a:xfrm>
            <a:off x="5402459" y="3270472"/>
            <a:ext cx="184601" cy="185263"/>
          </a:xfrm>
          <a:custGeom>
            <a:avLst/>
            <a:gdLst/>
            <a:ahLst/>
            <a:cxnLst/>
            <a:rect l="l" t="t" r="r" b="b"/>
            <a:pathLst>
              <a:path w="9474" h="9508" extrusionOk="0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18"/>
          <p:cNvSpPr/>
          <p:nvPr/>
        </p:nvSpPr>
        <p:spPr>
          <a:xfrm>
            <a:off x="7284106" y="2620921"/>
            <a:ext cx="141052" cy="375944"/>
          </a:xfrm>
          <a:custGeom>
            <a:avLst/>
            <a:gdLst/>
            <a:ahLst/>
            <a:cxnLst/>
            <a:rect l="l" t="t" r="r" b="b"/>
            <a:pathLst>
              <a:path w="7239" h="19294" extrusionOk="0">
                <a:moveTo>
                  <a:pt x="1239" y="1"/>
                </a:moveTo>
                <a:cubicBezTo>
                  <a:pt x="710" y="1"/>
                  <a:pt x="195" y="238"/>
                  <a:pt x="0" y="713"/>
                </a:cubicBezTo>
                <a:lnTo>
                  <a:pt x="2035" y="19293"/>
                </a:lnTo>
                <a:cubicBezTo>
                  <a:pt x="3836" y="18759"/>
                  <a:pt x="5071" y="17092"/>
                  <a:pt x="5004" y="15224"/>
                </a:cubicBezTo>
                <a:cubicBezTo>
                  <a:pt x="4937" y="14390"/>
                  <a:pt x="4637" y="13622"/>
                  <a:pt x="4670" y="12788"/>
                </a:cubicBezTo>
                <a:cubicBezTo>
                  <a:pt x="4737" y="11554"/>
                  <a:pt x="5571" y="10453"/>
                  <a:pt x="6205" y="9353"/>
                </a:cubicBezTo>
                <a:cubicBezTo>
                  <a:pt x="6838" y="8252"/>
                  <a:pt x="7239" y="6817"/>
                  <a:pt x="6505" y="5783"/>
                </a:cubicBezTo>
                <a:cubicBezTo>
                  <a:pt x="6038" y="5116"/>
                  <a:pt x="5204" y="4816"/>
                  <a:pt x="4604" y="4216"/>
                </a:cubicBezTo>
                <a:cubicBezTo>
                  <a:pt x="4036" y="3649"/>
                  <a:pt x="3770" y="2848"/>
                  <a:pt x="3469" y="2114"/>
                </a:cubicBezTo>
                <a:cubicBezTo>
                  <a:pt x="3169" y="1380"/>
                  <a:pt x="2769" y="580"/>
                  <a:pt x="2068" y="213"/>
                </a:cubicBezTo>
                <a:cubicBezTo>
                  <a:pt x="1821" y="71"/>
                  <a:pt x="1528" y="1"/>
                  <a:pt x="12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18"/>
          <p:cNvSpPr/>
          <p:nvPr/>
        </p:nvSpPr>
        <p:spPr>
          <a:xfrm>
            <a:off x="6681591" y="2471646"/>
            <a:ext cx="623325" cy="643570"/>
          </a:xfrm>
          <a:custGeom>
            <a:avLst/>
            <a:gdLst/>
            <a:ahLst/>
            <a:cxnLst/>
            <a:rect l="l" t="t" r="r" b="b"/>
            <a:pathLst>
              <a:path w="31990" h="33029" extrusionOk="0">
                <a:moveTo>
                  <a:pt x="21711" y="0"/>
                </a:moveTo>
                <a:cubicBezTo>
                  <a:pt x="19896" y="0"/>
                  <a:pt x="18114" y="706"/>
                  <a:pt x="16812" y="2036"/>
                </a:cubicBezTo>
                <a:cubicBezTo>
                  <a:pt x="16012" y="2870"/>
                  <a:pt x="15378" y="3938"/>
                  <a:pt x="14277" y="4305"/>
                </a:cubicBezTo>
                <a:cubicBezTo>
                  <a:pt x="13903" y="4446"/>
                  <a:pt x="13515" y="4483"/>
                  <a:pt x="13121" y="4483"/>
                </a:cubicBezTo>
                <a:cubicBezTo>
                  <a:pt x="12685" y="4483"/>
                  <a:pt x="12242" y="4438"/>
                  <a:pt x="11806" y="4438"/>
                </a:cubicBezTo>
                <a:cubicBezTo>
                  <a:pt x="11617" y="4438"/>
                  <a:pt x="11428" y="4446"/>
                  <a:pt x="11242" y="4471"/>
                </a:cubicBezTo>
                <a:cubicBezTo>
                  <a:pt x="9874" y="4738"/>
                  <a:pt x="8706" y="5572"/>
                  <a:pt x="8039" y="6806"/>
                </a:cubicBezTo>
                <a:cubicBezTo>
                  <a:pt x="7372" y="8007"/>
                  <a:pt x="7005" y="9341"/>
                  <a:pt x="6905" y="10709"/>
                </a:cubicBezTo>
                <a:cubicBezTo>
                  <a:pt x="6738" y="11943"/>
                  <a:pt x="6638" y="13311"/>
                  <a:pt x="5804" y="14212"/>
                </a:cubicBezTo>
                <a:cubicBezTo>
                  <a:pt x="4937" y="15112"/>
                  <a:pt x="3603" y="15279"/>
                  <a:pt x="2569" y="15913"/>
                </a:cubicBezTo>
                <a:cubicBezTo>
                  <a:pt x="567" y="17214"/>
                  <a:pt x="0" y="19882"/>
                  <a:pt x="1268" y="21917"/>
                </a:cubicBezTo>
                <a:cubicBezTo>
                  <a:pt x="1668" y="22518"/>
                  <a:pt x="2268" y="23085"/>
                  <a:pt x="2302" y="23819"/>
                </a:cubicBezTo>
                <a:cubicBezTo>
                  <a:pt x="2369" y="24519"/>
                  <a:pt x="1935" y="25053"/>
                  <a:pt x="1735" y="25720"/>
                </a:cubicBezTo>
                <a:cubicBezTo>
                  <a:pt x="1268" y="27454"/>
                  <a:pt x="2469" y="29189"/>
                  <a:pt x="4270" y="29389"/>
                </a:cubicBezTo>
                <a:cubicBezTo>
                  <a:pt x="4312" y="29391"/>
                  <a:pt x="4355" y="29392"/>
                  <a:pt x="4398" y="29392"/>
                </a:cubicBezTo>
                <a:cubicBezTo>
                  <a:pt x="4895" y="29392"/>
                  <a:pt x="5409" y="29290"/>
                  <a:pt x="5898" y="29290"/>
                </a:cubicBezTo>
                <a:cubicBezTo>
                  <a:pt x="6227" y="29290"/>
                  <a:pt x="6545" y="29336"/>
                  <a:pt x="6838" y="29489"/>
                </a:cubicBezTo>
                <a:cubicBezTo>
                  <a:pt x="7639" y="29890"/>
                  <a:pt x="7906" y="30824"/>
                  <a:pt x="8406" y="31524"/>
                </a:cubicBezTo>
                <a:cubicBezTo>
                  <a:pt x="9119" y="32490"/>
                  <a:pt x="10245" y="33028"/>
                  <a:pt x="11400" y="33028"/>
                </a:cubicBezTo>
                <a:cubicBezTo>
                  <a:pt x="11920" y="33028"/>
                  <a:pt x="12446" y="32919"/>
                  <a:pt x="12943" y="32692"/>
                </a:cubicBezTo>
                <a:cubicBezTo>
                  <a:pt x="13556" y="32369"/>
                  <a:pt x="14139" y="31889"/>
                  <a:pt x="14811" y="31889"/>
                </a:cubicBezTo>
                <a:cubicBezTo>
                  <a:pt x="14833" y="31889"/>
                  <a:pt x="14855" y="31890"/>
                  <a:pt x="14877" y="31891"/>
                </a:cubicBezTo>
                <a:cubicBezTo>
                  <a:pt x="15578" y="31958"/>
                  <a:pt x="16145" y="32558"/>
                  <a:pt x="16846" y="32692"/>
                </a:cubicBezTo>
                <a:cubicBezTo>
                  <a:pt x="16940" y="32709"/>
                  <a:pt x="17034" y="32717"/>
                  <a:pt x="17127" y="32717"/>
                </a:cubicBezTo>
                <a:cubicBezTo>
                  <a:pt x="17924" y="32717"/>
                  <a:pt x="18669" y="32111"/>
                  <a:pt x="19147" y="31424"/>
                </a:cubicBezTo>
                <a:cubicBezTo>
                  <a:pt x="19714" y="30690"/>
                  <a:pt x="20081" y="29789"/>
                  <a:pt x="20782" y="29189"/>
                </a:cubicBezTo>
                <a:cubicBezTo>
                  <a:pt x="21682" y="28355"/>
                  <a:pt x="22950" y="28155"/>
                  <a:pt x="24117" y="27788"/>
                </a:cubicBezTo>
                <a:cubicBezTo>
                  <a:pt x="29521" y="25920"/>
                  <a:pt x="31990" y="19682"/>
                  <a:pt x="29421" y="14612"/>
                </a:cubicBezTo>
                <a:lnTo>
                  <a:pt x="25385" y="6373"/>
                </a:lnTo>
                <a:cubicBezTo>
                  <a:pt x="26653" y="5572"/>
                  <a:pt x="26953" y="3737"/>
                  <a:pt x="26252" y="2437"/>
                </a:cubicBezTo>
                <a:cubicBezTo>
                  <a:pt x="25585" y="1136"/>
                  <a:pt x="24151" y="335"/>
                  <a:pt x="22683" y="68"/>
                </a:cubicBezTo>
                <a:cubicBezTo>
                  <a:pt x="22360" y="23"/>
                  <a:pt x="22035" y="0"/>
                  <a:pt x="2171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18"/>
          <p:cNvSpPr/>
          <p:nvPr/>
        </p:nvSpPr>
        <p:spPr>
          <a:xfrm>
            <a:off x="6901265" y="2574566"/>
            <a:ext cx="363999" cy="713560"/>
          </a:xfrm>
          <a:custGeom>
            <a:avLst/>
            <a:gdLst/>
            <a:ahLst/>
            <a:cxnLst/>
            <a:rect l="l" t="t" r="r" b="b"/>
            <a:pathLst>
              <a:path w="18681" h="36621" extrusionOk="0">
                <a:moveTo>
                  <a:pt x="5862" y="1"/>
                </a:moveTo>
                <a:cubicBezTo>
                  <a:pt x="2720" y="1"/>
                  <a:pt x="625" y="3999"/>
                  <a:pt x="401" y="7262"/>
                </a:cubicBezTo>
                <a:cubicBezTo>
                  <a:pt x="168" y="11031"/>
                  <a:pt x="1" y="15668"/>
                  <a:pt x="435" y="18503"/>
                </a:cubicBezTo>
                <a:cubicBezTo>
                  <a:pt x="1317" y="24061"/>
                  <a:pt x="5501" y="24909"/>
                  <a:pt x="5667" y="24909"/>
                </a:cubicBezTo>
                <a:cubicBezTo>
                  <a:pt x="5670" y="24909"/>
                  <a:pt x="5672" y="24908"/>
                  <a:pt x="5672" y="24908"/>
                </a:cubicBezTo>
                <a:cubicBezTo>
                  <a:pt x="5672" y="24907"/>
                  <a:pt x="5672" y="24907"/>
                  <a:pt x="5672" y="24907"/>
                </a:cubicBezTo>
                <a:cubicBezTo>
                  <a:pt x="5704" y="24907"/>
                  <a:pt x="5672" y="26819"/>
                  <a:pt x="5772" y="31846"/>
                </a:cubicBezTo>
                <a:cubicBezTo>
                  <a:pt x="5805" y="34848"/>
                  <a:pt x="5905" y="36549"/>
                  <a:pt x="9341" y="36616"/>
                </a:cubicBezTo>
                <a:cubicBezTo>
                  <a:pt x="9432" y="36619"/>
                  <a:pt x="9523" y="36620"/>
                  <a:pt x="9616" y="36620"/>
                </a:cubicBezTo>
                <a:cubicBezTo>
                  <a:pt x="13018" y="36620"/>
                  <a:pt x="17415" y="34831"/>
                  <a:pt x="17480" y="31746"/>
                </a:cubicBezTo>
                <a:lnTo>
                  <a:pt x="18648" y="4760"/>
                </a:lnTo>
                <a:cubicBezTo>
                  <a:pt x="18681" y="3726"/>
                  <a:pt x="17914" y="2859"/>
                  <a:pt x="16880" y="2725"/>
                </a:cubicBezTo>
                <a:lnTo>
                  <a:pt x="6272" y="23"/>
                </a:lnTo>
                <a:cubicBezTo>
                  <a:pt x="6133" y="8"/>
                  <a:pt x="5997" y="1"/>
                  <a:pt x="5862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18"/>
          <p:cNvSpPr/>
          <p:nvPr/>
        </p:nvSpPr>
        <p:spPr>
          <a:xfrm>
            <a:off x="6933123" y="2774501"/>
            <a:ext cx="28623" cy="27415"/>
          </a:xfrm>
          <a:custGeom>
            <a:avLst/>
            <a:gdLst/>
            <a:ahLst/>
            <a:cxnLst/>
            <a:rect l="l" t="t" r="r" b="b"/>
            <a:pathLst>
              <a:path w="1469" h="1407" extrusionOk="0">
                <a:moveTo>
                  <a:pt x="707" y="0"/>
                </a:moveTo>
                <a:cubicBezTo>
                  <a:pt x="334" y="0"/>
                  <a:pt x="32" y="290"/>
                  <a:pt x="0" y="670"/>
                </a:cubicBezTo>
                <a:cubicBezTo>
                  <a:pt x="0" y="1070"/>
                  <a:pt x="301" y="1371"/>
                  <a:pt x="701" y="1404"/>
                </a:cubicBezTo>
                <a:cubicBezTo>
                  <a:pt x="721" y="1406"/>
                  <a:pt x="741" y="1406"/>
                  <a:pt x="761" y="1406"/>
                </a:cubicBezTo>
                <a:cubicBezTo>
                  <a:pt x="1134" y="1406"/>
                  <a:pt x="1436" y="1117"/>
                  <a:pt x="1468" y="737"/>
                </a:cubicBezTo>
                <a:cubicBezTo>
                  <a:pt x="1468" y="336"/>
                  <a:pt x="1135" y="36"/>
                  <a:pt x="768" y="3"/>
                </a:cubicBezTo>
                <a:cubicBezTo>
                  <a:pt x="747" y="1"/>
                  <a:pt x="727" y="0"/>
                  <a:pt x="70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18"/>
          <p:cNvSpPr/>
          <p:nvPr/>
        </p:nvSpPr>
        <p:spPr>
          <a:xfrm>
            <a:off x="6927277" y="2747904"/>
            <a:ext cx="58513" cy="15276"/>
          </a:xfrm>
          <a:custGeom>
            <a:avLst/>
            <a:gdLst/>
            <a:ahLst/>
            <a:cxnLst/>
            <a:rect l="l" t="t" r="r" b="b"/>
            <a:pathLst>
              <a:path w="3003" h="784" extrusionOk="0">
                <a:moveTo>
                  <a:pt x="1468" y="0"/>
                </a:moveTo>
                <a:cubicBezTo>
                  <a:pt x="1068" y="0"/>
                  <a:pt x="667" y="134"/>
                  <a:pt x="334" y="367"/>
                </a:cubicBezTo>
                <a:cubicBezTo>
                  <a:pt x="100" y="534"/>
                  <a:pt x="0" y="734"/>
                  <a:pt x="34" y="767"/>
                </a:cubicBezTo>
                <a:cubicBezTo>
                  <a:pt x="45" y="779"/>
                  <a:pt x="62" y="784"/>
                  <a:pt x="84" y="784"/>
                </a:cubicBezTo>
                <a:cubicBezTo>
                  <a:pt x="262" y="784"/>
                  <a:pt x="786" y="467"/>
                  <a:pt x="1468" y="467"/>
                </a:cubicBezTo>
                <a:cubicBezTo>
                  <a:pt x="2180" y="467"/>
                  <a:pt x="2707" y="784"/>
                  <a:pt x="2862" y="784"/>
                </a:cubicBezTo>
                <a:cubicBezTo>
                  <a:pt x="2881" y="784"/>
                  <a:pt x="2895" y="779"/>
                  <a:pt x="2902" y="767"/>
                </a:cubicBezTo>
                <a:cubicBezTo>
                  <a:pt x="3002" y="667"/>
                  <a:pt x="2869" y="534"/>
                  <a:pt x="2602" y="367"/>
                </a:cubicBezTo>
                <a:cubicBezTo>
                  <a:pt x="2268" y="134"/>
                  <a:pt x="1868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18"/>
          <p:cNvSpPr/>
          <p:nvPr/>
        </p:nvSpPr>
        <p:spPr>
          <a:xfrm>
            <a:off x="7085203" y="2774501"/>
            <a:ext cx="28623" cy="27415"/>
          </a:xfrm>
          <a:custGeom>
            <a:avLst/>
            <a:gdLst/>
            <a:ahLst/>
            <a:cxnLst/>
            <a:rect l="l" t="t" r="r" b="b"/>
            <a:pathLst>
              <a:path w="1469" h="1407" extrusionOk="0">
                <a:moveTo>
                  <a:pt x="708" y="0"/>
                </a:moveTo>
                <a:cubicBezTo>
                  <a:pt x="335" y="0"/>
                  <a:pt x="33" y="290"/>
                  <a:pt x="1" y="670"/>
                </a:cubicBezTo>
                <a:cubicBezTo>
                  <a:pt x="1" y="1070"/>
                  <a:pt x="301" y="1371"/>
                  <a:pt x="701" y="1404"/>
                </a:cubicBezTo>
                <a:cubicBezTo>
                  <a:pt x="722" y="1406"/>
                  <a:pt x="742" y="1406"/>
                  <a:pt x="762" y="1406"/>
                </a:cubicBezTo>
                <a:cubicBezTo>
                  <a:pt x="1135" y="1406"/>
                  <a:pt x="1437" y="1117"/>
                  <a:pt x="1469" y="737"/>
                </a:cubicBezTo>
                <a:cubicBezTo>
                  <a:pt x="1469" y="336"/>
                  <a:pt x="1135" y="36"/>
                  <a:pt x="768" y="3"/>
                </a:cubicBezTo>
                <a:cubicBezTo>
                  <a:pt x="748" y="1"/>
                  <a:pt x="728" y="0"/>
                  <a:pt x="70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18"/>
          <p:cNvSpPr/>
          <p:nvPr/>
        </p:nvSpPr>
        <p:spPr>
          <a:xfrm>
            <a:off x="7077409" y="2751158"/>
            <a:ext cx="58513" cy="15276"/>
          </a:xfrm>
          <a:custGeom>
            <a:avLst/>
            <a:gdLst/>
            <a:ahLst/>
            <a:cxnLst/>
            <a:rect l="l" t="t" r="r" b="b"/>
            <a:pathLst>
              <a:path w="3003" h="784" extrusionOk="0">
                <a:moveTo>
                  <a:pt x="1468" y="0"/>
                </a:moveTo>
                <a:cubicBezTo>
                  <a:pt x="1068" y="0"/>
                  <a:pt x="668" y="133"/>
                  <a:pt x="334" y="367"/>
                </a:cubicBezTo>
                <a:cubicBezTo>
                  <a:pt x="101" y="534"/>
                  <a:pt x="1" y="734"/>
                  <a:pt x="34" y="767"/>
                </a:cubicBezTo>
                <a:cubicBezTo>
                  <a:pt x="44" y="778"/>
                  <a:pt x="60" y="782"/>
                  <a:pt x="80" y="782"/>
                </a:cubicBezTo>
                <a:cubicBezTo>
                  <a:pt x="247" y="782"/>
                  <a:pt x="738" y="465"/>
                  <a:pt x="1384" y="465"/>
                </a:cubicBezTo>
                <a:cubicBezTo>
                  <a:pt x="1412" y="465"/>
                  <a:pt x="1440" y="466"/>
                  <a:pt x="1468" y="467"/>
                </a:cubicBezTo>
                <a:cubicBezTo>
                  <a:pt x="2180" y="467"/>
                  <a:pt x="2707" y="783"/>
                  <a:pt x="2862" y="783"/>
                </a:cubicBezTo>
                <a:cubicBezTo>
                  <a:pt x="2882" y="783"/>
                  <a:pt x="2895" y="778"/>
                  <a:pt x="2903" y="767"/>
                </a:cubicBezTo>
                <a:cubicBezTo>
                  <a:pt x="3003" y="634"/>
                  <a:pt x="2869" y="534"/>
                  <a:pt x="2603" y="367"/>
                </a:cubicBezTo>
                <a:cubicBezTo>
                  <a:pt x="2269" y="133"/>
                  <a:pt x="1869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18"/>
          <p:cNvSpPr/>
          <p:nvPr/>
        </p:nvSpPr>
        <p:spPr>
          <a:xfrm>
            <a:off x="6983823" y="2751782"/>
            <a:ext cx="48108" cy="127919"/>
          </a:xfrm>
          <a:custGeom>
            <a:avLst/>
            <a:gdLst/>
            <a:ahLst/>
            <a:cxnLst/>
            <a:rect l="l" t="t" r="r" b="b"/>
            <a:pathLst>
              <a:path w="2469" h="6565" extrusionOk="0">
                <a:moveTo>
                  <a:pt x="2399" y="1"/>
                </a:moveTo>
                <a:cubicBezTo>
                  <a:pt x="2288" y="1"/>
                  <a:pt x="1560" y="1723"/>
                  <a:pt x="734" y="3871"/>
                </a:cubicBezTo>
                <a:cubicBezTo>
                  <a:pt x="534" y="4405"/>
                  <a:pt x="334" y="4905"/>
                  <a:pt x="167" y="5405"/>
                </a:cubicBezTo>
                <a:cubicBezTo>
                  <a:pt x="34" y="5639"/>
                  <a:pt x="0" y="5906"/>
                  <a:pt x="34" y="6173"/>
                </a:cubicBezTo>
                <a:cubicBezTo>
                  <a:pt x="100" y="6339"/>
                  <a:pt x="234" y="6439"/>
                  <a:pt x="367" y="6473"/>
                </a:cubicBezTo>
                <a:cubicBezTo>
                  <a:pt x="501" y="6506"/>
                  <a:pt x="601" y="6539"/>
                  <a:pt x="734" y="6539"/>
                </a:cubicBezTo>
                <a:cubicBezTo>
                  <a:pt x="934" y="6556"/>
                  <a:pt x="1143" y="6564"/>
                  <a:pt x="1355" y="6564"/>
                </a:cubicBezTo>
                <a:cubicBezTo>
                  <a:pt x="1568" y="6564"/>
                  <a:pt x="1785" y="6556"/>
                  <a:pt x="2002" y="6539"/>
                </a:cubicBezTo>
                <a:cubicBezTo>
                  <a:pt x="1601" y="6406"/>
                  <a:pt x="1168" y="6339"/>
                  <a:pt x="734" y="6306"/>
                </a:cubicBezTo>
                <a:cubicBezTo>
                  <a:pt x="534" y="6273"/>
                  <a:pt x="367" y="6239"/>
                  <a:pt x="334" y="6106"/>
                </a:cubicBezTo>
                <a:cubicBezTo>
                  <a:pt x="300" y="5906"/>
                  <a:pt x="367" y="5672"/>
                  <a:pt x="467" y="5505"/>
                </a:cubicBezTo>
                <a:cubicBezTo>
                  <a:pt x="634" y="5038"/>
                  <a:pt x="834" y="4505"/>
                  <a:pt x="1068" y="4004"/>
                </a:cubicBezTo>
                <a:cubicBezTo>
                  <a:pt x="1902" y="1836"/>
                  <a:pt x="2469" y="35"/>
                  <a:pt x="2402" y="1"/>
                </a:cubicBezTo>
                <a:cubicBezTo>
                  <a:pt x="2401" y="1"/>
                  <a:pt x="2400" y="1"/>
                  <a:pt x="239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18"/>
          <p:cNvSpPr/>
          <p:nvPr/>
        </p:nvSpPr>
        <p:spPr>
          <a:xfrm>
            <a:off x="7011764" y="3020889"/>
            <a:ext cx="148222" cy="68042"/>
          </a:xfrm>
          <a:custGeom>
            <a:avLst/>
            <a:gdLst/>
            <a:ahLst/>
            <a:cxnLst/>
            <a:rect l="l" t="t" r="r" b="b"/>
            <a:pathLst>
              <a:path w="7607" h="3492" extrusionOk="0">
                <a:moveTo>
                  <a:pt x="7606" y="0"/>
                </a:moveTo>
                <a:cubicBezTo>
                  <a:pt x="5357" y="1304"/>
                  <a:pt x="2789" y="2003"/>
                  <a:pt x="183" y="2003"/>
                </a:cubicBezTo>
                <a:cubicBezTo>
                  <a:pt x="122" y="2003"/>
                  <a:pt x="61" y="2002"/>
                  <a:pt x="1" y="2002"/>
                </a:cubicBezTo>
                <a:lnTo>
                  <a:pt x="1" y="3436"/>
                </a:lnTo>
                <a:cubicBezTo>
                  <a:pt x="376" y="3474"/>
                  <a:pt x="734" y="3491"/>
                  <a:pt x="1077" y="3491"/>
                </a:cubicBezTo>
                <a:cubicBezTo>
                  <a:pt x="5919" y="3491"/>
                  <a:pt x="7606" y="1"/>
                  <a:pt x="76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18"/>
          <p:cNvSpPr/>
          <p:nvPr/>
        </p:nvSpPr>
        <p:spPr>
          <a:xfrm>
            <a:off x="7026709" y="2905596"/>
            <a:ext cx="48771" cy="33884"/>
          </a:xfrm>
          <a:custGeom>
            <a:avLst/>
            <a:gdLst/>
            <a:ahLst/>
            <a:cxnLst/>
            <a:rect l="l" t="t" r="r" b="b"/>
            <a:pathLst>
              <a:path w="2503" h="1739" extrusionOk="0">
                <a:moveTo>
                  <a:pt x="1189" y="0"/>
                </a:moveTo>
                <a:cubicBezTo>
                  <a:pt x="785" y="0"/>
                  <a:pt x="396" y="194"/>
                  <a:pt x="134" y="513"/>
                </a:cubicBezTo>
                <a:lnTo>
                  <a:pt x="68" y="547"/>
                </a:lnTo>
                <a:cubicBezTo>
                  <a:pt x="1" y="647"/>
                  <a:pt x="1" y="747"/>
                  <a:pt x="68" y="847"/>
                </a:cubicBezTo>
                <a:cubicBezTo>
                  <a:pt x="134" y="947"/>
                  <a:pt x="201" y="1014"/>
                  <a:pt x="301" y="1081"/>
                </a:cubicBezTo>
                <a:cubicBezTo>
                  <a:pt x="568" y="1347"/>
                  <a:pt x="935" y="1548"/>
                  <a:pt x="1302" y="1681"/>
                </a:cubicBezTo>
                <a:cubicBezTo>
                  <a:pt x="1409" y="1720"/>
                  <a:pt x="1519" y="1739"/>
                  <a:pt x="1627" y="1739"/>
                </a:cubicBezTo>
                <a:cubicBezTo>
                  <a:pt x="1891" y="1739"/>
                  <a:pt x="2147" y="1627"/>
                  <a:pt x="2336" y="1414"/>
                </a:cubicBezTo>
                <a:cubicBezTo>
                  <a:pt x="2503" y="1114"/>
                  <a:pt x="2469" y="747"/>
                  <a:pt x="2269" y="480"/>
                </a:cubicBezTo>
                <a:cubicBezTo>
                  <a:pt x="2036" y="213"/>
                  <a:pt x="1702" y="46"/>
                  <a:pt x="1368" y="13"/>
                </a:cubicBezTo>
                <a:cubicBezTo>
                  <a:pt x="1309" y="5"/>
                  <a:pt x="1249" y="0"/>
                  <a:pt x="1189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18"/>
          <p:cNvSpPr/>
          <p:nvPr/>
        </p:nvSpPr>
        <p:spPr>
          <a:xfrm>
            <a:off x="7018915" y="2889599"/>
            <a:ext cx="51362" cy="44211"/>
          </a:xfrm>
          <a:custGeom>
            <a:avLst/>
            <a:gdLst/>
            <a:ahLst/>
            <a:cxnLst/>
            <a:rect l="l" t="t" r="r" b="b"/>
            <a:pathLst>
              <a:path w="2636" h="2269" extrusionOk="0">
                <a:moveTo>
                  <a:pt x="2502" y="0"/>
                </a:moveTo>
                <a:cubicBezTo>
                  <a:pt x="2369" y="0"/>
                  <a:pt x="2369" y="834"/>
                  <a:pt x="1635" y="1468"/>
                </a:cubicBezTo>
                <a:cubicBezTo>
                  <a:pt x="901" y="2068"/>
                  <a:pt x="1" y="1968"/>
                  <a:pt x="1" y="2068"/>
                </a:cubicBezTo>
                <a:cubicBezTo>
                  <a:pt x="1" y="2135"/>
                  <a:pt x="201" y="2235"/>
                  <a:pt x="568" y="2268"/>
                </a:cubicBezTo>
                <a:cubicBezTo>
                  <a:pt x="1068" y="2268"/>
                  <a:pt x="1568" y="2102"/>
                  <a:pt x="1935" y="1768"/>
                </a:cubicBezTo>
                <a:cubicBezTo>
                  <a:pt x="2336" y="1468"/>
                  <a:pt x="2569" y="1034"/>
                  <a:pt x="2636" y="567"/>
                </a:cubicBezTo>
                <a:cubicBezTo>
                  <a:pt x="2636" y="200"/>
                  <a:pt x="2569" y="0"/>
                  <a:pt x="250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18"/>
          <p:cNvSpPr/>
          <p:nvPr/>
        </p:nvSpPr>
        <p:spPr>
          <a:xfrm>
            <a:off x="7070920" y="2727893"/>
            <a:ext cx="70867" cy="20498"/>
          </a:xfrm>
          <a:custGeom>
            <a:avLst/>
            <a:gdLst/>
            <a:ahLst/>
            <a:cxnLst/>
            <a:rect l="l" t="t" r="r" b="b"/>
            <a:pathLst>
              <a:path w="3637" h="1052" extrusionOk="0">
                <a:moveTo>
                  <a:pt x="1569" y="1"/>
                </a:moveTo>
                <a:cubicBezTo>
                  <a:pt x="1208" y="1"/>
                  <a:pt x="847" y="65"/>
                  <a:pt x="500" y="193"/>
                </a:cubicBezTo>
                <a:cubicBezTo>
                  <a:pt x="167" y="327"/>
                  <a:pt x="0" y="494"/>
                  <a:pt x="33" y="594"/>
                </a:cubicBezTo>
                <a:cubicBezTo>
                  <a:pt x="100" y="794"/>
                  <a:pt x="901" y="694"/>
                  <a:pt x="1801" y="794"/>
                </a:cubicBezTo>
                <a:cubicBezTo>
                  <a:pt x="2505" y="894"/>
                  <a:pt x="3096" y="1052"/>
                  <a:pt x="3401" y="1052"/>
                </a:cubicBezTo>
                <a:cubicBezTo>
                  <a:pt x="3501" y="1052"/>
                  <a:pt x="3570" y="1035"/>
                  <a:pt x="3603" y="994"/>
                </a:cubicBezTo>
                <a:cubicBezTo>
                  <a:pt x="3636" y="894"/>
                  <a:pt x="3536" y="694"/>
                  <a:pt x="3236" y="494"/>
                </a:cubicBezTo>
                <a:cubicBezTo>
                  <a:pt x="2723" y="165"/>
                  <a:pt x="2146" y="1"/>
                  <a:pt x="15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18"/>
          <p:cNvSpPr/>
          <p:nvPr/>
        </p:nvSpPr>
        <p:spPr>
          <a:xfrm>
            <a:off x="6932480" y="2702952"/>
            <a:ext cx="54616" cy="17166"/>
          </a:xfrm>
          <a:custGeom>
            <a:avLst/>
            <a:gdLst/>
            <a:ahLst/>
            <a:cxnLst/>
            <a:rect l="l" t="t" r="r" b="b"/>
            <a:pathLst>
              <a:path w="2803" h="881" extrusionOk="0">
                <a:moveTo>
                  <a:pt x="1450" y="0"/>
                </a:moveTo>
                <a:cubicBezTo>
                  <a:pt x="1058" y="0"/>
                  <a:pt x="668" y="126"/>
                  <a:pt x="334" y="373"/>
                </a:cubicBezTo>
                <a:cubicBezTo>
                  <a:pt x="100" y="539"/>
                  <a:pt x="0" y="706"/>
                  <a:pt x="67" y="806"/>
                </a:cubicBezTo>
                <a:cubicBezTo>
                  <a:pt x="111" y="862"/>
                  <a:pt x="204" y="880"/>
                  <a:pt x="331" y="880"/>
                </a:cubicBezTo>
                <a:cubicBezTo>
                  <a:pt x="586" y="880"/>
                  <a:pt x="979" y="806"/>
                  <a:pt x="1401" y="806"/>
                </a:cubicBezTo>
                <a:cubicBezTo>
                  <a:pt x="1763" y="806"/>
                  <a:pt x="2104" y="850"/>
                  <a:pt x="2354" y="850"/>
                </a:cubicBezTo>
                <a:cubicBezTo>
                  <a:pt x="2541" y="850"/>
                  <a:pt x="2678" y="825"/>
                  <a:pt x="2735" y="739"/>
                </a:cubicBezTo>
                <a:cubicBezTo>
                  <a:pt x="2802" y="639"/>
                  <a:pt x="2702" y="473"/>
                  <a:pt x="2468" y="306"/>
                </a:cubicBezTo>
                <a:cubicBezTo>
                  <a:pt x="2153" y="101"/>
                  <a:pt x="1801" y="0"/>
                  <a:pt x="14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18"/>
          <p:cNvSpPr/>
          <p:nvPr/>
        </p:nvSpPr>
        <p:spPr>
          <a:xfrm>
            <a:off x="7131363" y="2572403"/>
            <a:ext cx="241146" cy="486969"/>
          </a:xfrm>
          <a:custGeom>
            <a:avLst/>
            <a:gdLst/>
            <a:ahLst/>
            <a:cxnLst/>
            <a:rect l="l" t="t" r="r" b="b"/>
            <a:pathLst>
              <a:path w="12376" h="24992" extrusionOk="0">
                <a:moveTo>
                  <a:pt x="4493" y="0"/>
                </a:moveTo>
                <a:cubicBezTo>
                  <a:pt x="3672" y="0"/>
                  <a:pt x="2858" y="191"/>
                  <a:pt x="2113" y="549"/>
                </a:cubicBezTo>
                <a:lnTo>
                  <a:pt x="2113" y="549"/>
                </a:lnTo>
                <a:cubicBezTo>
                  <a:pt x="1246" y="773"/>
                  <a:pt x="544" y="1408"/>
                  <a:pt x="267" y="2269"/>
                </a:cubicBezTo>
                <a:cubicBezTo>
                  <a:pt x="0" y="3170"/>
                  <a:pt x="267" y="4170"/>
                  <a:pt x="968" y="4838"/>
                </a:cubicBezTo>
                <a:cubicBezTo>
                  <a:pt x="1802" y="5605"/>
                  <a:pt x="3169" y="5872"/>
                  <a:pt x="3570" y="6939"/>
                </a:cubicBezTo>
                <a:cubicBezTo>
                  <a:pt x="3870" y="7740"/>
                  <a:pt x="3436" y="8607"/>
                  <a:pt x="2936" y="9341"/>
                </a:cubicBezTo>
                <a:cubicBezTo>
                  <a:pt x="2435" y="10041"/>
                  <a:pt x="1835" y="10742"/>
                  <a:pt x="1768" y="11609"/>
                </a:cubicBezTo>
                <a:cubicBezTo>
                  <a:pt x="1635" y="13277"/>
                  <a:pt x="3603" y="14611"/>
                  <a:pt x="3336" y="16279"/>
                </a:cubicBezTo>
                <a:cubicBezTo>
                  <a:pt x="3169" y="17347"/>
                  <a:pt x="2135" y="18014"/>
                  <a:pt x="1401" y="18848"/>
                </a:cubicBezTo>
                <a:cubicBezTo>
                  <a:pt x="534" y="19748"/>
                  <a:pt x="100" y="20983"/>
                  <a:pt x="234" y="22250"/>
                </a:cubicBezTo>
                <a:cubicBezTo>
                  <a:pt x="401" y="23551"/>
                  <a:pt x="1301" y="24585"/>
                  <a:pt x="2569" y="24919"/>
                </a:cubicBezTo>
                <a:cubicBezTo>
                  <a:pt x="2795" y="24970"/>
                  <a:pt x="3022" y="24992"/>
                  <a:pt x="3250" y="24992"/>
                </a:cubicBezTo>
                <a:cubicBezTo>
                  <a:pt x="4066" y="24992"/>
                  <a:pt x="4889" y="24705"/>
                  <a:pt x="5671" y="24418"/>
                </a:cubicBezTo>
                <a:cubicBezTo>
                  <a:pt x="6972" y="23985"/>
                  <a:pt x="8273" y="23484"/>
                  <a:pt x="9307" y="22617"/>
                </a:cubicBezTo>
                <a:cubicBezTo>
                  <a:pt x="10341" y="21750"/>
                  <a:pt x="11075" y="20382"/>
                  <a:pt x="10808" y="19081"/>
                </a:cubicBezTo>
                <a:cubicBezTo>
                  <a:pt x="10575" y="17880"/>
                  <a:pt x="9540" y="16880"/>
                  <a:pt x="9641" y="15679"/>
                </a:cubicBezTo>
                <a:cubicBezTo>
                  <a:pt x="9741" y="14378"/>
                  <a:pt x="11042" y="13544"/>
                  <a:pt x="11675" y="12410"/>
                </a:cubicBezTo>
                <a:cubicBezTo>
                  <a:pt x="12376" y="11009"/>
                  <a:pt x="12076" y="9341"/>
                  <a:pt x="10908" y="8307"/>
                </a:cubicBezTo>
                <a:cubicBezTo>
                  <a:pt x="10141" y="7673"/>
                  <a:pt x="9140" y="7373"/>
                  <a:pt x="8673" y="6472"/>
                </a:cubicBezTo>
                <a:cubicBezTo>
                  <a:pt x="8240" y="5605"/>
                  <a:pt x="8673" y="4504"/>
                  <a:pt x="8640" y="3503"/>
                </a:cubicBezTo>
                <a:cubicBezTo>
                  <a:pt x="8573" y="1969"/>
                  <a:pt x="7339" y="601"/>
                  <a:pt x="5804" y="168"/>
                </a:cubicBezTo>
                <a:cubicBezTo>
                  <a:pt x="5372" y="55"/>
                  <a:pt x="4932" y="0"/>
                  <a:pt x="449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18"/>
          <p:cNvSpPr/>
          <p:nvPr/>
        </p:nvSpPr>
        <p:spPr>
          <a:xfrm>
            <a:off x="6829774" y="2534407"/>
            <a:ext cx="346443" cy="222402"/>
          </a:xfrm>
          <a:custGeom>
            <a:avLst/>
            <a:gdLst/>
            <a:ahLst/>
            <a:cxnLst/>
            <a:rect l="l" t="t" r="r" b="b"/>
            <a:pathLst>
              <a:path w="17780" h="11414" extrusionOk="0">
                <a:moveTo>
                  <a:pt x="14071" y="1"/>
                </a:moveTo>
                <a:cubicBezTo>
                  <a:pt x="13897" y="1"/>
                  <a:pt x="13721" y="16"/>
                  <a:pt x="13544" y="49"/>
                </a:cubicBezTo>
                <a:cubicBezTo>
                  <a:pt x="12743" y="216"/>
                  <a:pt x="12043" y="750"/>
                  <a:pt x="11242" y="917"/>
                </a:cubicBezTo>
                <a:cubicBezTo>
                  <a:pt x="10893" y="1015"/>
                  <a:pt x="10534" y="1045"/>
                  <a:pt x="10169" y="1045"/>
                </a:cubicBezTo>
                <a:cubicBezTo>
                  <a:pt x="9574" y="1045"/>
                  <a:pt x="8966" y="964"/>
                  <a:pt x="8370" y="964"/>
                </a:cubicBezTo>
                <a:cubicBezTo>
                  <a:pt x="8214" y="964"/>
                  <a:pt x="8060" y="970"/>
                  <a:pt x="7906" y="983"/>
                </a:cubicBezTo>
                <a:cubicBezTo>
                  <a:pt x="6539" y="1150"/>
                  <a:pt x="5304" y="1951"/>
                  <a:pt x="4637" y="3152"/>
                </a:cubicBezTo>
                <a:cubicBezTo>
                  <a:pt x="4137" y="4052"/>
                  <a:pt x="3970" y="5220"/>
                  <a:pt x="3136" y="5854"/>
                </a:cubicBezTo>
                <a:cubicBezTo>
                  <a:pt x="2736" y="6120"/>
                  <a:pt x="2302" y="6354"/>
                  <a:pt x="1902" y="6587"/>
                </a:cubicBezTo>
                <a:cubicBezTo>
                  <a:pt x="1168" y="7121"/>
                  <a:pt x="634" y="7855"/>
                  <a:pt x="401" y="8722"/>
                </a:cubicBezTo>
                <a:cubicBezTo>
                  <a:pt x="167" y="9590"/>
                  <a:pt x="34" y="10457"/>
                  <a:pt x="1" y="11358"/>
                </a:cubicBezTo>
                <a:cubicBezTo>
                  <a:pt x="144" y="11396"/>
                  <a:pt x="286" y="11413"/>
                  <a:pt x="427" y="11413"/>
                </a:cubicBezTo>
                <a:cubicBezTo>
                  <a:pt x="1272" y="11413"/>
                  <a:pt x="2064" y="10776"/>
                  <a:pt x="2636" y="10090"/>
                </a:cubicBezTo>
                <a:cubicBezTo>
                  <a:pt x="3270" y="9289"/>
                  <a:pt x="3903" y="8355"/>
                  <a:pt x="4871" y="8089"/>
                </a:cubicBezTo>
                <a:cubicBezTo>
                  <a:pt x="5139" y="8011"/>
                  <a:pt x="5422" y="7986"/>
                  <a:pt x="5711" y="7986"/>
                </a:cubicBezTo>
                <a:cubicBezTo>
                  <a:pt x="6258" y="7986"/>
                  <a:pt x="6828" y="8077"/>
                  <a:pt x="7359" y="8077"/>
                </a:cubicBezTo>
                <a:cubicBezTo>
                  <a:pt x="7874" y="8077"/>
                  <a:pt x="8352" y="7991"/>
                  <a:pt x="8740" y="7655"/>
                </a:cubicBezTo>
                <a:cubicBezTo>
                  <a:pt x="9407" y="7054"/>
                  <a:pt x="9507" y="5854"/>
                  <a:pt x="10241" y="5387"/>
                </a:cubicBezTo>
                <a:cubicBezTo>
                  <a:pt x="10494" y="5233"/>
                  <a:pt x="10765" y="5177"/>
                  <a:pt x="11046" y="5177"/>
                </a:cubicBezTo>
                <a:cubicBezTo>
                  <a:pt x="11617" y="5177"/>
                  <a:pt x="12228" y="5408"/>
                  <a:pt x="12810" y="5520"/>
                </a:cubicBezTo>
                <a:cubicBezTo>
                  <a:pt x="13048" y="5563"/>
                  <a:pt x="13284" y="5584"/>
                  <a:pt x="13517" y="5584"/>
                </a:cubicBezTo>
                <a:cubicBezTo>
                  <a:pt x="15627" y="5584"/>
                  <a:pt x="17413" y="3877"/>
                  <a:pt x="17413" y="1684"/>
                </a:cubicBezTo>
                <a:lnTo>
                  <a:pt x="17780" y="2018"/>
                </a:lnTo>
                <a:cubicBezTo>
                  <a:pt x="16742" y="1009"/>
                  <a:pt x="15466" y="1"/>
                  <a:pt x="1407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18"/>
          <p:cNvSpPr/>
          <p:nvPr/>
        </p:nvSpPr>
        <p:spPr>
          <a:xfrm>
            <a:off x="7182706" y="2591264"/>
            <a:ext cx="192414" cy="240503"/>
          </a:xfrm>
          <a:custGeom>
            <a:avLst/>
            <a:gdLst/>
            <a:ahLst/>
            <a:cxnLst/>
            <a:rect l="l" t="t" r="r" b="b"/>
            <a:pathLst>
              <a:path w="9875" h="12343" extrusionOk="0">
                <a:moveTo>
                  <a:pt x="1" y="0"/>
                </a:moveTo>
                <a:cubicBezTo>
                  <a:pt x="1" y="0"/>
                  <a:pt x="1" y="67"/>
                  <a:pt x="34" y="167"/>
                </a:cubicBezTo>
                <a:cubicBezTo>
                  <a:pt x="67" y="334"/>
                  <a:pt x="101" y="501"/>
                  <a:pt x="167" y="667"/>
                </a:cubicBezTo>
                <a:cubicBezTo>
                  <a:pt x="401" y="1268"/>
                  <a:pt x="734" y="1835"/>
                  <a:pt x="1168" y="2302"/>
                </a:cubicBezTo>
                <a:cubicBezTo>
                  <a:pt x="1468" y="2635"/>
                  <a:pt x="1802" y="2902"/>
                  <a:pt x="2202" y="3136"/>
                </a:cubicBezTo>
                <a:cubicBezTo>
                  <a:pt x="2636" y="3403"/>
                  <a:pt x="3103" y="3603"/>
                  <a:pt x="3603" y="3736"/>
                </a:cubicBezTo>
                <a:cubicBezTo>
                  <a:pt x="4103" y="3870"/>
                  <a:pt x="4570" y="4136"/>
                  <a:pt x="4971" y="4503"/>
                </a:cubicBezTo>
                <a:cubicBezTo>
                  <a:pt x="5138" y="4737"/>
                  <a:pt x="5238" y="5004"/>
                  <a:pt x="5304" y="5271"/>
                </a:cubicBezTo>
                <a:cubicBezTo>
                  <a:pt x="5338" y="5537"/>
                  <a:pt x="5338" y="5838"/>
                  <a:pt x="5338" y="6138"/>
                </a:cubicBezTo>
                <a:cubicBezTo>
                  <a:pt x="5271" y="6738"/>
                  <a:pt x="5238" y="7339"/>
                  <a:pt x="5238" y="7906"/>
                </a:cubicBezTo>
                <a:cubicBezTo>
                  <a:pt x="5271" y="8506"/>
                  <a:pt x="5538" y="9073"/>
                  <a:pt x="5971" y="9440"/>
                </a:cubicBezTo>
                <a:cubicBezTo>
                  <a:pt x="6405" y="9740"/>
                  <a:pt x="6905" y="9941"/>
                  <a:pt x="7406" y="10007"/>
                </a:cubicBezTo>
                <a:cubicBezTo>
                  <a:pt x="7806" y="10107"/>
                  <a:pt x="8240" y="10207"/>
                  <a:pt x="8640" y="10374"/>
                </a:cubicBezTo>
                <a:cubicBezTo>
                  <a:pt x="9240" y="10541"/>
                  <a:pt x="9674" y="11041"/>
                  <a:pt x="9808" y="11675"/>
                </a:cubicBezTo>
                <a:cubicBezTo>
                  <a:pt x="9808" y="11909"/>
                  <a:pt x="9774" y="12109"/>
                  <a:pt x="9674" y="12342"/>
                </a:cubicBezTo>
                <a:cubicBezTo>
                  <a:pt x="9674" y="12342"/>
                  <a:pt x="9707" y="12276"/>
                  <a:pt x="9774" y="12176"/>
                </a:cubicBezTo>
                <a:cubicBezTo>
                  <a:pt x="9841" y="12009"/>
                  <a:pt x="9874" y="11842"/>
                  <a:pt x="9874" y="11642"/>
                </a:cubicBezTo>
                <a:cubicBezTo>
                  <a:pt x="9841" y="11375"/>
                  <a:pt x="9741" y="11108"/>
                  <a:pt x="9574" y="10875"/>
                </a:cubicBezTo>
                <a:cubicBezTo>
                  <a:pt x="9341" y="10574"/>
                  <a:pt x="9040" y="10341"/>
                  <a:pt x="8707" y="10207"/>
                </a:cubicBezTo>
                <a:cubicBezTo>
                  <a:pt x="8273" y="10041"/>
                  <a:pt x="7873" y="9941"/>
                  <a:pt x="7439" y="9841"/>
                </a:cubicBezTo>
                <a:cubicBezTo>
                  <a:pt x="6972" y="9740"/>
                  <a:pt x="6505" y="9540"/>
                  <a:pt x="6105" y="9273"/>
                </a:cubicBezTo>
                <a:cubicBezTo>
                  <a:pt x="5705" y="8940"/>
                  <a:pt x="5471" y="8440"/>
                  <a:pt x="5471" y="7906"/>
                </a:cubicBezTo>
                <a:cubicBezTo>
                  <a:pt x="5471" y="7305"/>
                  <a:pt x="5504" y="6738"/>
                  <a:pt x="5571" y="6138"/>
                </a:cubicBezTo>
                <a:cubicBezTo>
                  <a:pt x="5571" y="5838"/>
                  <a:pt x="5538" y="5504"/>
                  <a:pt x="5504" y="5204"/>
                </a:cubicBezTo>
                <a:cubicBezTo>
                  <a:pt x="5438" y="4904"/>
                  <a:pt x="5304" y="4637"/>
                  <a:pt x="5138" y="4370"/>
                </a:cubicBezTo>
                <a:cubicBezTo>
                  <a:pt x="4737" y="3970"/>
                  <a:pt x="4204" y="3669"/>
                  <a:pt x="3670" y="3536"/>
                </a:cubicBezTo>
                <a:cubicBezTo>
                  <a:pt x="2135" y="3169"/>
                  <a:pt x="868" y="2102"/>
                  <a:pt x="234" y="634"/>
                </a:cubicBezTo>
                <a:cubicBezTo>
                  <a:pt x="67" y="234"/>
                  <a:pt x="1" y="0"/>
                  <a:pt x="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18"/>
          <p:cNvSpPr/>
          <p:nvPr/>
        </p:nvSpPr>
        <p:spPr>
          <a:xfrm>
            <a:off x="6710175" y="2494560"/>
            <a:ext cx="459554" cy="406106"/>
          </a:xfrm>
          <a:custGeom>
            <a:avLst/>
            <a:gdLst/>
            <a:ahLst/>
            <a:cxnLst/>
            <a:rect l="l" t="t" r="r" b="b"/>
            <a:pathLst>
              <a:path w="23585" h="20842" extrusionOk="0">
                <a:moveTo>
                  <a:pt x="20276" y="0"/>
                </a:moveTo>
                <a:cubicBezTo>
                  <a:pt x="19605" y="0"/>
                  <a:pt x="18938" y="186"/>
                  <a:pt x="18347" y="527"/>
                </a:cubicBezTo>
                <a:cubicBezTo>
                  <a:pt x="17380" y="1094"/>
                  <a:pt x="16946" y="2228"/>
                  <a:pt x="16179" y="3062"/>
                </a:cubicBezTo>
                <a:cubicBezTo>
                  <a:pt x="15779" y="3495"/>
                  <a:pt x="15245" y="3796"/>
                  <a:pt x="14678" y="3862"/>
                </a:cubicBezTo>
                <a:cubicBezTo>
                  <a:pt x="14528" y="3870"/>
                  <a:pt x="14379" y="3874"/>
                  <a:pt x="14230" y="3874"/>
                </a:cubicBezTo>
                <a:cubicBezTo>
                  <a:pt x="13747" y="3874"/>
                  <a:pt x="13269" y="3831"/>
                  <a:pt x="12810" y="3729"/>
                </a:cubicBezTo>
                <a:cubicBezTo>
                  <a:pt x="12442" y="3671"/>
                  <a:pt x="12062" y="3635"/>
                  <a:pt x="11678" y="3635"/>
                </a:cubicBezTo>
                <a:cubicBezTo>
                  <a:pt x="11401" y="3635"/>
                  <a:pt x="11121" y="3654"/>
                  <a:pt x="10842" y="3696"/>
                </a:cubicBezTo>
                <a:cubicBezTo>
                  <a:pt x="10141" y="3829"/>
                  <a:pt x="9541" y="4229"/>
                  <a:pt x="9141" y="4796"/>
                </a:cubicBezTo>
                <a:cubicBezTo>
                  <a:pt x="8273" y="5931"/>
                  <a:pt x="8107" y="7332"/>
                  <a:pt x="7940" y="8599"/>
                </a:cubicBezTo>
                <a:cubicBezTo>
                  <a:pt x="7840" y="9200"/>
                  <a:pt x="7706" y="9800"/>
                  <a:pt x="7506" y="10400"/>
                </a:cubicBezTo>
                <a:cubicBezTo>
                  <a:pt x="7339" y="10967"/>
                  <a:pt x="7039" y="11468"/>
                  <a:pt x="6639" y="11901"/>
                </a:cubicBezTo>
                <a:cubicBezTo>
                  <a:pt x="5805" y="12735"/>
                  <a:pt x="4738" y="13202"/>
                  <a:pt x="4070" y="14070"/>
                </a:cubicBezTo>
                <a:cubicBezTo>
                  <a:pt x="3770" y="14470"/>
                  <a:pt x="3570" y="14970"/>
                  <a:pt x="3503" y="15504"/>
                </a:cubicBezTo>
                <a:cubicBezTo>
                  <a:pt x="3437" y="15971"/>
                  <a:pt x="3403" y="16438"/>
                  <a:pt x="3303" y="16872"/>
                </a:cubicBezTo>
                <a:cubicBezTo>
                  <a:pt x="3237" y="17272"/>
                  <a:pt x="3036" y="17639"/>
                  <a:pt x="2770" y="17939"/>
                </a:cubicBezTo>
                <a:cubicBezTo>
                  <a:pt x="2469" y="18173"/>
                  <a:pt x="2169" y="18373"/>
                  <a:pt x="1802" y="18473"/>
                </a:cubicBezTo>
                <a:cubicBezTo>
                  <a:pt x="1502" y="18606"/>
                  <a:pt x="1202" y="18706"/>
                  <a:pt x="902" y="18873"/>
                </a:cubicBezTo>
                <a:cubicBezTo>
                  <a:pt x="635" y="19007"/>
                  <a:pt x="435" y="19207"/>
                  <a:pt x="301" y="19440"/>
                </a:cubicBezTo>
                <a:cubicBezTo>
                  <a:pt x="68" y="19774"/>
                  <a:pt x="1" y="20207"/>
                  <a:pt x="168" y="20574"/>
                </a:cubicBezTo>
                <a:cubicBezTo>
                  <a:pt x="234" y="20674"/>
                  <a:pt x="301" y="20741"/>
                  <a:pt x="368" y="20775"/>
                </a:cubicBezTo>
                <a:lnTo>
                  <a:pt x="468" y="20841"/>
                </a:lnTo>
                <a:cubicBezTo>
                  <a:pt x="368" y="20775"/>
                  <a:pt x="301" y="20674"/>
                  <a:pt x="234" y="20574"/>
                </a:cubicBezTo>
                <a:cubicBezTo>
                  <a:pt x="101" y="20207"/>
                  <a:pt x="134" y="19807"/>
                  <a:pt x="368" y="19507"/>
                </a:cubicBezTo>
                <a:cubicBezTo>
                  <a:pt x="501" y="19273"/>
                  <a:pt x="701" y="19107"/>
                  <a:pt x="968" y="18973"/>
                </a:cubicBezTo>
                <a:cubicBezTo>
                  <a:pt x="1235" y="18840"/>
                  <a:pt x="1569" y="18706"/>
                  <a:pt x="1869" y="18606"/>
                </a:cubicBezTo>
                <a:cubicBezTo>
                  <a:pt x="2236" y="18506"/>
                  <a:pt x="2569" y="18306"/>
                  <a:pt x="2870" y="18073"/>
                </a:cubicBezTo>
                <a:cubicBezTo>
                  <a:pt x="3170" y="17739"/>
                  <a:pt x="3403" y="17339"/>
                  <a:pt x="3470" y="16905"/>
                </a:cubicBezTo>
                <a:cubicBezTo>
                  <a:pt x="3570" y="16471"/>
                  <a:pt x="3603" y="16004"/>
                  <a:pt x="3670" y="15537"/>
                </a:cubicBezTo>
                <a:cubicBezTo>
                  <a:pt x="3737" y="15037"/>
                  <a:pt x="3937" y="14570"/>
                  <a:pt x="4237" y="14170"/>
                </a:cubicBezTo>
                <a:cubicBezTo>
                  <a:pt x="4838" y="13369"/>
                  <a:pt x="5938" y="12902"/>
                  <a:pt x="6772" y="12068"/>
                </a:cubicBezTo>
                <a:cubicBezTo>
                  <a:pt x="7206" y="11601"/>
                  <a:pt x="7540" y="11068"/>
                  <a:pt x="7706" y="10500"/>
                </a:cubicBezTo>
                <a:cubicBezTo>
                  <a:pt x="7907" y="9900"/>
                  <a:pt x="8073" y="9266"/>
                  <a:pt x="8140" y="8632"/>
                </a:cubicBezTo>
                <a:cubicBezTo>
                  <a:pt x="8207" y="7999"/>
                  <a:pt x="8340" y="7365"/>
                  <a:pt x="8474" y="6731"/>
                </a:cubicBezTo>
                <a:cubicBezTo>
                  <a:pt x="8640" y="6097"/>
                  <a:pt x="8907" y="5497"/>
                  <a:pt x="9308" y="4930"/>
                </a:cubicBezTo>
                <a:cubicBezTo>
                  <a:pt x="9674" y="4429"/>
                  <a:pt x="10242" y="4063"/>
                  <a:pt x="10875" y="3929"/>
                </a:cubicBezTo>
                <a:cubicBezTo>
                  <a:pt x="11141" y="3887"/>
                  <a:pt x="11406" y="3869"/>
                  <a:pt x="11672" y="3869"/>
                </a:cubicBezTo>
                <a:cubicBezTo>
                  <a:pt x="12040" y="3869"/>
                  <a:pt x="12408" y="3904"/>
                  <a:pt x="12777" y="3962"/>
                </a:cubicBezTo>
                <a:cubicBezTo>
                  <a:pt x="13199" y="4051"/>
                  <a:pt x="13622" y="4096"/>
                  <a:pt x="14044" y="4096"/>
                </a:cubicBezTo>
                <a:cubicBezTo>
                  <a:pt x="14256" y="4096"/>
                  <a:pt x="14467" y="4085"/>
                  <a:pt x="14678" y="4063"/>
                </a:cubicBezTo>
                <a:cubicBezTo>
                  <a:pt x="15012" y="4029"/>
                  <a:pt x="15312" y="3929"/>
                  <a:pt x="15579" y="3796"/>
                </a:cubicBezTo>
                <a:cubicBezTo>
                  <a:pt x="15879" y="3662"/>
                  <a:pt x="16112" y="3462"/>
                  <a:pt x="16313" y="3229"/>
                </a:cubicBezTo>
                <a:cubicBezTo>
                  <a:pt x="16679" y="2795"/>
                  <a:pt x="17046" y="2328"/>
                  <a:pt x="17347" y="1828"/>
                </a:cubicBezTo>
                <a:cubicBezTo>
                  <a:pt x="17613" y="1394"/>
                  <a:pt x="18014" y="994"/>
                  <a:pt x="18447" y="693"/>
                </a:cubicBezTo>
                <a:cubicBezTo>
                  <a:pt x="18993" y="352"/>
                  <a:pt x="19632" y="182"/>
                  <a:pt x="20279" y="182"/>
                </a:cubicBezTo>
                <a:cubicBezTo>
                  <a:pt x="20582" y="182"/>
                  <a:pt x="20886" y="219"/>
                  <a:pt x="21183" y="293"/>
                </a:cubicBezTo>
                <a:cubicBezTo>
                  <a:pt x="21950" y="493"/>
                  <a:pt x="22584" y="994"/>
                  <a:pt x="22984" y="1661"/>
                </a:cubicBezTo>
                <a:cubicBezTo>
                  <a:pt x="23318" y="2195"/>
                  <a:pt x="23484" y="2762"/>
                  <a:pt x="23518" y="3362"/>
                </a:cubicBezTo>
                <a:cubicBezTo>
                  <a:pt x="23518" y="3729"/>
                  <a:pt x="23484" y="4129"/>
                  <a:pt x="23384" y="4463"/>
                </a:cubicBezTo>
                <a:cubicBezTo>
                  <a:pt x="23284" y="4730"/>
                  <a:pt x="23251" y="4863"/>
                  <a:pt x="23251" y="4863"/>
                </a:cubicBezTo>
                <a:cubicBezTo>
                  <a:pt x="23318" y="4730"/>
                  <a:pt x="23351" y="4630"/>
                  <a:pt x="23418" y="4496"/>
                </a:cubicBezTo>
                <a:cubicBezTo>
                  <a:pt x="23551" y="4129"/>
                  <a:pt x="23584" y="3729"/>
                  <a:pt x="23584" y="3362"/>
                </a:cubicBezTo>
                <a:cubicBezTo>
                  <a:pt x="23584" y="2728"/>
                  <a:pt x="23418" y="2128"/>
                  <a:pt x="23084" y="1594"/>
                </a:cubicBezTo>
                <a:cubicBezTo>
                  <a:pt x="22684" y="894"/>
                  <a:pt x="22017" y="360"/>
                  <a:pt x="21216" y="126"/>
                </a:cubicBezTo>
                <a:cubicBezTo>
                  <a:pt x="20907" y="41"/>
                  <a:pt x="20591" y="0"/>
                  <a:pt x="202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18"/>
          <p:cNvSpPr/>
          <p:nvPr/>
        </p:nvSpPr>
        <p:spPr>
          <a:xfrm>
            <a:off x="6400792" y="3249019"/>
            <a:ext cx="609686" cy="556394"/>
          </a:xfrm>
          <a:custGeom>
            <a:avLst/>
            <a:gdLst/>
            <a:ahLst/>
            <a:cxnLst/>
            <a:rect l="l" t="t" r="r" b="b"/>
            <a:pathLst>
              <a:path w="31290" h="28555" extrusionOk="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18"/>
          <p:cNvSpPr/>
          <p:nvPr/>
        </p:nvSpPr>
        <p:spPr>
          <a:xfrm>
            <a:off x="6400792" y="3249019"/>
            <a:ext cx="609686" cy="556394"/>
          </a:xfrm>
          <a:custGeom>
            <a:avLst/>
            <a:gdLst/>
            <a:ahLst/>
            <a:cxnLst/>
            <a:rect l="l" t="t" r="r" b="b"/>
            <a:pathLst>
              <a:path w="31290" h="28555" extrusionOk="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18"/>
          <p:cNvSpPr/>
          <p:nvPr/>
        </p:nvSpPr>
        <p:spPr>
          <a:xfrm>
            <a:off x="6525594" y="3690355"/>
            <a:ext cx="36417" cy="61767"/>
          </a:xfrm>
          <a:custGeom>
            <a:avLst/>
            <a:gdLst/>
            <a:ahLst/>
            <a:cxnLst/>
            <a:rect l="l" t="t" r="r" b="b"/>
            <a:pathLst>
              <a:path w="1869" h="3170" extrusionOk="0">
                <a:moveTo>
                  <a:pt x="1868" y="0"/>
                </a:moveTo>
                <a:cubicBezTo>
                  <a:pt x="1135" y="968"/>
                  <a:pt x="501" y="2035"/>
                  <a:pt x="0" y="3169"/>
                </a:cubicBezTo>
                <a:cubicBezTo>
                  <a:pt x="734" y="2168"/>
                  <a:pt x="1368" y="1134"/>
                  <a:pt x="186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8"/>
          <p:cNvSpPr/>
          <p:nvPr/>
        </p:nvSpPr>
        <p:spPr>
          <a:xfrm>
            <a:off x="6619843" y="3692303"/>
            <a:ext cx="44854" cy="55922"/>
          </a:xfrm>
          <a:custGeom>
            <a:avLst/>
            <a:gdLst/>
            <a:ahLst/>
            <a:cxnLst/>
            <a:rect l="l" t="t" r="r" b="b"/>
            <a:pathLst>
              <a:path w="2302" h="2870" extrusionOk="0">
                <a:moveTo>
                  <a:pt x="0" y="0"/>
                </a:moveTo>
                <a:cubicBezTo>
                  <a:pt x="667" y="1034"/>
                  <a:pt x="1435" y="2002"/>
                  <a:pt x="2302" y="2869"/>
                </a:cubicBezTo>
                <a:cubicBezTo>
                  <a:pt x="2002" y="2335"/>
                  <a:pt x="1635" y="1835"/>
                  <a:pt x="1234" y="1368"/>
                </a:cubicBezTo>
                <a:cubicBezTo>
                  <a:pt x="868" y="868"/>
                  <a:pt x="467" y="4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18"/>
          <p:cNvSpPr/>
          <p:nvPr/>
        </p:nvSpPr>
        <p:spPr>
          <a:xfrm>
            <a:off x="6686131" y="3623404"/>
            <a:ext cx="5222" cy="52025"/>
          </a:xfrm>
          <a:custGeom>
            <a:avLst/>
            <a:gdLst/>
            <a:ahLst/>
            <a:cxnLst/>
            <a:rect l="l" t="t" r="r" b="b"/>
            <a:pathLst>
              <a:path w="268" h="2670" extrusionOk="0">
                <a:moveTo>
                  <a:pt x="134" y="0"/>
                </a:moveTo>
                <a:cubicBezTo>
                  <a:pt x="1" y="868"/>
                  <a:pt x="1" y="1768"/>
                  <a:pt x="134" y="2669"/>
                </a:cubicBezTo>
                <a:cubicBezTo>
                  <a:pt x="268" y="1768"/>
                  <a:pt x="268" y="868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18"/>
          <p:cNvSpPr/>
          <p:nvPr/>
        </p:nvSpPr>
        <p:spPr>
          <a:xfrm>
            <a:off x="6584088" y="3765742"/>
            <a:ext cx="36417" cy="22778"/>
          </a:xfrm>
          <a:custGeom>
            <a:avLst/>
            <a:gdLst/>
            <a:ahLst/>
            <a:cxnLst/>
            <a:rect l="l" t="t" r="r" b="b"/>
            <a:pathLst>
              <a:path w="1869" h="1169" extrusionOk="0">
                <a:moveTo>
                  <a:pt x="34" y="1"/>
                </a:moveTo>
                <a:lnTo>
                  <a:pt x="34" y="1"/>
                </a:lnTo>
                <a:cubicBezTo>
                  <a:pt x="1" y="67"/>
                  <a:pt x="368" y="368"/>
                  <a:pt x="868" y="701"/>
                </a:cubicBezTo>
                <a:cubicBezTo>
                  <a:pt x="1135" y="901"/>
                  <a:pt x="1468" y="1068"/>
                  <a:pt x="1835" y="1168"/>
                </a:cubicBezTo>
                <a:cubicBezTo>
                  <a:pt x="1869" y="1135"/>
                  <a:pt x="1468" y="835"/>
                  <a:pt x="1001" y="501"/>
                </a:cubicBezTo>
                <a:cubicBezTo>
                  <a:pt x="701" y="268"/>
                  <a:pt x="368" y="101"/>
                  <a:pt x="3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18"/>
          <p:cNvSpPr/>
          <p:nvPr/>
        </p:nvSpPr>
        <p:spPr>
          <a:xfrm>
            <a:off x="6701738" y="3496654"/>
            <a:ext cx="30572" cy="68918"/>
          </a:xfrm>
          <a:custGeom>
            <a:avLst/>
            <a:gdLst/>
            <a:ahLst/>
            <a:cxnLst/>
            <a:rect l="l" t="t" r="r" b="b"/>
            <a:pathLst>
              <a:path w="1569" h="3537" extrusionOk="0">
                <a:moveTo>
                  <a:pt x="1568" y="1"/>
                </a:moveTo>
                <a:lnTo>
                  <a:pt x="1568" y="1"/>
                </a:lnTo>
                <a:cubicBezTo>
                  <a:pt x="1201" y="535"/>
                  <a:pt x="901" y="1102"/>
                  <a:pt x="667" y="1735"/>
                </a:cubicBezTo>
                <a:cubicBezTo>
                  <a:pt x="367" y="2302"/>
                  <a:pt x="134" y="2903"/>
                  <a:pt x="0" y="3537"/>
                </a:cubicBezTo>
                <a:cubicBezTo>
                  <a:pt x="334" y="3003"/>
                  <a:pt x="634" y="2403"/>
                  <a:pt x="868" y="1802"/>
                </a:cubicBezTo>
                <a:cubicBezTo>
                  <a:pt x="1168" y="1235"/>
                  <a:pt x="1401" y="601"/>
                  <a:pt x="15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8"/>
          <p:cNvSpPr/>
          <p:nvPr/>
        </p:nvSpPr>
        <p:spPr>
          <a:xfrm>
            <a:off x="6777126" y="3367313"/>
            <a:ext cx="35112" cy="26012"/>
          </a:xfrm>
          <a:custGeom>
            <a:avLst/>
            <a:gdLst/>
            <a:ahLst/>
            <a:cxnLst/>
            <a:rect l="l" t="t" r="r" b="b"/>
            <a:pathLst>
              <a:path w="1802" h="1335" extrusionOk="0">
                <a:moveTo>
                  <a:pt x="1802" y="1"/>
                </a:moveTo>
                <a:lnTo>
                  <a:pt x="1802" y="1"/>
                </a:lnTo>
                <a:cubicBezTo>
                  <a:pt x="1435" y="134"/>
                  <a:pt x="1135" y="334"/>
                  <a:pt x="835" y="601"/>
                </a:cubicBezTo>
                <a:cubicBezTo>
                  <a:pt x="368" y="935"/>
                  <a:pt x="1" y="1268"/>
                  <a:pt x="34" y="1335"/>
                </a:cubicBezTo>
                <a:cubicBezTo>
                  <a:pt x="401" y="1202"/>
                  <a:pt x="701" y="1001"/>
                  <a:pt x="968" y="768"/>
                </a:cubicBezTo>
                <a:cubicBezTo>
                  <a:pt x="1468" y="401"/>
                  <a:pt x="1802" y="67"/>
                  <a:pt x="18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18"/>
          <p:cNvSpPr/>
          <p:nvPr/>
        </p:nvSpPr>
        <p:spPr>
          <a:xfrm>
            <a:off x="7105370" y="3265640"/>
            <a:ext cx="384790" cy="734117"/>
          </a:xfrm>
          <a:custGeom>
            <a:avLst/>
            <a:gdLst/>
            <a:ahLst/>
            <a:cxnLst/>
            <a:rect l="l" t="t" r="r" b="b"/>
            <a:pathLst>
              <a:path w="19748" h="37676" extrusionOk="0">
                <a:moveTo>
                  <a:pt x="12097" y="0"/>
                </a:moveTo>
                <a:cubicBezTo>
                  <a:pt x="8882" y="0"/>
                  <a:pt x="6000" y="2175"/>
                  <a:pt x="5204" y="5419"/>
                </a:cubicBezTo>
                <a:lnTo>
                  <a:pt x="0" y="26401"/>
                </a:lnTo>
                <a:lnTo>
                  <a:pt x="3369" y="37675"/>
                </a:lnTo>
                <a:lnTo>
                  <a:pt x="7472" y="37041"/>
                </a:lnTo>
                <a:cubicBezTo>
                  <a:pt x="11808" y="36374"/>
                  <a:pt x="15211" y="33039"/>
                  <a:pt x="16011" y="28736"/>
                </a:cubicBezTo>
                <a:lnTo>
                  <a:pt x="19180" y="8221"/>
                </a:lnTo>
                <a:cubicBezTo>
                  <a:pt x="19747" y="4418"/>
                  <a:pt x="17212" y="816"/>
                  <a:pt x="13376" y="115"/>
                </a:cubicBezTo>
                <a:cubicBezTo>
                  <a:pt x="12947" y="38"/>
                  <a:pt x="12519" y="0"/>
                  <a:pt x="12097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18"/>
          <p:cNvSpPr/>
          <p:nvPr/>
        </p:nvSpPr>
        <p:spPr>
          <a:xfrm>
            <a:off x="7223001" y="3216772"/>
            <a:ext cx="201514" cy="147969"/>
          </a:xfrm>
          <a:custGeom>
            <a:avLst/>
            <a:gdLst/>
            <a:ahLst/>
            <a:cxnLst/>
            <a:rect l="l" t="t" r="r" b="b"/>
            <a:pathLst>
              <a:path w="10342" h="7594" extrusionOk="0">
                <a:moveTo>
                  <a:pt x="7290" y="0"/>
                </a:moveTo>
                <a:cubicBezTo>
                  <a:pt x="6921" y="0"/>
                  <a:pt x="6555" y="42"/>
                  <a:pt x="6205" y="121"/>
                </a:cubicBezTo>
                <a:cubicBezTo>
                  <a:pt x="5271" y="355"/>
                  <a:pt x="4404" y="788"/>
                  <a:pt x="3670" y="1422"/>
                </a:cubicBezTo>
                <a:cubicBezTo>
                  <a:pt x="2936" y="2023"/>
                  <a:pt x="2302" y="2756"/>
                  <a:pt x="1802" y="3557"/>
                </a:cubicBezTo>
                <a:cubicBezTo>
                  <a:pt x="1402" y="4224"/>
                  <a:pt x="1068" y="4891"/>
                  <a:pt x="735" y="5625"/>
                </a:cubicBezTo>
                <a:cubicBezTo>
                  <a:pt x="501" y="6226"/>
                  <a:pt x="301" y="6726"/>
                  <a:pt x="167" y="7060"/>
                </a:cubicBezTo>
                <a:cubicBezTo>
                  <a:pt x="101" y="7226"/>
                  <a:pt x="34" y="7426"/>
                  <a:pt x="1" y="7593"/>
                </a:cubicBezTo>
                <a:cubicBezTo>
                  <a:pt x="101" y="7426"/>
                  <a:pt x="167" y="7260"/>
                  <a:pt x="268" y="7093"/>
                </a:cubicBezTo>
                <a:cubicBezTo>
                  <a:pt x="401" y="6759"/>
                  <a:pt x="601" y="6259"/>
                  <a:pt x="901" y="5692"/>
                </a:cubicBezTo>
                <a:cubicBezTo>
                  <a:pt x="1468" y="4491"/>
                  <a:pt x="2302" y="2857"/>
                  <a:pt x="3803" y="1589"/>
                </a:cubicBezTo>
                <a:cubicBezTo>
                  <a:pt x="4504" y="989"/>
                  <a:pt x="5338" y="555"/>
                  <a:pt x="6238" y="321"/>
                </a:cubicBezTo>
                <a:cubicBezTo>
                  <a:pt x="6605" y="238"/>
                  <a:pt x="6981" y="196"/>
                  <a:pt x="7356" y="196"/>
                </a:cubicBezTo>
                <a:cubicBezTo>
                  <a:pt x="7731" y="196"/>
                  <a:pt x="8106" y="238"/>
                  <a:pt x="8473" y="321"/>
                </a:cubicBezTo>
                <a:cubicBezTo>
                  <a:pt x="9174" y="488"/>
                  <a:pt x="9808" y="822"/>
                  <a:pt x="10341" y="1255"/>
                </a:cubicBezTo>
                <a:cubicBezTo>
                  <a:pt x="10341" y="1255"/>
                  <a:pt x="10308" y="1222"/>
                  <a:pt x="10241" y="1122"/>
                </a:cubicBezTo>
                <a:cubicBezTo>
                  <a:pt x="10141" y="1022"/>
                  <a:pt x="10041" y="922"/>
                  <a:pt x="9908" y="822"/>
                </a:cubicBezTo>
                <a:cubicBezTo>
                  <a:pt x="9507" y="522"/>
                  <a:pt x="9007" y="288"/>
                  <a:pt x="8507" y="155"/>
                </a:cubicBezTo>
                <a:cubicBezTo>
                  <a:pt x="8106" y="50"/>
                  <a:pt x="7695" y="0"/>
                  <a:pt x="729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18"/>
          <p:cNvSpPr/>
          <p:nvPr/>
        </p:nvSpPr>
        <p:spPr>
          <a:xfrm>
            <a:off x="6717989" y="3333526"/>
            <a:ext cx="133258" cy="430287"/>
          </a:xfrm>
          <a:custGeom>
            <a:avLst/>
            <a:gdLst/>
            <a:ahLst/>
            <a:cxnLst/>
            <a:rect l="l" t="t" r="r" b="b"/>
            <a:pathLst>
              <a:path w="6839" h="22083" extrusionOk="0">
                <a:moveTo>
                  <a:pt x="6838" y="0"/>
                </a:moveTo>
                <a:lnTo>
                  <a:pt x="6838" y="0"/>
                </a:lnTo>
                <a:cubicBezTo>
                  <a:pt x="6772" y="33"/>
                  <a:pt x="6705" y="100"/>
                  <a:pt x="6672" y="167"/>
                </a:cubicBezTo>
                <a:cubicBezTo>
                  <a:pt x="6538" y="267"/>
                  <a:pt x="6371" y="434"/>
                  <a:pt x="6171" y="667"/>
                </a:cubicBezTo>
                <a:cubicBezTo>
                  <a:pt x="5771" y="1101"/>
                  <a:pt x="5204" y="1768"/>
                  <a:pt x="4570" y="2635"/>
                </a:cubicBezTo>
                <a:cubicBezTo>
                  <a:pt x="2869" y="4904"/>
                  <a:pt x="1635" y="7472"/>
                  <a:pt x="934" y="10207"/>
                </a:cubicBezTo>
                <a:cubicBezTo>
                  <a:pt x="200" y="13443"/>
                  <a:pt x="200" y="16445"/>
                  <a:pt x="100" y="18613"/>
                </a:cubicBezTo>
                <a:cubicBezTo>
                  <a:pt x="67" y="19648"/>
                  <a:pt x="34" y="20515"/>
                  <a:pt x="34" y="21149"/>
                </a:cubicBezTo>
                <a:cubicBezTo>
                  <a:pt x="0" y="21415"/>
                  <a:pt x="0" y="21649"/>
                  <a:pt x="0" y="21849"/>
                </a:cubicBezTo>
                <a:cubicBezTo>
                  <a:pt x="0" y="21916"/>
                  <a:pt x="0" y="22016"/>
                  <a:pt x="0" y="22083"/>
                </a:cubicBezTo>
                <a:cubicBezTo>
                  <a:pt x="34" y="22016"/>
                  <a:pt x="34" y="21916"/>
                  <a:pt x="34" y="21849"/>
                </a:cubicBezTo>
                <a:cubicBezTo>
                  <a:pt x="67" y="21649"/>
                  <a:pt x="67" y="21449"/>
                  <a:pt x="100" y="21149"/>
                </a:cubicBezTo>
                <a:cubicBezTo>
                  <a:pt x="134" y="20548"/>
                  <a:pt x="200" y="19681"/>
                  <a:pt x="234" y="18613"/>
                </a:cubicBezTo>
                <a:cubicBezTo>
                  <a:pt x="367" y="16445"/>
                  <a:pt x="400" y="13476"/>
                  <a:pt x="1134" y="10274"/>
                </a:cubicBezTo>
                <a:cubicBezTo>
                  <a:pt x="1801" y="7539"/>
                  <a:pt x="3002" y="4970"/>
                  <a:pt x="4670" y="2735"/>
                </a:cubicBezTo>
                <a:cubicBezTo>
                  <a:pt x="5304" y="1868"/>
                  <a:pt x="5838" y="1201"/>
                  <a:pt x="6238" y="734"/>
                </a:cubicBezTo>
                <a:lnTo>
                  <a:pt x="6672" y="200"/>
                </a:lnTo>
                <a:cubicBezTo>
                  <a:pt x="6738" y="134"/>
                  <a:pt x="6772" y="67"/>
                  <a:pt x="683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8"/>
          <p:cNvSpPr/>
          <p:nvPr/>
        </p:nvSpPr>
        <p:spPr>
          <a:xfrm>
            <a:off x="6711481" y="3077980"/>
            <a:ext cx="801418" cy="1018617"/>
          </a:xfrm>
          <a:custGeom>
            <a:avLst/>
            <a:gdLst/>
            <a:ahLst/>
            <a:cxnLst/>
            <a:rect l="l" t="t" r="r" b="b"/>
            <a:pathLst>
              <a:path w="41130" h="52277" extrusionOk="0">
                <a:moveTo>
                  <a:pt x="26996" y="0"/>
                </a:moveTo>
                <a:cubicBezTo>
                  <a:pt x="23787" y="0"/>
                  <a:pt x="14378" y="1529"/>
                  <a:pt x="14211" y="1807"/>
                </a:cubicBezTo>
                <a:cubicBezTo>
                  <a:pt x="14111" y="2041"/>
                  <a:pt x="13810" y="5410"/>
                  <a:pt x="13610" y="7645"/>
                </a:cubicBezTo>
                <a:lnTo>
                  <a:pt x="10375" y="8779"/>
                </a:lnTo>
                <a:lnTo>
                  <a:pt x="6172" y="14149"/>
                </a:lnTo>
                <a:lnTo>
                  <a:pt x="3970" y="17285"/>
                </a:lnTo>
                <a:cubicBezTo>
                  <a:pt x="2669" y="19053"/>
                  <a:pt x="1735" y="21121"/>
                  <a:pt x="1235" y="23256"/>
                </a:cubicBezTo>
                <a:cubicBezTo>
                  <a:pt x="768" y="25657"/>
                  <a:pt x="568" y="28093"/>
                  <a:pt x="634" y="30528"/>
                </a:cubicBezTo>
                <a:lnTo>
                  <a:pt x="1" y="44304"/>
                </a:lnTo>
                <a:lnTo>
                  <a:pt x="28287" y="52276"/>
                </a:lnTo>
                <a:lnTo>
                  <a:pt x="30456" y="38333"/>
                </a:lnTo>
                <a:lnTo>
                  <a:pt x="37761" y="28393"/>
                </a:lnTo>
                <a:cubicBezTo>
                  <a:pt x="38361" y="24390"/>
                  <a:pt x="41130" y="17685"/>
                  <a:pt x="40429" y="13048"/>
                </a:cubicBezTo>
                <a:cubicBezTo>
                  <a:pt x="39862" y="9312"/>
                  <a:pt x="37794" y="8412"/>
                  <a:pt x="35659" y="7244"/>
                </a:cubicBezTo>
                <a:cubicBezTo>
                  <a:pt x="34959" y="6877"/>
                  <a:pt x="31556" y="6010"/>
                  <a:pt x="28888" y="5343"/>
                </a:cubicBezTo>
                <a:cubicBezTo>
                  <a:pt x="28621" y="3708"/>
                  <a:pt x="28187" y="806"/>
                  <a:pt x="28054" y="206"/>
                </a:cubicBezTo>
                <a:cubicBezTo>
                  <a:pt x="28032" y="61"/>
                  <a:pt x="27638" y="0"/>
                  <a:pt x="2699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18"/>
          <p:cNvSpPr/>
          <p:nvPr/>
        </p:nvSpPr>
        <p:spPr>
          <a:xfrm>
            <a:off x="7015661" y="3108630"/>
            <a:ext cx="14321" cy="126769"/>
          </a:xfrm>
          <a:custGeom>
            <a:avLst/>
            <a:gdLst/>
            <a:ahLst/>
            <a:cxnLst/>
            <a:rect l="l" t="t" r="r" b="b"/>
            <a:pathLst>
              <a:path w="735" h="6506" extrusionOk="0">
                <a:moveTo>
                  <a:pt x="401" y="1"/>
                </a:moveTo>
                <a:lnTo>
                  <a:pt x="401" y="1"/>
                </a:lnTo>
                <a:cubicBezTo>
                  <a:pt x="401" y="1"/>
                  <a:pt x="301" y="34"/>
                  <a:pt x="201" y="167"/>
                </a:cubicBezTo>
                <a:cubicBezTo>
                  <a:pt x="67" y="367"/>
                  <a:pt x="1" y="634"/>
                  <a:pt x="1" y="868"/>
                </a:cubicBezTo>
                <a:cubicBezTo>
                  <a:pt x="1" y="1235"/>
                  <a:pt x="34" y="1568"/>
                  <a:pt x="67" y="1935"/>
                </a:cubicBezTo>
                <a:cubicBezTo>
                  <a:pt x="101" y="2336"/>
                  <a:pt x="168" y="2769"/>
                  <a:pt x="201" y="3236"/>
                </a:cubicBezTo>
                <a:cubicBezTo>
                  <a:pt x="301" y="4137"/>
                  <a:pt x="434" y="4937"/>
                  <a:pt x="501" y="5538"/>
                </a:cubicBezTo>
                <a:cubicBezTo>
                  <a:pt x="534" y="5871"/>
                  <a:pt x="601" y="6172"/>
                  <a:pt x="701" y="6505"/>
                </a:cubicBezTo>
                <a:cubicBezTo>
                  <a:pt x="735" y="6172"/>
                  <a:pt x="701" y="5838"/>
                  <a:pt x="668" y="5538"/>
                </a:cubicBezTo>
                <a:cubicBezTo>
                  <a:pt x="601" y="4937"/>
                  <a:pt x="534" y="4103"/>
                  <a:pt x="434" y="3203"/>
                </a:cubicBezTo>
                <a:cubicBezTo>
                  <a:pt x="368" y="2736"/>
                  <a:pt x="301" y="2302"/>
                  <a:pt x="268" y="1902"/>
                </a:cubicBezTo>
                <a:cubicBezTo>
                  <a:pt x="234" y="1502"/>
                  <a:pt x="134" y="1168"/>
                  <a:pt x="134" y="868"/>
                </a:cubicBezTo>
                <a:cubicBezTo>
                  <a:pt x="134" y="634"/>
                  <a:pt x="168" y="434"/>
                  <a:pt x="268" y="201"/>
                </a:cubicBezTo>
                <a:cubicBezTo>
                  <a:pt x="334" y="67"/>
                  <a:pt x="401" y="1"/>
                  <a:pt x="4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18"/>
          <p:cNvSpPr/>
          <p:nvPr/>
        </p:nvSpPr>
        <p:spPr>
          <a:xfrm>
            <a:off x="7083254" y="3097582"/>
            <a:ext cx="17575" cy="120904"/>
          </a:xfrm>
          <a:custGeom>
            <a:avLst/>
            <a:gdLst/>
            <a:ahLst/>
            <a:cxnLst/>
            <a:rect l="l" t="t" r="r" b="b"/>
            <a:pathLst>
              <a:path w="902" h="6205" extrusionOk="0">
                <a:moveTo>
                  <a:pt x="234" y="0"/>
                </a:moveTo>
                <a:cubicBezTo>
                  <a:pt x="168" y="301"/>
                  <a:pt x="101" y="601"/>
                  <a:pt x="101" y="901"/>
                </a:cubicBezTo>
                <a:cubicBezTo>
                  <a:pt x="1" y="2402"/>
                  <a:pt x="168" y="3903"/>
                  <a:pt x="535" y="5338"/>
                </a:cubicBezTo>
                <a:cubicBezTo>
                  <a:pt x="601" y="5638"/>
                  <a:pt x="701" y="5938"/>
                  <a:pt x="835" y="6205"/>
                </a:cubicBezTo>
                <a:cubicBezTo>
                  <a:pt x="902" y="6205"/>
                  <a:pt x="535" y="4837"/>
                  <a:pt x="368" y="3103"/>
                </a:cubicBezTo>
                <a:cubicBezTo>
                  <a:pt x="201" y="1401"/>
                  <a:pt x="301" y="0"/>
                  <a:pt x="2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18"/>
          <p:cNvSpPr/>
          <p:nvPr/>
        </p:nvSpPr>
        <p:spPr>
          <a:xfrm>
            <a:off x="7209361" y="3081332"/>
            <a:ext cx="27961" cy="118313"/>
          </a:xfrm>
          <a:custGeom>
            <a:avLst/>
            <a:gdLst/>
            <a:ahLst/>
            <a:cxnLst/>
            <a:rect l="l" t="t" r="r" b="b"/>
            <a:pathLst>
              <a:path w="1435" h="6072" extrusionOk="0">
                <a:moveTo>
                  <a:pt x="0" y="1"/>
                </a:moveTo>
                <a:lnTo>
                  <a:pt x="0" y="1"/>
                </a:lnTo>
                <a:cubicBezTo>
                  <a:pt x="434" y="935"/>
                  <a:pt x="767" y="1935"/>
                  <a:pt x="1001" y="2936"/>
                </a:cubicBezTo>
                <a:cubicBezTo>
                  <a:pt x="1134" y="3970"/>
                  <a:pt x="1168" y="5004"/>
                  <a:pt x="1068" y="6072"/>
                </a:cubicBezTo>
                <a:cubicBezTo>
                  <a:pt x="1168" y="5771"/>
                  <a:pt x="1234" y="5471"/>
                  <a:pt x="1268" y="5138"/>
                </a:cubicBezTo>
                <a:cubicBezTo>
                  <a:pt x="1435" y="3636"/>
                  <a:pt x="1168" y="2135"/>
                  <a:pt x="501" y="768"/>
                </a:cubicBezTo>
                <a:cubicBezTo>
                  <a:pt x="400" y="501"/>
                  <a:pt x="234" y="2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18"/>
          <p:cNvSpPr/>
          <p:nvPr/>
        </p:nvSpPr>
        <p:spPr>
          <a:xfrm>
            <a:off x="6856430" y="3374464"/>
            <a:ext cx="48108" cy="64359"/>
          </a:xfrm>
          <a:custGeom>
            <a:avLst/>
            <a:gdLst/>
            <a:ahLst/>
            <a:cxnLst/>
            <a:rect l="l" t="t" r="r" b="b"/>
            <a:pathLst>
              <a:path w="2469" h="3303" extrusionOk="0">
                <a:moveTo>
                  <a:pt x="2469" y="1"/>
                </a:moveTo>
                <a:cubicBezTo>
                  <a:pt x="1468" y="935"/>
                  <a:pt x="634" y="2069"/>
                  <a:pt x="0" y="3303"/>
                </a:cubicBezTo>
                <a:cubicBezTo>
                  <a:pt x="868" y="2236"/>
                  <a:pt x="1701" y="1135"/>
                  <a:pt x="246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18"/>
          <p:cNvSpPr/>
          <p:nvPr/>
        </p:nvSpPr>
        <p:spPr>
          <a:xfrm>
            <a:off x="6939611" y="3284774"/>
            <a:ext cx="40334" cy="52668"/>
          </a:xfrm>
          <a:custGeom>
            <a:avLst/>
            <a:gdLst/>
            <a:ahLst/>
            <a:cxnLst/>
            <a:rect l="l" t="t" r="r" b="b"/>
            <a:pathLst>
              <a:path w="2070" h="2703" extrusionOk="0">
                <a:moveTo>
                  <a:pt x="1" y="0"/>
                </a:moveTo>
                <a:lnTo>
                  <a:pt x="1" y="0"/>
                </a:lnTo>
                <a:cubicBezTo>
                  <a:pt x="568" y="968"/>
                  <a:pt x="1269" y="1902"/>
                  <a:pt x="2069" y="2702"/>
                </a:cubicBezTo>
                <a:cubicBezTo>
                  <a:pt x="1836" y="2202"/>
                  <a:pt x="1502" y="1702"/>
                  <a:pt x="1135" y="1268"/>
                </a:cubicBezTo>
                <a:cubicBezTo>
                  <a:pt x="802" y="801"/>
                  <a:pt x="435" y="367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18"/>
          <p:cNvSpPr/>
          <p:nvPr/>
        </p:nvSpPr>
        <p:spPr>
          <a:xfrm>
            <a:off x="7057261" y="3274369"/>
            <a:ext cx="52668" cy="51362"/>
          </a:xfrm>
          <a:custGeom>
            <a:avLst/>
            <a:gdLst/>
            <a:ahLst/>
            <a:cxnLst/>
            <a:rect l="l" t="t" r="r" b="b"/>
            <a:pathLst>
              <a:path w="2703" h="2636" extrusionOk="0">
                <a:moveTo>
                  <a:pt x="2703" y="1"/>
                </a:moveTo>
                <a:lnTo>
                  <a:pt x="2703" y="1"/>
                </a:lnTo>
                <a:cubicBezTo>
                  <a:pt x="2135" y="301"/>
                  <a:pt x="1635" y="701"/>
                  <a:pt x="1235" y="1201"/>
                </a:cubicBezTo>
                <a:cubicBezTo>
                  <a:pt x="734" y="1602"/>
                  <a:pt x="334" y="2102"/>
                  <a:pt x="1" y="2636"/>
                </a:cubicBezTo>
                <a:cubicBezTo>
                  <a:pt x="468" y="2236"/>
                  <a:pt x="935" y="1802"/>
                  <a:pt x="1368" y="1335"/>
                </a:cubicBezTo>
                <a:cubicBezTo>
                  <a:pt x="1835" y="935"/>
                  <a:pt x="2302" y="468"/>
                  <a:pt x="27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18"/>
          <p:cNvSpPr/>
          <p:nvPr/>
        </p:nvSpPr>
        <p:spPr>
          <a:xfrm>
            <a:off x="7035809" y="3162584"/>
            <a:ext cx="37723" cy="34469"/>
          </a:xfrm>
          <a:custGeom>
            <a:avLst/>
            <a:gdLst/>
            <a:ahLst/>
            <a:cxnLst/>
            <a:rect l="l" t="t" r="r" b="b"/>
            <a:pathLst>
              <a:path w="1936" h="1769" extrusionOk="0">
                <a:moveTo>
                  <a:pt x="1" y="0"/>
                </a:moveTo>
                <a:lnTo>
                  <a:pt x="1" y="0"/>
                </a:lnTo>
                <a:cubicBezTo>
                  <a:pt x="234" y="367"/>
                  <a:pt x="535" y="701"/>
                  <a:pt x="901" y="968"/>
                </a:cubicBezTo>
                <a:cubicBezTo>
                  <a:pt x="1202" y="1301"/>
                  <a:pt x="1535" y="1568"/>
                  <a:pt x="1936" y="1768"/>
                </a:cubicBezTo>
                <a:cubicBezTo>
                  <a:pt x="1702" y="1401"/>
                  <a:pt x="1402" y="1068"/>
                  <a:pt x="1035" y="801"/>
                </a:cubicBezTo>
                <a:cubicBezTo>
                  <a:pt x="735" y="501"/>
                  <a:pt x="368" y="200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18"/>
          <p:cNvSpPr/>
          <p:nvPr/>
        </p:nvSpPr>
        <p:spPr>
          <a:xfrm>
            <a:off x="7131363" y="3136416"/>
            <a:ext cx="55922" cy="11886"/>
          </a:xfrm>
          <a:custGeom>
            <a:avLst/>
            <a:gdLst/>
            <a:ahLst/>
            <a:cxnLst/>
            <a:rect l="l" t="t" r="r" b="b"/>
            <a:pathLst>
              <a:path w="2870" h="610" extrusionOk="0">
                <a:moveTo>
                  <a:pt x="2619" y="1"/>
                </a:moveTo>
                <a:cubicBezTo>
                  <a:pt x="2203" y="1"/>
                  <a:pt x="1791" y="70"/>
                  <a:pt x="1401" y="209"/>
                </a:cubicBezTo>
                <a:cubicBezTo>
                  <a:pt x="934" y="276"/>
                  <a:pt x="467" y="409"/>
                  <a:pt x="0" y="609"/>
                </a:cubicBezTo>
                <a:cubicBezTo>
                  <a:pt x="501" y="609"/>
                  <a:pt x="1001" y="543"/>
                  <a:pt x="1468" y="409"/>
                </a:cubicBezTo>
                <a:cubicBezTo>
                  <a:pt x="1935" y="342"/>
                  <a:pt x="2402" y="209"/>
                  <a:pt x="2869" y="9"/>
                </a:cubicBezTo>
                <a:cubicBezTo>
                  <a:pt x="2786" y="3"/>
                  <a:pt x="2702" y="1"/>
                  <a:pt x="261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18"/>
          <p:cNvSpPr/>
          <p:nvPr/>
        </p:nvSpPr>
        <p:spPr>
          <a:xfrm>
            <a:off x="7204802" y="3259424"/>
            <a:ext cx="7170" cy="56565"/>
          </a:xfrm>
          <a:custGeom>
            <a:avLst/>
            <a:gdLst/>
            <a:ahLst/>
            <a:cxnLst/>
            <a:rect l="l" t="t" r="r" b="b"/>
            <a:pathLst>
              <a:path w="368" h="2903" extrusionOk="0">
                <a:moveTo>
                  <a:pt x="101" y="0"/>
                </a:moveTo>
                <a:cubicBezTo>
                  <a:pt x="34" y="467"/>
                  <a:pt x="1" y="968"/>
                  <a:pt x="67" y="1468"/>
                </a:cubicBezTo>
                <a:cubicBezTo>
                  <a:pt x="67" y="1935"/>
                  <a:pt x="134" y="2435"/>
                  <a:pt x="268" y="2902"/>
                </a:cubicBezTo>
                <a:cubicBezTo>
                  <a:pt x="334" y="2435"/>
                  <a:pt x="368" y="1935"/>
                  <a:pt x="301" y="1468"/>
                </a:cubicBezTo>
                <a:cubicBezTo>
                  <a:pt x="301" y="968"/>
                  <a:pt x="234" y="467"/>
                  <a:pt x="10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18"/>
          <p:cNvSpPr/>
          <p:nvPr/>
        </p:nvSpPr>
        <p:spPr>
          <a:xfrm>
            <a:off x="7143716" y="3335474"/>
            <a:ext cx="24707" cy="66950"/>
          </a:xfrm>
          <a:custGeom>
            <a:avLst/>
            <a:gdLst/>
            <a:ahLst/>
            <a:cxnLst/>
            <a:rect l="l" t="t" r="r" b="b"/>
            <a:pathLst>
              <a:path w="1268" h="3436" extrusionOk="0">
                <a:moveTo>
                  <a:pt x="0" y="0"/>
                </a:moveTo>
                <a:lnTo>
                  <a:pt x="0" y="0"/>
                </a:lnTo>
                <a:cubicBezTo>
                  <a:pt x="100" y="601"/>
                  <a:pt x="300" y="1201"/>
                  <a:pt x="534" y="1768"/>
                </a:cubicBezTo>
                <a:cubicBezTo>
                  <a:pt x="701" y="2335"/>
                  <a:pt x="967" y="2902"/>
                  <a:pt x="1268" y="3436"/>
                </a:cubicBezTo>
                <a:cubicBezTo>
                  <a:pt x="967" y="2268"/>
                  <a:pt x="567" y="11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18"/>
          <p:cNvSpPr/>
          <p:nvPr/>
        </p:nvSpPr>
        <p:spPr>
          <a:xfrm>
            <a:off x="7028658" y="3393306"/>
            <a:ext cx="27318" cy="70224"/>
          </a:xfrm>
          <a:custGeom>
            <a:avLst/>
            <a:gdLst/>
            <a:ahLst/>
            <a:cxnLst/>
            <a:rect l="l" t="t" r="r" b="b"/>
            <a:pathLst>
              <a:path w="1402" h="3604" extrusionOk="0">
                <a:moveTo>
                  <a:pt x="1" y="1"/>
                </a:moveTo>
                <a:lnTo>
                  <a:pt x="1" y="1"/>
                </a:lnTo>
                <a:cubicBezTo>
                  <a:pt x="134" y="635"/>
                  <a:pt x="334" y="1269"/>
                  <a:pt x="601" y="1869"/>
                </a:cubicBezTo>
                <a:cubicBezTo>
                  <a:pt x="801" y="2469"/>
                  <a:pt x="1068" y="3070"/>
                  <a:pt x="1402" y="3604"/>
                </a:cubicBezTo>
                <a:cubicBezTo>
                  <a:pt x="1268" y="2970"/>
                  <a:pt x="1068" y="2369"/>
                  <a:pt x="801" y="1769"/>
                </a:cubicBezTo>
                <a:cubicBezTo>
                  <a:pt x="601" y="1168"/>
                  <a:pt x="3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18"/>
          <p:cNvSpPr/>
          <p:nvPr/>
        </p:nvSpPr>
        <p:spPr>
          <a:xfrm>
            <a:off x="6935714" y="3464153"/>
            <a:ext cx="14321" cy="68918"/>
          </a:xfrm>
          <a:custGeom>
            <a:avLst/>
            <a:gdLst/>
            <a:ahLst/>
            <a:cxnLst/>
            <a:rect l="l" t="t" r="r" b="b"/>
            <a:pathLst>
              <a:path w="735" h="3537" extrusionOk="0">
                <a:moveTo>
                  <a:pt x="1" y="1"/>
                </a:moveTo>
                <a:lnTo>
                  <a:pt x="1" y="1"/>
                </a:lnTo>
                <a:cubicBezTo>
                  <a:pt x="101" y="1202"/>
                  <a:pt x="334" y="2369"/>
                  <a:pt x="735" y="3537"/>
                </a:cubicBezTo>
                <a:cubicBezTo>
                  <a:pt x="701" y="2936"/>
                  <a:pt x="635" y="2336"/>
                  <a:pt x="468" y="1736"/>
                </a:cubicBezTo>
                <a:cubicBezTo>
                  <a:pt x="368" y="1135"/>
                  <a:pt x="2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18"/>
          <p:cNvSpPr/>
          <p:nvPr/>
        </p:nvSpPr>
        <p:spPr>
          <a:xfrm>
            <a:off x="6793376" y="3473915"/>
            <a:ext cx="30572" cy="61767"/>
          </a:xfrm>
          <a:custGeom>
            <a:avLst/>
            <a:gdLst/>
            <a:ahLst/>
            <a:cxnLst/>
            <a:rect l="l" t="t" r="r" b="b"/>
            <a:pathLst>
              <a:path w="1569" h="3170" extrusionOk="0">
                <a:moveTo>
                  <a:pt x="1" y="0"/>
                </a:moveTo>
                <a:lnTo>
                  <a:pt x="1" y="0"/>
                </a:lnTo>
                <a:cubicBezTo>
                  <a:pt x="401" y="1101"/>
                  <a:pt x="935" y="2169"/>
                  <a:pt x="1568" y="3169"/>
                </a:cubicBezTo>
                <a:cubicBezTo>
                  <a:pt x="1168" y="2035"/>
                  <a:pt x="668" y="968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18"/>
          <p:cNvSpPr/>
          <p:nvPr/>
        </p:nvSpPr>
        <p:spPr>
          <a:xfrm>
            <a:off x="6753081" y="3616253"/>
            <a:ext cx="68256" cy="33826"/>
          </a:xfrm>
          <a:custGeom>
            <a:avLst/>
            <a:gdLst/>
            <a:ahLst/>
            <a:cxnLst/>
            <a:rect l="l" t="t" r="r" b="b"/>
            <a:pathLst>
              <a:path w="3503" h="1736" extrusionOk="0">
                <a:moveTo>
                  <a:pt x="3503" y="1"/>
                </a:moveTo>
                <a:cubicBezTo>
                  <a:pt x="2869" y="201"/>
                  <a:pt x="2269" y="434"/>
                  <a:pt x="1702" y="768"/>
                </a:cubicBezTo>
                <a:cubicBezTo>
                  <a:pt x="1101" y="1035"/>
                  <a:pt x="534" y="1335"/>
                  <a:pt x="0" y="1735"/>
                </a:cubicBezTo>
                <a:cubicBezTo>
                  <a:pt x="634" y="1535"/>
                  <a:pt x="1235" y="1268"/>
                  <a:pt x="1802" y="968"/>
                </a:cubicBezTo>
                <a:cubicBezTo>
                  <a:pt x="2402" y="701"/>
                  <a:pt x="2969" y="401"/>
                  <a:pt x="35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18"/>
          <p:cNvSpPr/>
          <p:nvPr/>
        </p:nvSpPr>
        <p:spPr>
          <a:xfrm>
            <a:off x="6806373" y="3683204"/>
            <a:ext cx="16270" cy="61105"/>
          </a:xfrm>
          <a:custGeom>
            <a:avLst/>
            <a:gdLst/>
            <a:ahLst/>
            <a:cxnLst/>
            <a:rect l="l" t="t" r="r" b="b"/>
            <a:pathLst>
              <a:path w="835" h="3136" extrusionOk="0">
                <a:moveTo>
                  <a:pt x="1" y="0"/>
                </a:moveTo>
                <a:cubicBezTo>
                  <a:pt x="1" y="534"/>
                  <a:pt x="67" y="1101"/>
                  <a:pt x="268" y="1601"/>
                </a:cubicBezTo>
                <a:cubicBezTo>
                  <a:pt x="368" y="2135"/>
                  <a:pt x="568" y="2669"/>
                  <a:pt x="835" y="3136"/>
                </a:cubicBezTo>
                <a:cubicBezTo>
                  <a:pt x="768" y="2602"/>
                  <a:pt x="635" y="2068"/>
                  <a:pt x="468" y="1568"/>
                </a:cubicBezTo>
                <a:cubicBezTo>
                  <a:pt x="368" y="1034"/>
                  <a:pt x="201" y="501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8"/>
          <p:cNvSpPr/>
          <p:nvPr/>
        </p:nvSpPr>
        <p:spPr>
          <a:xfrm>
            <a:off x="6746573" y="3787838"/>
            <a:ext cx="50076" cy="46179"/>
          </a:xfrm>
          <a:custGeom>
            <a:avLst/>
            <a:gdLst/>
            <a:ahLst/>
            <a:cxnLst/>
            <a:rect l="l" t="t" r="r" b="b"/>
            <a:pathLst>
              <a:path w="2570" h="2370" extrusionOk="0">
                <a:moveTo>
                  <a:pt x="1" y="1"/>
                </a:moveTo>
                <a:cubicBezTo>
                  <a:pt x="334" y="468"/>
                  <a:pt x="768" y="901"/>
                  <a:pt x="1202" y="1268"/>
                </a:cubicBezTo>
                <a:cubicBezTo>
                  <a:pt x="1635" y="1669"/>
                  <a:pt x="2069" y="2036"/>
                  <a:pt x="2569" y="2369"/>
                </a:cubicBezTo>
                <a:cubicBezTo>
                  <a:pt x="2236" y="1902"/>
                  <a:pt x="1802" y="1469"/>
                  <a:pt x="1369" y="1102"/>
                </a:cubicBezTo>
                <a:cubicBezTo>
                  <a:pt x="935" y="701"/>
                  <a:pt x="501" y="334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8"/>
          <p:cNvSpPr/>
          <p:nvPr/>
        </p:nvSpPr>
        <p:spPr>
          <a:xfrm>
            <a:off x="6883728" y="3772893"/>
            <a:ext cx="78661" cy="34586"/>
          </a:xfrm>
          <a:custGeom>
            <a:avLst/>
            <a:gdLst/>
            <a:ahLst/>
            <a:cxnLst/>
            <a:rect l="l" t="t" r="r" b="b"/>
            <a:pathLst>
              <a:path w="4037" h="1775" extrusionOk="0">
                <a:moveTo>
                  <a:pt x="4036" y="1"/>
                </a:moveTo>
                <a:lnTo>
                  <a:pt x="4036" y="1"/>
                </a:lnTo>
                <a:cubicBezTo>
                  <a:pt x="3303" y="67"/>
                  <a:pt x="2569" y="267"/>
                  <a:pt x="1902" y="634"/>
                </a:cubicBezTo>
                <a:cubicBezTo>
                  <a:pt x="1201" y="901"/>
                  <a:pt x="567" y="1268"/>
                  <a:pt x="0" y="1769"/>
                </a:cubicBezTo>
                <a:cubicBezTo>
                  <a:pt x="2" y="1772"/>
                  <a:pt x="7" y="1774"/>
                  <a:pt x="14" y="1774"/>
                </a:cubicBezTo>
                <a:cubicBezTo>
                  <a:pt x="130" y="1774"/>
                  <a:pt x="933" y="1275"/>
                  <a:pt x="2002" y="835"/>
                </a:cubicBezTo>
                <a:cubicBezTo>
                  <a:pt x="3102" y="334"/>
                  <a:pt x="4036" y="34"/>
                  <a:pt x="403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8"/>
          <p:cNvSpPr/>
          <p:nvPr/>
        </p:nvSpPr>
        <p:spPr>
          <a:xfrm>
            <a:off x="6894114" y="3670850"/>
            <a:ext cx="20186" cy="57208"/>
          </a:xfrm>
          <a:custGeom>
            <a:avLst/>
            <a:gdLst/>
            <a:ahLst/>
            <a:cxnLst/>
            <a:rect l="l" t="t" r="r" b="b"/>
            <a:pathLst>
              <a:path w="1036" h="2936" extrusionOk="0">
                <a:moveTo>
                  <a:pt x="1" y="1"/>
                </a:moveTo>
                <a:lnTo>
                  <a:pt x="1" y="1"/>
                </a:lnTo>
                <a:cubicBezTo>
                  <a:pt x="68" y="534"/>
                  <a:pt x="201" y="1035"/>
                  <a:pt x="401" y="1502"/>
                </a:cubicBezTo>
                <a:cubicBezTo>
                  <a:pt x="568" y="2002"/>
                  <a:pt x="768" y="2502"/>
                  <a:pt x="1035" y="2936"/>
                </a:cubicBezTo>
                <a:cubicBezTo>
                  <a:pt x="968" y="2436"/>
                  <a:pt x="802" y="1902"/>
                  <a:pt x="601" y="1435"/>
                </a:cubicBezTo>
                <a:cubicBezTo>
                  <a:pt x="468" y="935"/>
                  <a:pt x="268" y="4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18"/>
          <p:cNvSpPr/>
          <p:nvPr/>
        </p:nvSpPr>
        <p:spPr>
          <a:xfrm>
            <a:off x="6964318" y="3618202"/>
            <a:ext cx="48108" cy="76712"/>
          </a:xfrm>
          <a:custGeom>
            <a:avLst/>
            <a:gdLst/>
            <a:ahLst/>
            <a:cxnLst/>
            <a:rect l="l" t="t" r="r" b="b"/>
            <a:pathLst>
              <a:path w="2469" h="3937" extrusionOk="0">
                <a:moveTo>
                  <a:pt x="2469" y="1"/>
                </a:moveTo>
                <a:cubicBezTo>
                  <a:pt x="2458" y="26"/>
                  <a:pt x="2447" y="51"/>
                  <a:pt x="2436" y="76"/>
                </a:cubicBezTo>
                <a:lnTo>
                  <a:pt x="2436" y="76"/>
                </a:lnTo>
                <a:cubicBezTo>
                  <a:pt x="2447" y="62"/>
                  <a:pt x="2458" y="48"/>
                  <a:pt x="2469" y="34"/>
                </a:cubicBezTo>
                <a:lnTo>
                  <a:pt x="2469" y="1"/>
                </a:lnTo>
                <a:close/>
                <a:moveTo>
                  <a:pt x="2436" y="76"/>
                </a:moveTo>
                <a:cubicBezTo>
                  <a:pt x="1515" y="1266"/>
                  <a:pt x="693" y="2585"/>
                  <a:pt x="1" y="3937"/>
                </a:cubicBezTo>
                <a:cubicBezTo>
                  <a:pt x="501" y="3336"/>
                  <a:pt x="968" y="2703"/>
                  <a:pt x="1335" y="2035"/>
                </a:cubicBezTo>
                <a:cubicBezTo>
                  <a:pt x="1753" y="1424"/>
                  <a:pt x="2140" y="751"/>
                  <a:pt x="2436" y="7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18"/>
          <p:cNvSpPr/>
          <p:nvPr/>
        </p:nvSpPr>
        <p:spPr>
          <a:xfrm>
            <a:off x="7071563" y="3550589"/>
            <a:ext cx="47465" cy="78037"/>
          </a:xfrm>
          <a:custGeom>
            <a:avLst/>
            <a:gdLst/>
            <a:ahLst/>
            <a:cxnLst/>
            <a:rect l="l" t="t" r="r" b="b"/>
            <a:pathLst>
              <a:path w="2436" h="4005" extrusionOk="0">
                <a:moveTo>
                  <a:pt x="4" y="1"/>
                </a:moveTo>
                <a:cubicBezTo>
                  <a:pt x="3" y="1"/>
                  <a:pt x="2" y="1"/>
                  <a:pt x="0" y="1"/>
                </a:cubicBezTo>
                <a:cubicBezTo>
                  <a:pt x="234" y="769"/>
                  <a:pt x="568" y="1469"/>
                  <a:pt x="1001" y="2136"/>
                </a:cubicBezTo>
                <a:cubicBezTo>
                  <a:pt x="1368" y="2803"/>
                  <a:pt x="1835" y="3437"/>
                  <a:pt x="2402" y="4004"/>
                </a:cubicBezTo>
                <a:cubicBezTo>
                  <a:pt x="2436" y="3971"/>
                  <a:pt x="1868" y="3104"/>
                  <a:pt x="1201" y="2003"/>
                </a:cubicBezTo>
                <a:cubicBezTo>
                  <a:pt x="546" y="921"/>
                  <a:pt x="83" y="1"/>
                  <a:pt x="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18"/>
          <p:cNvSpPr/>
          <p:nvPr/>
        </p:nvSpPr>
        <p:spPr>
          <a:xfrm>
            <a:off x="7119009" y="3524362"/>
            <a:ext cx="62410" cy="6099"/>
          </a:xfrm>
          <a:custGeom>
            <a:avLst/>
            <a:gdLst/>
            <a:ahLst/>
            <a:cxnLst/>
            <a:rect l="l" t="t" r="r" b="b"/>
            <a:pathLst>
              <a:path w="3203" h="313" extrusionOk="0">
                <a:moveTo>
                  <a:pt x="2774" y="0"/>
                </a:moveTo>
                <a:cubicBezTo>
                  <a:pt x="2383" y="0"/>
                  <a:pt x="1992" y="31"/>
                  <a:pt x="1602" y="80"/>
                </a:cubicBezTo>
                <a:cubicBezTo>
                  <a:pt x="1459" y="71"/>
                  <a:pt x="1316" y="67"/>
                  <a:pt x="1173" y="67"/>
                </a:cubicBezTo>
                <a:cubicBezTo>
                  <a:pt x="782" y="67"/>
                  <a:pt x="391" y="98"/>
                  <a:pt x="1" y="147"/>
                </a:cubicBezTo>
                <a:cubicBezTo>
                  <a:pt x="365" y="261"/>
                  <a:pt x="730" y="312"/>
                  <a:pt x="1095" y="312"/>
                </a:cubicBezTo>
                <a:cubicBezTo>
                  <a:pt x="1264" y="312"/>
                  <a:pt x="1433" y="301"/>
                  <a:pt x="1602" y="280"/>
                </a:cubicBezTo>
                <a:cubicBezTo>
                  <a:pt x="2169" y="280"/>
                  <a:pt x="2702" y="180"/>
                  <a:pt x="3203" y="13"/>
                </a:cubicBezTo>
                <a:cubicBezTo>
                  <a:pt x="3060" y="4"/>
                  <a:pt x="2917" y="0"/>
                  <a:pt x="277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18"/>
          <p:cNvSpPr/>
          <p:nvPr/>
        </p:nvSpPr>
        <p:spPr>
          <a:xfrm>
            <a:off x="7250962" y="3405659"/>
            <a:ext cx="81252" cy="39028"/>
          </a:xfrm>
          <a:custGeom>
            <a:avLst/>
            <a:gdLst/>
            <a:ahLst/>
            <a:cxnLst/>
            <a:rect l="l" t="t" r="r" b="b"/>
            <a:pathLst>
              <a:path w="4170" h="2003" extrusionOk="0">
                <a:moveTo>
                  <a:pt x="4170" y="1"/>
                </a:moveTo>
                <a:cubicBezTo>
                  <a:pt x="2702" y="534"/>
                  <a:pt x="1301" y="1202"/>
                  <a:pt x="0" y="2002"/>
                </a:cubicBezTo>
                <a:cubicBezTo>
                  <a:pt x="1434" y="1468"/>
                  <a:pt x="2835" y="801"/>
                  <a:pt x="417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18"/>
          <p:cNvSpPr/>
          <p:nvPr/>
        </p:nvSpPr>
        <p:spPr>
          <a:xfrm>
            <a:off x="7341957" y="3265270"/>
            <a:ext cx="32501" cy="65021"/>
          </a:xfrm>
          <a:custGeom>
            <a:avLst/>
            <a:gdLst/>
            <a:ahLst/>
            <a:cxnLst/>
            <a:rect l="l" t="t" r="r" b="b"/>
            <a:pathLst>
              <a:path w="1668" h="3337" extrusionOk="0">
                <a:moveTo>
                  <a:pt x="1668" y="1"/>
                </a:moveTo>
                <a:lnTo>
                  <a:pt x="1668" y="1"/>
                </a:lnTo>
                <a:cubicBezTo>
                  <a:pt x="1001" y="1035"/>
                  <a:pt x="434" y="2135"/>
                  <a:pt x="0" y="3336"/>
                </a:cubicBezTo>
                <a:cubicBezTo>
                  <a:pt x="367" y="2836"/>
                  <a:pt x="701" y="2269"/>
                  <a:pt x="934" y="1702"/>
                </a:cubicBezTo>
                <a:cubicBezTo>
                  <a:pt x="1234" y="1168"/>
                  <a:pt x="1501" y="601"/>
                  <a:pt x="16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18"/>
          <p:cNvSpPr/>
          <p:nvPr/>
        </p:nvSpPr>
        <p:spPr>
          <a:xfrm>
            <a:off x="7414090" y="3314664"/>
            <a:ext cx="23421" cy="74764"/>
          </a:xfrm>
          <a:custGeom>
            <a:avLst/>
            <a:gdLst/>
            <a:ahLst/>
            <a:cxnLst/>
            <a:rect l="l" t="t" r="r" b="b"/>
            <a:pathLst>
              <a:path w="1202" h="3837" extrusionOk="0">
                <a:moveTo>
                  <a:pt x="1" y="1"/>
                </a:moveTo>
                <a:cubicBezTo>
                  <a:pt x="134" y="668"/>
                  <a:pt x="334" y="1302"/>
                  <a:pt x="568" y="1935"/>
                </a:cubicBezTo>
                <a:cubicBezTo>
                  <a:pt x="735" y="2569"/>
                  <a:pt x="935" y="3203"/>
                  <a:pt x="1202" y="3837"/>
                </a:cubicBezTo>
                <a:cubicBezTo>
                  <a:pt x="1035" y="2503"/>
                  <a:pt x="634" y="1202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18"/>
          <p:cNvSpPr/>
          <p:nvPr/>
        </p:nvSpPr>
        <p:spPr>
          <a:xfrm>
            <a:off x="7379641" y="3468070"/>
            <a:ext cx="72815" cy="18861"/>
          </a:xfrm>
          <a:custGeom>
            <a:avLst/>
            <a:gdLst/>
            <a:ahLst/>
            <a:cxnLst/>
            <a:rect l="l" t="t" r="r" b="b"/>
            <a:pathLst>
              <a:path w="3737" h="968" extrusionOk="0">
                <a:moveTo>
                  <a:pt x="3737" y="0"/>
                </a:moveTo>
                <a:lnTo>
                  <a:pt x="3737" y="0"/>
                </a:lnTo>
                <a:cubicBezTo>
                  <a:pt x="3103" y="100"/>
                  <a:pt x="2469" y="267"/>
                  <a:pt x="1869" y="467"/>
                </a:cubicBezTo>
                <a:cubicBezTo>
                  <a:pt x="1235" y="567"/>
                  <a:pt x="601" y="734"/>
                  <a:pt x="1" y="967"/>
                </a:cubicBezTo>
                <a:cubicBezTo>
                  <a:pt x="635" y="967"/>
                  <a:pt x="1302" y="867"/>
                  <a:pt x="1902" y="667"/>
                </a:cubicBezTo>
                <a:cubicBezTo>
                  <a:pt x="2536" y="534"/>
                  <a:pt x="3170" y="300"/>
                  <a:pt x="373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18"/>
          <p:cNvSpPr/>
          <p:nvPr/>
        </p:nvSpPr>
        <p:spPr>
          <a:xfrm>
            <a:off x="7287360" y="3474558"/>
            <a:ext cx="10405" cy="89709"/>
          </a:xfrm>
          <a:custGeom>
            <a:avLst/>
            <a:gdLst/>
            <a:ahLst/>
            <a:cxnLst/>
            <a:rect l="l" t="t" r="r" b="b"/>
            <a:pathLst>
              <a:path w="534" h="4604" extrusionOk="0">
                <a:moveTo>
                  <a:pt x="267" y="1"/>
                </a:moveTo>
                <a:lnTo>
                  <a:pt x="267" y="1"/>
                </a:lnTo>
                <a:cubicBezTo>
                  <a:pt x="200" y="1"/>
                  <a:pt x="300" y="1035"/>
                  <a:pt x="234" y="2302"/>
                </a:cubicBezTo>
                <a:cubicBezTo>
                  <a:pt x="200" y="3570"/>
                  <a:pt x="0" y="4604"/>
                  <a:pt x="67" y="4604"/>
                </a:cubicBezTo>
                <a:cubicBezTo>
                  <a:pt x="334" y="3870"/>
                  <a:pt x="467" y="3103"/>
                  <a:pt x="467" y="2302"/>
                </a:cubicBezTo>
                <a:cubicBezTo>
                  <a:pt x="534" y="1535"/>
                  <a:pt x="467" y="768"/>
                  <a:pt x="2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18"/>
          <p:cNvSpPr/>
          <p:nvPr/>
        </p:nvSpPr>
        <p:spPr>
          <a:xfrm>
            <a:off x="7203496" y="3599340"/>
            <a:ext cx="52668" cy="63735"/>
          </a:xfrm>
          <a:custGeom>
            <a:avLst/>
            <a:gdLst/>
            <a:ahLst/>
            <a:cxnLst/>
            <a:rect l="l" t="t" r="r" b="b"/>
            <a:pathLst>
              <a:path w="2703" h="3271" extrusionOk="0">
                <a:moveTo>
                  <a:pt x="4" y="0"/>
                </a:moveTo>
                <a:cubicBezTo>
                  <a:pt x="3" y="0"/>
                  <a:pt x="2" y="1"/>
                  <a:pt x="1" y="1"/>
                </a:cubicBezTo>
                <a:cubicBezTo>
                  <a:pt x="668" y="1269"/>
                  <a:pt x="1569" y="2370"/>
                  <a:pt x="2703" y="3270"/>
                </a:cubicBezTo>
                <a:cubicBezTo>
                  <a:pt x="2269" y="2703"/>
                  <a:pt x="1836" y="2136"/>
                  <a:pt x="1335" y="1636"/>
                </a:cubicBezTo>
                <a:cubicBezTo>
                  <a:pt x="617" y="754"/>
                  <a:pt x="58" y="0"/>
                  <a:pt x="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18"/>
          <p:cNvSpPr/>
          <p:nvPr/>
        </p:nvSpPr>
        <p:spPr>
          <a:xfrm>
            <a:off x="7351056" y="3641603"/>
            <a:ext cx="69561" cy="29266"/>
          </a:xfrm>
          <a:custGeom>
            <a:avLst/>
            <a:gdLst/>
            <a:ahLst/>
            <a:cxnLst/>
            <a:rect l="l" t="t" r="r" b="b"/>
            <a:pathLst>
              <a:path w="3570" h="1502" extrusionOk="0">
                <a:moveTo>
                  <a:pt x="3569" y="0"/>
                </a:moveTo>
                <a:cubicBezTo>
                  <a:pt x="2302" y="367"/>
                  <a:pt x="1134" y="868"/>
                  <a:pt x="0" y="1502"/>
                </a:cubicBezTo>
                <a:cubicBezTo>
                  <a:pt x="634" y="1335"/>
                  <a:pt x="1234" y="1135"/>
                  <a:pt x="1801" y="868"/>
                </a:cubicBezTo>
                <a:cubicBezTo>
                  <a:pt x="2435" y="634"/>
                  <a:pt x="3002" y="367"/>
                  <a:pt x="3569" y="34"/>
                </a:cubicBezTo>
                <a:lnTo>
                  <a:pt x="3569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18"/>
          <p:cNvSpPr/>
          <p:nvPr/>
        </p:nvSpPr>
        <p:spPr>
          <a:xfrm>
            <a:off x="7358850" y="3738444"/>
            <a:ext cx="5865" cy="89709"/>
          </a:xfrm>
          <a:custGeom>
            <a:avLst/>
            <a:gdLst/>
            <a:ahLst/>
            <a:cxnLst/>
            <a:rect l="l" t="t" r="r" b="b"/>
            <a:pathLst>
              <a:path w="301" h="4604" extrusionOk="0">
                <a:moveTo>
                  <a:pt x="167" y="1"/>
                </a:moveTo>
                <a:lnTo>
                  <a:pt x="167" y="1"/>
                </a:lnTo>
                <a:cubicBezTo>
                  <a:pt x="34" y="1535"/>
                  <a:pt x="0" y="3070"/>
                  <a:pt x="134" y="4604"/>
                </a:cubicBezTo>
                <a:cubicBezTo>
                  <a:pt x="301" y="3070"/>
                  <a:pt x="301" y="1535"/>
                  <a:pt x="1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18"/>
          <p:cNvSpPr/>
          <p:nvPr/>
        </p:nvSpPr>
        <p:spPr>
          <a:xfrm>
            <a:off x="7235354" y="3727396"/>
            <a:ext cx="24064" cy="89728"/>
          </a:xfrm>
          <a:custGeom>
            <a:avLst/>
            <a:gdLst/>
            <a:ahLst/>
            <a:cxnLst/>
            <a:rect l="l" t="t" r="r" b="b"/>
            <a:pathLst>
              <a:path w="1235" h="4605" extrusionOk="0">
                <a:moveTo>
                  <a:pt x="1168" y="1"/>
                </a:moveTo>
                <a:lnTo>
                  <a:pt x="1168" y="1"/>
                </a:lnTo>
                <a:cubicBezTo>
                  <a:pt x="501" y="1468"/>
                  <a:pt x="101" y="3036"/>
                  <a:pt x="0" y="4604"/>
                </a:cubicBezTo>
                <a:cubicBezTo>
                  <a:pt x="2" y="4604"/>
                  <a:pt x="3" y="4605"/>
                  <a:pt x="4" y="4605"/>
                </a:cubicBezTo>
                <a:cubicBezTo>
                  <a:pt x="73" y="4605"/>
                  <a:pt x="272" y="3550"/>
                  <a:pt x="601" y="2302"/>
                </a:cubicBezTo>
                <a:cubicBezTo>
                  <a:pt x="901" y="1035"/>
                  <a:pt x="1235" y="34"/>
                  <a:pt x="11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18"/>
          <p:cNvSpPr/>
          <p:nvPr/>
        </p:nvSpPr>
        <p:spPr>
          <a:xfrm>
            <a:off x="7151510" y="3865856"/>
            <a:ext cx="89709" cy="15179"/>
          </a:xfrm>
          <a:custGeom>
            <a:avLst/>
            <a:gdLst/>
            <a:ahLst/>
            <a:cxnLst/>
            <a:rect l="l" t="t" r="r" b="b"/>
            <a:pathLst>
              <a:path w="4604" h="779" extrusionOk="0">
                <a:moveTo>
                  <a:pt x="3867" y="1"/>
                </a:moveTo>
                <a:cubicBezTo>
                  <a:pt x="3333" y="1"/>
                  <a:pt x="2793" y="52"/>
                  <a:pt x="2269" y="166"/>
                </a:cubicBezTo>
                <a:cubicBezTo>
                  <a:pt x="1501" y="267"/>
                  <a:pt x="734" y="467"/>
                  <a:pt x="0" y="767"/>
                </a:cubicBezTo>
                <a:cubicBezTo>
                  <a:pt x="4" y="775"/>
                  <a:pt x="22" y="779"/>
                  <a:pt x="52" y="779"/>
                </a:cubicBezTo>
                <a:cubicBezTo>
                  <a:pt x="276" y="779"/>
                  <a:pt x="1185" y="576"/>
                  <a:pt x="2302" y="400"/>
                </a:cubicBezTo>
                <a:cubicBezTo>
                  <a:pt x="3570" y="166"/>
                  <a:pt x="4604" y="66"/>
                  <a:pt x="4604" y="33"/>
                </a:cubicBezTo>
                <a:cubicBezTo>
                  <a:pt x="4361" y="12"/>
                  <a:pt x="4115" y="1"/>
                  <a:pt x="38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18"/>
          <p:cNvSpPr/>
          <p:nvPr/>
        </p:nvSpPr>
        <p:spPr>
          <a:xfrm>
            <a:off x="7102116" y="3781993"/>
            <a:ext cx="51362" cy="52668"/>
          </a:xfrm>
          <a:custGeom>
            <a:avLst/>
            <a:gdLst/>
            <a:ahLst/>
            <a:cxnLst/>
            <a:rect l="l" t="t" r="r" b="b"/>
            <a:pathLst>
              <a:path w="2636" h="2703" extrusionOk="0">
                <a:moveTo>
                  <a:pt x="2635" y="1"/>
                </a:moveTo>
                <a:cubicBezTo>
                  <a:pt x="2102" y="368"/>
                  <a:pt x="1635" y="801"/>
                  <a:pt x="1234" y="1268"/>
                </a:cubicBezTo>
                <a:cubicBezTo>
                  <a:pt x="767" y="1702"/>
                  <a:pt x="334" y="2202"/>
                  <a:pt x="0" y="2703"/>
                </a:cubicBezTo>
                <a:cubicBezTo>
                  <a:pt x="501" y="2336"/>
                  <a:pt x="968" y="1902"/>
                  <a:pt x="1368" y="1435"/>
                </a:cubicBezTo>
                <a:cubicBezTo>
                  <a:pt x="1835" y="1001"/>
                  <a:pt x="2269" y="501"/>
                  <a:pt x="263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18"/>
          <p:cNvSpPr/>
          <p:nvPr/>
        </p:nvSpPr>
        <p:spPr>
          <a:xfrm>
            <a:off x="6989025" y="3858686"/>
            <a:ext cx="22758" cy="63716"/>
          </a:xfrm>
          <a:custGeom>
            <a:avLst/>
            <a:gdLst/>
            <a:ahLst/>
            <a:cxnLst/>
            <a:rect l="l" t="t" r="r" b="b"/>
            <a:pathLst>
              <a:path w="1168" h="3270" extrusionOk="0">
                <a:moveTo>
                  <a:pt x="0" y="1"/>
                </a:moveTo>
                <a:lnTo>
                  <a:pt x="0" y="1"/>
                </a:lnTo>
                <a:cubicBezTo>
                  <a:pt x="167" y="568"/>
                  <a:pt x="367" y="1102"/>
                  <a:pt x="601" y="1635"/>
                </a:cubicBezTo>
                <a:cubicBezTo>
                  <a:pt x="734" y="2202"/>
                  <a:pt x="934" y="2736"/>
                  <a:pt x="1168" y="3270"/>
                </a:cubicBezTo>
                <a:cubicBezTo>
                  <a:pt x="1068" y="2102"/>
                  <a:pt x="667" y="968"/>
                  <a:pt x="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18"/>
          <p:cNvSpPr/>
          <p:nvPr/>
        </p:nvSpPr>
        <p:spPr>
          <a:xfrm>
            <a:off x="7077409" y="3937327"/>
            <a:ext cx="79966" cy="35774"/>
          </a:xfrm>
          <a:custGeom>
            <a:avLst/>
            <a:gdLst/>
            <a:ahLst/>
            <a:cxnLst/>
            <a:rect l="l" t="t" r="r" b="b"/>
            <a:pathLst>
              <a:path w="4104" h="1836" extrusionOk="0">
                <a:moveTo>
                  <a:pt x="1" y="1"/>
                </a:moveTo>
                <a:lnTo>
                  <a:pt x="1" y="1"/>
                </a:lnTo>
                <a:cubicBezTo>
                  <a:pt x="1302" y="735"/>
                  <a:pt x="2669" y="1369"/>
                  <a:pt x="4104" y="1836"/>
                </a:cubicBezTo>
                <a:cubicBezTo>
                  <a:pt x="3436" y="1435"/>
                  <a:pt x="2769" y="1102"/>
                  <a:pt x="2069" y="835"/>
                </a:cubicBezTo>
                <a:cubicBezTo>
                  <a:pt x="1402" y="468"/>
                  <a:pt x="701" y="201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18"/>
          <p:cNvSpPr/>
          <p:nvPr/>
        </p:nvSpPr>
        <p:spPr>
          <a:xfrm>
            <a:off x="6903213" y="3900286"/>
            <a:ext cx="19524" cy="57870"/>
          </a:xfrm>
          <a:custGeom>
            <a:avLst/>
            <a:gdLst/>
            <a:ahLst/>
            <a:cxnLst/>
            <a:rect l="l" t="t" r="r" b="b"/>
            <a:pathLst>
              <a:path w="1002" h="2970" extrusionOk="0">
                <a:moveTo>
                  <a:pt x="1002" y="1"/>
                </a:moveTo>
                <a:lnTo>
                  <a:pt x="1002" y="1"/>
                </a:lnTo>
                <a:cubicBezTo>
                  <a:pt x="735" y="434"/>
                  <a:pt x="535" y="935"/>
                  <a:pt x="401" y="1435"/>
                </a:cubicBezTo>
                <a:cubicBezTo>
                  <a:pt x="201" y="1935"/>
                  <a:pt x="68" y="2436"/>
                  <a:pt x="1" y="2969"/>
                </a:cubicBezTo>
                <a:cubicBezTo>
                  <a:pt x="268" y="2502"/>
                  <a:pt x="468" y="2035"/>
                  <a:pt x="601" y="1535"/>
                </a:cubicBezTo>
                <a:cubicBezTo>
                  <a:pt x="802" y="1035"/>
                  <a:pt x="935" y="501"/>
                  <a:pt x="10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18"/>
          <p:cNvSpPr/>
          <p:nvPr/>
        </p:nvSpPr>
        <p:spPr>
          <a:xfrm>
            <a:off x="6966267" y="3977661"/>
            <a:ext cx="104673" cy="9353"/>
          </a:xfrm>
          <a:custGeom>
            <a:avLst/>
            <a:gdLst/>
            <a:ahLst/>
            <a:cxnLst/>
            <a:rect l="l" t="t" r="r" b="b"/>
            <a:pathLst>
              <a:path w="5372" h="480" extrusionOk="0">
                <a:moveTo>
                  <a:pt x="1847" y="0"/>
                </a:moveTo>
                <a:cubicBezTo>
                  <a:pt x="1232" y="0"/>
                  <a:pt x="616" y="52"/>
                  <a:pt x="1" y="166"/>
                </a:cubicBezTo>
                <a:cubicBezTo>
                  <a:pt x="1" y="216"/>
                  <a:pt x="301" y="216"/>
                  <a:pt x="785" y="216"/>
                </a:cubicBezTo>
                <a:cubicBezTo>
                  <a:pt x="1268" y="216"/>
                  <a:pt x="1935" y="216"/>
                  <a:pt x="2669" y="266"/>
                </a:cubicBezTo>
                <a:cubicBezTo>
                  <a:pt x="3961" y="323"/>
                  <a:pt x="5030" y="480"/>
                  <a:pt x="5303" y="480"/>
                </a:cubicBezTo>
                <a:cubicBezTo>
                  <a:pt x="5348" y="480"/>
                  <a:pt x="5371" y="475"/>
                  <a:pt x="5371" y="466"/>
                </a:cubicBezTo>
                <a:cubicBezTo>
                  <a:pt x="4504" y="199"/>
                  <a:pt x="3603" y="32"/>
                  <a:pt x="2703" y="32"/>
                </a:cubicBezTo>
                <a:cubicBezTo>
                  <a:pt x="2417" y="11"/>
                  <a:pt x="2132" y="0"/>
                  <a:pt x="184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18"/>
          <p:cNvSpPr/>
          <p:nvPr/>
        </p:nvSpPr>
        <p:spPr>
          <a:xfrm>
            <a:off x="7105370" y="3417370"/>
            <a:ext cx="104654" cy="329550"/>
          </a:xfrm>
          <a:custGeom>
            <a:avLst/>
            <a:gdLst/>
            <a:ahLst/>
            <a:cxnLst/>
            <a:rect l="l" t="t" r="r" b="b"/>
            <a:pathLst>
              <a:path w="5371" h="16913" extrusionOk="0">
                <a:moveTo>
                  <a:pt x="5371" y="0"/>
                </a:moveTo>
                <a:cubicBezTo>
                  <a:pt x="5304" y="234"/>
                  <a:pt x="5270" y="467"/>
                  <a:pt x="5237" y="701"/>
                </a:cubicBezTo>
                <a:cubicBezTo>
                  <a:pt x="5104" y="1201"/>
                  <a:pt x="5004" y="1868"/>
                  <a:pt x="4837" y="2635"/>
                </a:cubicBezTo>
                <a:cubicBezTo>
                  <a:pt x="4503" y="4270"/>
                  <a:pt x="4036" y="6538"/>
                  <a:pt x="3369" y="8973"/>
                </a:cubicBezTo>
                <a:cubicBezTo>
                  <a:pt x="2647" y="11568"/>
                  <a:pt x="1924" y="13871"/>
                  <a:pt x="1488" y="15470"/>
                </a:cubicBezTo>
                <a:lnTo>
                  <a:pt x="1488" y="15470"/>
                </a:lnTo>
                <a:cubicBezTo>
                  <a:pt x="1417" y="15458"/>
                  <a:pt x="1344" y="15452"/>
                  <a:pt x="1271" y="15452"/>
                </a:cubicBezTo>
                <a:cubicBezTo>
                  <a:pt x="1016" y="15452"/>
                  <a:pt x="756" y="15521"/>
                  <a:pt x="534" y="15645"/>
                </a:cubicBezTo>
                <a:cubicBezTo>
                  <a:pt x="300" y="15812"/>
                  <a:pt x="133" y="16012"/>
                  <a:pt x="67" y="16279"/>
                </a:cubicBezTo>
                <a:cubicBezTo>
                  <a:pt x="33" y="16445"/>
                  <a:pt x="0" y="16579"/>
                  <a:pt x="0" y="16746"/>
                </a:cubicBezTo>
                <a:cubicBezTo>
                  <a:pt x="0" y="16812"/>
                  <a:pt x="0" y="16846"/>
                  <a:pt x="0" y="16912"/>
                </a:cubicBezTo>
                <a:cubicBezTo>
                  <a:pt x="33" y="16912"/>
                  <a:pt x="0" y="16679"/>
                  <a:pt x="133" y="16312"/>
                </a:cubicBezTo>
                <a:cubicBezTo>
                  <a:pt x="234" y="16078"/>
                  <a:pt x="367" y="15878"/>
                  <a:pt x="567" y="15778"/>
                </a:cubicBezTo>
                <a:cubicBezTo>
                  <a:pt x="772" y="15664"/>
                  <a:pt x="993" y="15613"/>
                  <a:pt x="1208" y="15613"/>
                </a:cubicBezTo>
                <a:cubicBezTo>
                  <a:pt x="1308" y="15613"/>
                  <a:pt x="1406" y="15624"/>
                  <a:pt x="1501" y="15645"/>
                </a:cubicBezTo>
                <a:lnTo>
                  <a:pt x="1568" y="15645"/>
                </a:lnTo>
                <a:lnTo>
                  <a:pt x="1601" y="15578"/>
                </a:lnTo>
                <a:cubicBezTo>
                  <a:pt x="2102" y="14010"/>
                  <a:pt x="2835" y="11675"/>
                  <a:pt x="3569" y="9040"/>
                </a:cubicBezTo>
                <a:cubicBezTo>
                  <a:pt x="4170" y="6939"/>
                  <a:pt x="4637" y="4804"/>
                  <a:pt x="5004" y="2669"/>
                </a:cubicBezTo>
                <a:cubicBezTo>
                  <a:pt x="5137" y="1835"/>
                  <a:pt x="5237" y="1168"/>
                  <a:pt x="5304" y="734"/>
                </a:cubicBezTo>
                <a:cubicBezTo>
                  <a:pt x="5337" y="467"/>
                  <a:pt x="5371" y="234"/>
                  <a:pt x="537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18"/>
          <p:cNvSpPr/>
          <p:nvPr/>
        </p:nvSpPr>
        <p:spPr>
          <a:xfrm>
            <a:off x="7132006" y="3718939"/>
            <a:ext cx="155373" cy="141071"/>
          </a:xfrm>
          <a:custGeom>
            <a:avLst/>
            <a:gdLst/>
            <a:ahLst/>
            <a:cxnLst/>
            <a:rect l="l" t="t" r="r" b="b"/>
            <a:pathLst>
              <a:path w="7974" h="7240" extrusionOk="0">
                <a:moveTo>
                  <a:pt x="1" y="1"/>
                </a:moveTo>
                <a:cubicBezTo>
                  <a:pt x="1" y="34"/>
                  <a:pt x="601" y="234"/>
                  <a:pt x="1468" y="701"/>
                </a:cubicBezTo>
                <a:cubicBezTo>
                  <a:pt x="3803" y="1869"/>
                  <a:pt x="5771" y="3637"/>
                  <a:pt x="7139" y="5838"/>
                </a:cubicBezTo>
                <a:cubicBezTo>
                  <a:pt x="7706" y="6706"/>
                  <a:pt x="7940" y="7239"/>
                  <a:pt x="7973" y="7239"/>
                </a:cubicBezTo>
                <a:cubicBezTo>
                  <a:pt x="7940" y="7106"/>
                  <a:pt x="7873" y="6939"/>
                  <a:pt x="7806" y="6839"/>
                </a:cubicBezTo>
                <a:cubicBezTo>
                  <a:pt x="7639" y="6472"/>
                  <a:pt x="7473" y="6105"/>
                  <a:pt x="7273" y="5772"/>
                </a:cubicBezTo>
                <a:cubicBezTo>
                  <a:pt x="5938" y="3503"/>
                  <a:pt x="3937" y="1669"/>
                  <a:pt x="1535" y="568"/>
                </a:cubicBezTo>
                <a:cubicBezTo>
                  <a:pt x="1168" y="401"/>
                  <a:pt x="801" y="234"/>
                  <a:pt x="434" y="134"/>
                </a:cubicBezTo>
                <a:cubicBezTo>
                  <a:pt x="301" y="68"/>
                  <a:pt x="167" y="34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18"/>
          <p:cNvSpPr/>
          <p:nvPr/>
        </p:nvSpPr>
        <p:spPr>
          <a:xfrm>
            <a:off x="7134617" y="3713094"/>
            <a:ext cx="158608" cy="101186"/>
          </a:xfrm>
          <a:custGeom>
            <a:avLst/>
            <a:gdLst/>
            <a:ahLst/>
            <a:cxnLst/>
            <a:rect l="l" t="t" r="r" b="b"/>
            <a:pathLst>
              <a:path w="8140" h="5193" extrusionOk="0">
                <a:moveTo>
                  <a:pt x="134" y="1"/>
                </a:moveTo>
                <a:lnTo>
                  <a:pt x="0" y="401"/>
                </a:lnTo>
                <a:cubicBezTo>
                  <a:pt x="1234" y="568"/>
                  <a:pt x="2635" y="1435"/>
                  <a:pt x="3569" y="2236"/>
                </a:cubicBezTo>
                <a:cubicBezTo>
                  <a:pt x="4537" y="3070"/>
                  <a:pt x="5471" y="3837"/>
                  <a:pt x="6405" y="4671"/>
                </a:cubicBezTo>
                <a:cubicBezTo>
                  <a:pt x="6605" y="4871"/>
                  <a:pt x="6838" y="5038"/>
                  <a:pt x="7105" y="5138"/>
                </a:cubicBezTo>
                <a:cubicBezTo>
                  <a:pt x="7189" y="5174"/>
                  <a:pt x="7286" y="5192"/>
                  <a:pt x="7384" y="5192"/>
                </a:cubicBezTo>
                <a:cubicBezTo>
                  <a:pt x="7561" y="5192"/>
                  <a:pt x="7744" y="5133"/>
                  <a:pt x="7872" y="5004"/>
                </a:cubicBezTo>
                <a:cubicBezTo>
                  <a:pt x="8106" y="4704"/>
                  <a:pt x="8139" y="4270"/>
                  <a:pt x="7972" y="3937"/>
                </a:cubicBezTo>
                <a:cubicBezTo>
                  <a:pt x="7405" y="2436"/>
                  <a:pt x="6038" y="1368"/>
                  <a:pt x="4537" y="801"/>
                </a:cubicBezTo>
                <a:cubicBezTo>
                  <a:pt x="3102" y="301"/>
                  <a:pt x="1635" y="34"/>
                  <a:pt x="13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18"/>
          <p:cNvSpPr/>
          <p:nvPr/>
        </p:nvSpPr>
        <p:spPr>
          <a:xfrm>
            <a:off x="6859684" y="3604523"/>
            <a:ext cx="219050" cy="77472"/>
          </a:xfrm>
          <a:custGeom>
            <a:avLst/>
            <a:gdLst/>
            <a:ahLst/>
            <a:cxnLst/>
            <a:rect l="l" t="t" r="r" b="b"/>
            <a:pathLst>
              <a:path w="11242" h="3976" extrusionOk="0">
                <a:moveTo>
                  <a:pt x="3" y="1"/>
                </a:moveTo>
                <a:cubicBezTo>
                  <a:pt x="2" y="1"/>
                  <a:pt x="1" y="1"/>
                  <a:pt x="0" y="2"/>
                </a:cubicBezTo>
                <a:cubicBezTo>
                  <a:pt x="67" y="136"/>
                  <a:pt x="167" y="302"/>
                  <a:pt x="267" y="436"/>
                </a:cubicBezTo>
                <a:cubicBezTo>
                  <a:pt x="534" y="803"/>
                  <a:pt x="801" y="1136"/>
                  <a:pt x="1134" y="1470"/>
                </a:cubicBezTo>
                <a:cubicBezTo>
                  <a:pt x="2760" y="3095"/>
                  <a:pt x="4931" y="3975"/>
                  <a:pt x="7164" y="3975"/>
                </a:cubicBezTo>
                <a:cubicBezTo>
                  <a:pt x="7956" y="3975"/>
                  <a:pt x="8755" y="3865"/>
                  <a:pt x="9540" y="3638"/>
                </a:cubicBezTo>
                <a:cubicBezTo>
                  <a:pt x="9974" y="3538"/>
                  <a:pt x="10407" y="3371"/>
                  <a:pt x="10808" y="3171"/>
                </a:cubicBezTo>
                <a:cubicBezTo>
                  <a:pt x="10975" y="3104"/>
                  <a:pt x="11108" y="3004"/>
                  <a:pt x="11241" y="2904"/>
                </a:cubicBezTo>
                <a:cubicBezTo>
                  <a:pt x="11240" y="2903"/>
                  <a:pt x="11237" y="2902"/>
                  <a:pt x="11234" y="2902"/>
                </a:cubicBezTo>
                <a:cubicBezTo>
                  <a:pt x="11153" y="2902"/>
                  <a:pt x="10529" y="3249"/>
                  <a:pt x="9507" y="3505"/>
                </a:cubicBezTo>
                <a:cubicBezTo>
                  <a:pt x="8783" y="3694"/>
                  <a:pt x="8047" y="3786"/>
                  <a:pt x="7316" y="3786"/>
                </a:cubicBezTo>
                <a:cubicBezTo>
                  <a:pt x="5082" y="3786"/>
                  <a:pt x="2893" y="2928"/>
                  <a:pt x="1234" y="1370"/>
                </a:cubicBezTo>
                <a:cubicBezTo>
                  <a:pt x="421" y="622"/>
                  <a:pt x="52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18"/>
          <p:cNvSpPr/>
          <p:nvPr/>
        </p:nvSpPr>
        <p:spPr>
          <a:xfrm>
            <a:off x="6863581" y="3610408"/>
            <a:ext cx="178112" cy="101419"/>
          </a:xfrm>
          <a:custGeom>
            <a:avLst/>
            <a:gdLst/>
            <a:ahLst/>
            <a:cxnLst/>
            <a:rect l="l" t="t" r="r" b="b"/>
            <a:pathLst>
              <a:path w="9141" h="5205" extrusionOk="0">
                <a:moveTo>
                  <a:pt x="0" y="0"/>
                </a:moveTo>
                <a:lnTo>
                  <a:pt x="0" y="0"/>
                </a:lnTo>
                <a:cubicBezTo>
                  <a:pt x="701" y="1535"/>
                  <a:pt x="1535" y="3069"/>
                  <a:pt x="2869" y="4103"/>
                </a:cubicBezTo>
                <a:cubicBezTo>
                  <a:pt x="3603" y="4737"/>
                  <a:pt x="4503" y="5137"/>
                  <a:pt x="5504" y="5204"/>
                </a:cubicBezTo>
                <a:cubicBezTo>
                  <a:pt x="5527" y="5205"/>
                  <a:pt x="5550" y="5205"/>
                  <a:pt x="5573" y="5205"/>
                </a:cubicBezTo>
                <a:cubicBezTo>
                  <a:pt x="6912" y="5205"/>
                  <a:pt x="8091" y="4255"/>
                  <a:pt x="9140" y="3369"/>
                </a:cubicBezTo>
                <a:lnTo>
                  <a:pt x="9140" y="3369"/>
                </a:lnTo>
                <a:cubicBezTo>
                  <a:pt x="8678" y="3441"/>
                  <a:pt x="8209" y="3475"/>
                  <a:pt x="7737" y="3475"/>
                </a:cubicBezTo>
                <a:cubicBezTo>
                  <a:pt x="4701" y="3475"/>
                  <a:pt x="1588" y="205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18"/>
          <p:cNvSpPr/>
          <p:nvPr/>
        </p:nvSpPr>
        <p:spPr>
          <a:xfrm>
            <a:off x="7150867" y="3089126"/>
            <a:ext cx="16250" cy="123515"/>
          </a:xfrm>
          <a:custGeom>
            <a:avLst/>
            <a:gdLst/>
            <a:ahLst/>
            <a:cxnLst/>
            <a:rect l="l" t="t" r="r" b="b"/>
            <a:pathLst>
              <a:path w="834" h="6339" extrusionOk="0">
                <a:moveTo>
                  <a:pt x="67" y="1"/>
                </a:moveTo>
                <a:cubicBezTo>
                  <a:pt x="0" y="1"/>
                  <a:pt x="367" y="1402"/>
                  <a:pt x="534" y="3136"/>
                </a:cubicBezTo>
                <a:cubicBezTo>
                  <a:pt x="667" y="4904"/>
                  <a:pt x="600" y="6339"/>
                  <a:pt x="667" y="6339"/>
                </a:cubicBezTo>
                <a:cubicBezTo>
                  <a:pt x="767" y="6038"/>
                  <a:pt x="801" y="5705"/>
                  <a:pt x="801" y="5405"/>
                </a:cubicBezTo>
                <a:cubicBezTo>
                  <a:pt x="834" y="4637"/>
                  <a:pt x="801" y="3870"/>
                  <a:pt x="734" y="3136"/>
                </a:cubicBezTo>
                <a:cubicBezTo>
                  <a:pt x="667" y="2369"/>
                  <a:pt x="534" y="1635"/>
                  <a:pt x="367" y="901"/>
                </a:cubicBezTo>
                <a:cubicBezTo>
                  <a:pt x="300" y="568"/>
                  <a:pt x="200" y="268"/>
                  <a:pt x="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18"/>
          <p:cNvSpPr/>
          <p:nvPr/>
        </p:nvSpPr>
        <p:spPr>
          <a:xfrm>
            <a:off x="5793737" y="4300021"/>
            <a:ext cx="479039" cy="185244"/>
          </a:xfrm>
          <a:custGeom>
            <a:avLst/>
            <a:gdLst/>
            <a:ahLst/>
            <a:cxnLst/>
            <a:rect l="l" t="t" r="r" b="b"/>
            <a:pathLst>
              <a:path w="24585" h="9507" extrusionOk="0">
                <a:moveTo>
                  <a:pt x="20882" y="0"/>
                </a:moveTo>
                <a:cubicBezTo>
                  <a:pt x="20882" y="0"/>
                  <a:pt x="18240" y="564"/>
                  <a:pt x="15179" y="564"/>
                </a:cubicBezTo>
                <a:cubicBezTo>
                  <a:pt x="14230" y="564"/>
                  <a:pt x="13240" y="509"/>
                  <a:pt x="12276" y="367"/>
                </a:cubicBezTo>
                <a:cubicBezTo>
                  <a:pt x="11542" y="257"/>
                  <a:pt x="10628" y="189"/>
                  <a:pt x="9632" y="189"/>
                </a:cubicBezTo>
                <a:cubicBezTo>
                  <a:pt x="5516" y="189"/>
                  <a:pt x="0" y="1342"/>
                  <a:pt x="0" y="5371"/>
                </a:cubicBezTo>
                <a:cubicBezTo>
                  <a:pt x="0" y="8616"/>
                  <a:pt x="3849" y="9507"/>
                  <a:pt x="7933" y="9507"/>
                </a:cubicBezTo>
                <a:cubicBezTo>
                  <a:pt x="10859" y="9507"/>
                  <a:pt x="13907" y="9049"/>
                  <a:pt x="15745" y="8673"/>
                </a:cubicBezTo>
                <a:cubicBezTo>
                  <a:pt x="20181" y="7806"/>
                  <a:pt x="24585" y="7005"/>
                  <a:pt x="24585" y="7005"/>
                </a:cubicBezTo>
                <a:lnTo>
                  <a:pt x="20882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18"/>
          <p:cNvSpPr/>
          <p:nvPr/>
        </p:nvSpPr>
        <p:spPr>
          <a:xfrm>
            <a:off x="5984827" y="4362412"/>
            <a:ext cx="17556" cy="76712"/>
          </a:xfrm>
          <a:custGeom>
            <a:avLst/>
            <a:gdLst/>
            <a:ahLst/>
            <a:cxnLst/>
            <a:rect l="l" t="t" r="r" b="b"/>
            <a:pathLst>
              <a:path w="901" h="3937" extrusionOk="0">
                <a:moveTo>
                  <a:pt x="0" y="1"/>
                </a:moveTo>
                <a:lnTo>
                  <a:pt x="0" y="1"/>
                </a:lnTo>
                <a:cubicBezTo>
                  <a:pt x="34" y="668"/>
                  <a:pt x="167" y="1335"/>
                  <a:pt x="334" y="2002"/>
                </a:cubicBezTo>
                <a:cubicBezTo>
                  <a:pt x="467" y="2636"/>
                  <a:pt x="634" y="3303"/>
                  <a:pt x="901" y="3937"/>
                </a:cubicBezTo>
                <a:cubicBezTo>
                  <a:pt x="834" y="3236"/>
                  <a:pt x="734" y="2569"/>
                  <a:pt x="534" y="1935"/>
                </a:cubicBezTo>
                <a:cubicBezTo>
                  <a:pt x="434" y="1268"/>
                  <a:pt x="234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18"/>
          <p:cNvSpPr/>
          <p:nvPr/>
        </p:nvSpPr>
        <p:spPr>
          <a:xfrm>
            <a:off x="6021225" y="4362412"/>
            <a:ext cx="11067" cy="78018"/>
          </a:xfrm>
          <a:custGeom>
            <a:avLst/>
            <a:gdLst/>
            <a:ahLst/>
            <a:cxnLst/>
            <a:rect l="l" t="t" r="r" b="b"/>
            <a:pathLst>
              <a:path w="568" h="4004" extrusionOk="0">
                <a:moveTo>
                  <a:pt x="0" y="1"/>
                </a:moveTo>
                <a:lnTo>
                  <a:pt x="0" y="1"/>
                </a:lnTo>
                <a:cubicBezTo>
                  <a:pt x="67" y="1335"/>
                  <a:pt x="234" y="2703"/>
                  <a:pt x="567" y="4003"/>
                </a:cubicBezTo>
                <a:cubicBezTo>
                  <a:pt x="567" y="3336"/>
                  <a:pt x="534" y="2636"/>
                  <a:pt x="401" y="1969"/>
                </a:cubicBezTo>
                <a:cubicBezTo>
                  <a:pt x="334" y="1302"/>
                  <a:pt x="200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18"/>
          <p:cNvSpPr/>
          <p:nvPr/>
        </p:nvSpPr>
        <p:spPr>
          <a:xfrm>
            <a:off x="6052420" y="4360463"/>
            <a:ext cx="9119" cy="68275"/>
          </a:xfrm>
          <a:custGeom>
            <a:avLst/>
            <a:gdLst/>
            <a:ahLst/>
            <a:cxnLst/>
            <a:rect l="l" t="t" r="r" b="b"/>
            <a:pathLst>
              <a:path w="468" h="3504" extrusionOk="0">
                <a:moveTo>
                  <a:pt x="34" y="1"/>
                </a:moveTo>
                <a:lnTo>
                  <a:pt x="34" y="1"/>
                </a:lnTo>
                <a:cubicBezTo>
                  <a:pt x="0" y="601"/>
                  <a:pt x="34" y="1201"/>
                  <a:pt x="134" y="1768"/>
                </a:cubicBezTo>
                <a:cubicBezTo>
                  <a:pt x="167" y="2369"/>
                  <a:pt x="267" y="2936"/>
                  <a:pt x="467" y="3503"/>
                </a:cubicBezTo>
                <a:cubicBezTo>
                  <a:pt x="467" y="2336"/>
                  <a:pt x="301" y="11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18"/>
          <p:cNvSpPr/>
          <p:nvPr/>
        </p:nvSpPr>
        <p:spPr>
          <a:xfrm>
            <a:off x="6091410" y="4357872"/>
            <a:ext cx="15627" cy="60462"/>
          </a:xfrm>
          <a:custGeom>
            <a:avLst/>
            <a:gdLst/>
            <a:ahLst/>
            <a:cxnLst/>
            <a:rect l="l" t="t" r="r" b="b"/>
            <a:pathLst>
              <a:path w="802" h="3103" extrusionOk="0">
                <a:moveTo>
                  <a:pt x="68" y="0"/>
                </a:moveTo>
                <a:cubicBezTo>
                  <a:pt x="1" y="534"/>
                  <a:pt x="68" y="1068"/>
                  <a:pt x="234" y="1601"/>
                </a:cubicBezTo>
                <a:cubicBezTo>
                  <a:pt x="301" y="2135"/>
                  <a:pt x="501" y="2635"/>
                  <a:pt x="801" y="3102"/>
                </a:cubicBezTo>
                <a:cubicBezTo>
                  <a:pt x="701" y="2569"/>
                  <a:pt x="601" y="2035"/>
                  <a:pt x="435" y="1535"/>
                </a:cubicBezTo>
                <a:cubicBezTo>
                  <a:pt x="334" y="1001"/>
                  <a:pt x="201" y="500"/>
                  <a:pt x="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18"/>
          <p:cNvSpPr/>
          <p:nvPr/>
        </p:nvSpPr>
        <p:spPr>
          <a:xfrm>
            <a:off x="6114012" y="4309763"/>
            <a:ext cx="61261" cy="104362"/>
          </a:xfrm>
          <a:custGeom>
            <a:avLst/>
            <a:gdLst/>
            <a:ahLst/>
            <a:cxnLst/>
            <a:rect l="l" t="t" r="r" b="b"/>
            <a:pathLst>
              <a:path w="3144" h="5356" extrusionOk="0">
                <a:moveTo>
                  <a:pt x="1181" y="211"/>
                </a:moveTo>
                <a:cubicBezTo>
                  <a:pt x="1246" y="211"/>
                  <a:pt x="1313" y="230"/>
                  <a:pt x="1376" y="268"/>
                </a:cubicBezTo>
                <a:cubicBezTo>
                  <a:pt x="1476" y="434"/>
                  <a:pt x="1576" y="601"/>
                  <a:pt x="1610" y="768"/>
                </a:cubicBezTo>
                <a:cubicBezTo>
                  <a:pt x="1643" y="1135"/>
                  <a:pt x="1643" y="1502"/>
                  <a:pt x="1576" y="1835"/>
                </a:cubicBezTo>
                <a:cubicBezTo>
                  <a:pt x="1443" y="2369"/>
                  <a:pt x="1209" y="2836"/>
                  <a:pt x="876" y="3270"/>
                </a:cubicBezTo>
                <a:cubicBezTo>
                  <a:pt x="810" y="3345"/>
                  <a:pt x="750" y="3409"/>
                  <a:pt x="697" y="3463"/>
                </a:cubicBezTo>
                <a:lnTo>
                  <a:pt x="697" y="3463"/>
                </a:lnTo>
                <a:cubicBezTo>
                  <a:pt x="664" y="3458"/>
                  <a:pt x="632" y="3455"/>
                  <a:pt x="600" y="3452"/>
                </a:cubicBezTo>
                <a:lnTo>
                  <a:pt x="600" y="3452"/>
                </a:lnTo>
                <a:cubicBezTo>
                  <a:pt x="225" y="2445"/>
                  <a:pt x="329" y="1301"/>
                  <a:pt x="909" y="368"/>
                </a:cubicBezTo>
                <a:cubicBezTo>
                  <a:pt x="972" y="263"/>
                  <a:pt x="1073" y="211"/>
                  <a:pt x="1181" y="211"/>
                </a:cubicBezTo>
                <a:close/>
                <a:moveTo>
                  <a:pt x="662" y="3553"/>
                </a:moveTo>
                <a:cubicBezTo>
                  <a:pt x="697" y="3558"/>
                  <a:pt x="735" y="3564"/>
                  <a:pt x="776" y="3570"/>
                </a:cubicBezTo>
                <a:cubicBezTo>
                  <a:pt x="1276" y="3637"/>
                  <a:pt x="1810" y="3737"/>
                  <a:pt x="2310" y="3937"/>
                </a:cubicBezTo>
                <a:cubicBezTo>
                  <a:pt x="2443" y="4004"/>
                  <a:pt x="2610" y="4070"/>
                  <a:pt x="2744" y="4204"/>
                </a:cubicBezTo>
                <a:cubicBezTo>
                  <a:pt x="2877" y="4304"/>
                  <a:pt x="2944" y="4437"/>
                  <a:pt x="2977" y="4604"/>
                </a:cubicBezTo>
                <a:cubicBezTo>
                  <a:pt x="2921" y="4942"/>
                  <a:pt x="2651" y="5161"/>
                  <a:pt x="2347" y="5161"/>
                </a:cubicBezTo>
                <a:cubicBezTo>
                  <a:pt x="2291" y="5161"/>
                  <a:pt x="2234" y="5153"/>
                  <a:pt x="2177" y="5138"/>
                </a:cubicBezTo>
                <a:cubicBezTo>
                  <a:pt x="1743" y="5038"/>
                  <a:pt x="1376" y="4737"/>
                  <a:pt x="1109" y="4370"/>
                </a:cubicBezTo>
                <a:cubicBezTo>
                  <a:pt x="916" y="4120"/>
                  <a:pt x="762" y="3850"/>
                  <a:pt x="645" y="3568"/>
                </a:cubicBezTo>
                <a:lnTo>
                  <a:pt x="645" y="3568"/>
                </a:lnTo>
                <a:cubicBezTo>
                  <a:pt x="651" y="3563"/>
                  <a:pt x="656" y="3558"/>
                  <a:pt x="662" y="3553"/>
                </a:cubicBezTo>
                <a:close/>
                <a:moveTo>
                  <a:pt x="1076" y="1"/>
                </a:moveTo>
                <a:cubicBezTo>
                  <a:pt x="976" y="34"/>
                  <a:pt x="842" y="101"/>
                  <a:pt x="742" y="201"/>
                </a:cubicBezTo>
                <a:cubicBezTo>
                  <a:pt x="123" y="1192"/>
                  <a:pt x="0" y="2386"/>
                  <a:pt x="375" y="3454"/>
                </a:cubicBezTo>
                <a:lnTo>
                  <a:pt x="375" y="3454"/>
                </a:lnTo>
                <a:cubicBezTo>
                  <a:pt x="305" y="3463"/>
                  <a:pt x="238" y="3478"/>
                  <a:pt x="175" y="3503"/>
                </a:cubicBezTo>
                <a:cubicBezTo>
                  <a:pt x="175" y="3503"/>
                  <a:pt x="241" y="3503"/>
                  <a:pt x="399" y="3520"/>
                </a:cubicBezTo>
                <a:lnTo>
                  <a:pt x="399" y="3520"/>
                </a:lnTo>
                <a:cubicBezTo>
                  <a:pt x="527" y="3866"/>
                  <a:pt x="709" y="4197"/>
                  <a:pt x="942" y="4504"/>
                </a:cubicBezTo>
                <a:cubicBezTo>
                  <a:pt x="1209" y="4904"/>
                  <a:pt x="1643" y="5204"/>
                  <a:pt x="2110" y="5338"/>
                </a:cubicBezTo>
                <a:cubicBezTo>
                  <a:pt x="2170" y="5350"/>
                  <a:pt x="2229" y="5356"/>
                  <a:pt x="2288" y="5356"/>
                </a:cubicBezTo>
                <a:cubicBezTo>
                  <a:pt x="2723" y="5356"/>
                  <a:pt x="3115" y="5041"/>
                  <a:pt x="3144" y="4571"/>
                </a:cubicBezTo>
                <a:cubicBezTo>
                  <a:pt x="3111" y="4370"/>
                  <a:pt x="3011" y="4170"/>
                  <a:pt x="2844" y="4037"/>
                </a:cubicBezTo>
                <a:cubicBezTo>
                  <a:pt x="2677" y="3903"/>
                  <a:pt x="2510" y="3837"/>
                  <a:pt x="2343" y="3770"/>
                </a:cubicBezTo>
                <a:cubicBezTo>
                  <a:pt x="1847" y="3572"/>
                  <a:pt x="1318" y="3471"/>
                  <a:pt x="756" y="3470"/>
                </a:cubicBezTo>
                <a:lnTo>
                  <a:pt x="756" y="3470"/>
                </a:lnTo>
                <a:cubicBezTo>
                  <a:pt x="821" y="3414"/>
                  <a:pt x="887" y="3359"/>
                  <a:pt x="942" y="3303"/>
                </a:cubicBezTo>
                <a:cubicBezTo>
                  <a:pt x="1309" y="2903"/>
                  <a:pt x="1576" y="2402"/>
                  <a:pt x="1710" y="1869"/>
                </a:cubicBezTo>
                <a:cubicBezTo>
                  <a:pt x="1776" y="1502"/>
                  <a:pt x="1810" y="1101"/>
                  <a:pt x="1743" y="735"/>
                </a:cubicBezTo>
                <a:cubicBezTo>
                  <a:pt x="1743" y="501"/>
                  <a:pt x="1643" y="301"/>
                  <a:pt x="1476" y="134"/>
                </a:cubicBezTo>
                <a:cubicBezTo>
                  <a:pt x="1376" y="34"/>
                  <a:pt x="1243" y="1"/>
                  <a:pt x="10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18"/>
          <p:cNvSpPr/>
          <p:nvPr/>
        </p:nvSpPr>
        <p:spPr>
          <a:xfrm>
            <a:off x="5804785" y="4301326"/>
            <a:ext cx="458891" cy="177275"/>
          </a:xfrm>
          <a:custGeom>
            <a:avLst/>
            <a:gdLst/>
            <a:ahLst/>
            <a:cxnLst/>
            <a:rect l="l" t="t" r="r" b="b"/>
            <a:pathLst>
              <a:path w="23551" h="9098" extrusionOk="0">
                <a:moveTo>
                  <a:pt x="20415" y="0"/>
                </a:moveTo>
                <a:cubicBezTo>
                  <a:pt x="20348" y="0"/>
                  <a:pt x="20315" y="0"/>
                  <a:pt x="20282" y="33"/>
                </a:cubicBezTo>
                <a:cubicBezTo>
                  <a:pt x="20348" y="33"/>
                  <a:pt x="20415" y="0"/>
                  <a:pt x="20415" y="0"/>
                </a:cubicBezTo>
                <a:close/>
                <a:moveTo>
                  <a:pt x="20282" y="33"/>
                </a:moveTo>
                <a:lnTo>
                  <a:pt x="19948" y="133"/>
                </a:lnTo>
                <a:lnTo>
                  <a:pt x="19381" y="267"/>
                </a:lnTo>
                <a:lnTo>
                  <a:pt x="18580" y="434"/>
                </a:lnTo>
                <a:cubicBezTo>
                  <a:pt x="17880" y="567"/>
                  <a:pt x="17146" y="667"/>
                  <a:pt x="16412" y="734"/>
                </a:cubicBezTo>
                <a:cubicBezTo>
                  <a:pt x="15822" y="757"/>
                  <a:pt x="15166" y="781"/>
                  <a:pt x="14443" y="781"/>
                </a:cubicBezTo>
                <a:cubicBezTo>
                  <a:pt x="14143" y="781"/>
                  <a:pt x="13832" y="777"/>
                  <a:pt x="13510" y="767"/>
                </a:cubicBezTo>
                <a:cubicBezTo>
                  <a:pt x="12485" y="767"/>
                  <a:pt x="11353" y="721"/>
                  <a:pt x="10139" y="721"/>
                </a:cubicBezTo>
                <a:cubicBezTo>
                  <a:pt x="8824" y="721"/>
                  <a:pt x="7412" y="775"/>
                  <a:pt x="5938" y="1001"/>
                </a:cubicBezTo>
                <a:cubicBezTo>
                  <a:pt x="5604" y="1034"/>
                  <a:pt x="5237" y="1134"/>
                  <a:pt x="4871" y="1201"/>
                </a:cubicBezTo>
                <a:cubicBezTo>
                  <a:pt x="4537" y="1301"/>
                  <a:pt x="4170" y="1434"/>
                  <a:pt x="3803" y="1534"/>
                </a:cubicBezTo>
                <a:cubicBezTo>
                  <a:pt x="3069" y="1768"/>
                  <a:pt x="2369" y="2102"/>
                  <a:pt x="1735" y="2535"/>
                </a:cubicBezTo>
                <a:cubicBezTo>
                  <a:pt x="1068" y="3002"/>
                  <a:pt x="567" y="3669"/>
                  <a:pt x="301" y="4437"/>
                </a:cubicBezTo>
                <a:cubicBezTo>
                  <a:pt x="0" y="5270"/>
                  <a:pt x="100" y="6138"/>
                  <a:pt x="534" y="6872"/>
                </a:cubicBezTo>
                <a:cubicBezTo>
                  <a:pt x="634" y="7072"/>
                  <a:pt x="768" y="7205"/>
                  <a:pt x="934" y="7372"/>
                </a:cubicBezTo>
                <a:cubicBezTo>
                  <a:pt x="1201" y="7672"/>
                  <a:pt x="1501" y="7939"/>
                  <a:pt x="1868" y="8139"/>
                </a:cubicBezTo>
                <a:cubicBezTo>
                  <a:pt x="2235" y="8339"/>
                  <a:pt x="2602" y="8506"/>
                  <a:pt x="2969" y="8640"/>
                </a:cubicBezTo>
                <a:cubicBezTo>
                  <a:pt x="3736" y="8873"/>
                  <a:pt x="4504" y="9006"/>
                  <a:pt x="5271" y="9073"/>
                </a:cubicBezTo>
                <a:cubicBezTo>
                  <a:pt x="5627" y="9089"/>
                  <a:pt x="5983" y="9098"/>
                  <a:pt x="6339" y="9098"/>
                </a:cubicBezTo>
                <a:cubicBezTo>
                  <a:pt x="7449" y="9098"/>
                  <a:pt x="8554" y="9017"/>
                  <a:pt x="9641" y="8840"/>
                </a:cubicBezTo>
                <a:cubicBezTo>
                  <a:pt x="12409" y="8439"/>
                  <a:pt x="14878" y="8006"/>
                  <a:pt x="16912" y="7605"/>
                </a:cubicBezTo>
                <a:cubicBezTo>
                  <a:pt x="18981" y="7239"/>
                  <a:pt x="20648" y="6872"/>
                  <a:pt x="21783" y="6638"/>
                </a:cubicBezTo>
                <a:lnTo>
                  <a:pt x="23117" y="6305"/>
                </a:lnTo>
                <a:lnTo>
                  <a:pt x="23450" y="6238"/>
                </a:lnTo>
                <a:lnTo>
                  <a:pt x="23551" y="6204"/>
                </a:lnTo>
                <a:cubicBezTo>
                  <a:pt x="23517" y="6171"/>
                  <a:pt x="23450" y="6171"/>
                  <a:pt x="23384" y="6171"/>
                </a:cubicBezTo>
                <a:lnTo>
                  <a:pt x="23050" y="6204"/>
                </a:lnTo>
                <a:lnTo>
                  <a:pt x="21716" y="6471"/>
                </a:lnTo>
                <a:cubicBezTo>
                  <a:pt x="20582" y="6705"/>
                  <a:pt x="18914" y="7038"/>
                  <a:pt x="16846" y="7405"/>
                </a:cubicBezTo>
                <a:cubicBezTo>
                  <a:pt x="14811" y="7772"/>
                  <a:pt x="12343" y="8239"/>
                  <a:pt x="9574" y="8573"/>
                </a:cubicBezTo>
                <a:cubicBezTo>
                  <a:pt x="8488" y="8750"/>
                  <a:pt x="7401" y="8831"/>
                  <a:pt x="6300" y="8831"/>
                </a:cubicBezTo>
                <a:cubicBezTo>
                  <a:pt x="5948" y="8831"/>
                  <a:pt x="5594" y="8823"/>
                  <a:pt x="5237" y="8806"/>
                </a:cubicBezTo>
                <a:cubicBezTo>
                  <a:pt x="4504" y="8740"/>
                  <a:pt x="3736" y="8606"/>
                  <a:pt x="3003" y="8373"/>
                </a:cubicBezTo>
                <a:cubicBezTo>
                  <a:pt x="2636" y="8239"/>
                  <a:pt x="2302" y="8106"/>
                  <a:pt x="1935" y="7906"/>
                </a:cubicBezTo>
                <a:cubicBezTo>
                  <a:pt x="1602" y="7706"/>
                  <a:pt x="1301" y="7472"/>
                  <a:pt x="1068" y="7172"/>
                </a:cubicBezTo>
                <a:cubicBezTo>
                  <a:pt x="934" y="7072"/>
                  <a:pt x="801" y="6938"/>
                  <a:pt x="701" y="6772"/>
                </a:cubicBezTo>
                <a:cubicBezTo>
                  <a:pt x="301" y="6071"/>
                  <a:pt x="234" y="5270"/>
                  <a:pt x="501" y="4503"/>
                </a:cubicBezTo>
                <a:cubicBezTo>
                  <a:pt x="734" y="3803"/>
                  <a:pt x="1235" y="3169"/>
                  <a:pt x="1868" y="2702"/>
                </a:cubicBezTo>
                <a:cubicBezTo>
                  <a:pt x="2469" y="2268"/>
                  <a:pt x="3169" y="1935"/>
                  <a:pt x="3870" y="1735"/>
                </a:cubicBezTo>
                <a:cubicBezTo>
                  <a:pt x="4237" y="1635"/>
                  <a:pt x="4570" y="1501"/>
                  <a:pt x="4937" y="1401"/>
                </a:cubicBezTo>
                <a:cubicBezTo>
                  <a:pt x="5271" y="1334"/>
                  <a:pt x="5638" y="1234"/>
                  <a:pt x="5971" y="1201"/>
                </a:cubicBezTo>
                <a:cubicBezTo>
                  <a:pt x="7429" y="958"/>
                  <a:pt x="8823" y="905"/>
                  <a:pt x="10131" y="905"/>
                </a:cubicBezTo>
                <a:cubicBezTo>
                  <a:pt x="11156" y="905"/>
                  <a:pt x="12129" y="937"/>
                  <a:pt x="13036" y="937"/>
                </a:cubicBezTo>
                <a:cubicBezTo>
                  <a:pt x="13196" y="937"/>
                  <a:pt x="13354" y="936"/>
                  <a:pt x="13510" y="934"/>
                </a:cubicBezTo>
                <a:cubicBezTo>
                  <a:pt x="14611" y="934"/>
                  <a:pt x="15578" y="901"/>
                  <a:pt x="16412" y="834"/>
                </a:cubicBezTo>
                <a:cubicBezTo>
                  <a:pt x="17146" y="767"/>
                  <a:pt x="17880" y="667"/>
                  <a:pt x="18614" y="534"/>
                </a:cubicBezTo>
                <a:lnTo>
                  <a:pt x="19381" y="334"/>
                </a:lnTo>
                <a:lnTo>
                  <a:pt x="19948" y="167"/>
                </a:lnTo>
                <a:lnTo>
                  <a:pt x="20282" y="3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18"/>
          <p:cNvSpPr/>
          <p:nvPr/>
        </p:nvSpPr>
        <p:spPr>
          <a:xfrm>
            <a:off x="5920468" y="4322117"/>
            <a:ext cx="21472" cy="152762"/>
          </a:xfrm>
          <a:custGeom>
            <a:avLst/>
            <a:gdLst/>
            <a:ahLst/>
            <a:cxnLst/>
            <a:rect l="l" t="t" r="r" b="b"/>
            <a:pathLst>
              <a:path w="1102" h="7840" extrusionOk="0">
                <a:moveTo>
                  <a:pt x="1" y="0"/>
                </a:moveTo>
                <a:cubicBezTo>
                  <a:pt x="34" y="367"/>
                  <a:pt x="101" y="768"/>
                  <a:pt x="201" y="1135"/>
                </a:cubicBezTo>
                <a:cubicBezTo>
                  <a:pt x="335" y="1835"/>
                  <a:pt x="501" y="2836"/>
                  <a:pt x="668" y="3903"/>
                </a:cubicBezTo>
                <a:cubicBezTo>
                  <a:pt x="802" y="4971"/>
                  <a:pt x="902" y="5971"/>
                  <a:pt x="935" y="6672"/>
                </a:cubicBezTo>
                <a:cubicBezTo>
                  <a:pt x="935" y="7072"/>
                  <a:pt x="968" y="7472"/>
                  <a:pt x="1035" y="7839"/>
                </a:cubicBezTo>
                <a:cubicBezTo>
                  <a:pt x="1102" y="7439"/>
                  <a:pt x="1102" y="7072"/>
                  <a:pt x="1102" y="6672"/>
                </a:cubicBezTo>
                <a:cubicBezTo>
                  <a:pt x="1068" y="5738"/>
                  <a:pt x="1002" y="4804"/>
                  <a:pt x="868" y="3870"/>
                </a:cubicBezTo>
                <a:cubicBezTo>
                  <a:pt x="735" y="2936"/>
                  <a:pt x="568" y="2002"/>
                  <a:pt x="335" y="1101"/>
                </a:cubicBezTo>
                <a:cubicBezTo>
                  <a:pt x="268" y="734"/>
                  <a:pt x="168" y="334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18"/>
          <p:cNvSpPr/>
          <p:nvPr/>
        </p:nvSpPr>
        <p:spPr>
          <a:xfrm>
            <a:off x="6173305" y="4300021"/>
            <a:ext cx="99471" cy="144306"/>
          </a:xfrm>
          <a:custGeom>
            <a:avLst/>
            <a:gdLst/>
            <a:ahLst/>
            <a:cxnLst/>
            <a:rect l="l" t="t" r="r" b="b"/>
            <a:pathLst>
              <a:path w="5105" h="7406" extrusionOk="0">
                <a:moveTo>
                  <a:pt x="835" y="0"/>
                </a:moveTo>
                <a:lnTo>
                  <a:pt x="1" y="234"/>
                </a:lnTo>
                <a:lnTo>
                  <a:pt x="2870" y="7406"/>
                </a:lnTo>
                <a:lnTo>
                  <a:pt x="5105" y="7005"/>
                </a:lnTo>
                <a:lnTo>
                  <a:pt x="8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18"/>
          <p:cNvSpPr/>
          <p:nvPr/>
        </p:nvSpPr>
        <p:spPr>
          <a:xfrm>
            <a:off x="5780741" y="3687159"/>
            <a:ext cx="1121849" cy="702629"/>
          </a:xfrm>
          <a:custGeom>
            <a:avLst/>
            <a:gdLst/>
            <a:ahLst/>
            <a:cxnLst/>
            <a:rect l="l" t="t" r="r" b="b"/>
            <a:pathLst>
              <a:path w="57575" h="36060" extrusionOk="0">
                <a:moveTo>
                  <a:pt x="12346" y="1"/>
                </a:moveTo>
                <a:cubicBezTo>
                  <a:pt x="10174" y="1"/>
                  <a:pt x="8017" y="632"/>
                  <a:pt x="6138" y="1832"/>
                </a:cubicBezTo>
                <a:lnTo>
                  <a:pt x="6004" y="1932"/>
                </a:lnTo>
                <a:cubicBezTo>
                  <a:pt x="1968" y="4534"/>
                  <a:pt x="0" y="9404"/>
                  <a:pt x="1101" y="14074"/>
                </a:cubicBezTo>
                <a:cubicBezTo>
                  <a:pt x="1768" y="17043"/>
                  <a:pt x="3636" y="19611"/>
                  <a:pt x="6238" y="21213"/>
                </a:cubicBezTo>
                <a:cubicBezTo>
                  <a:pt x="14067" y="26035"/>
                  <a:pt x="30564" y="36060"/>
                  <a:pt x="31402" y="36060"/>
                </a:cubicBezTo>
                <a:cubicBezTo>
                  <a:pt x="31411" y="36060"/>
                  <a:pt x="31417" y="36059"/>
                  <a:pt x="31423" y="36057"/>
                </a:cubicBezTo>
                <a:cubicBezTo>
                  <a:pt x="32090" y="35823"/>
                  <a:pt x="53005" y="35256"/>
                  <a:pt x="53005" y="35256"/>
                </a:cubicBezTo>
                <a:lnTo>
                  <a:pt x="27820" y="17176"/>
                </a:lnTo>
                <a:lnTo>
                  <a:pt x="39795" y="24915"/>
                </a:lnTo>
                <a:lnTo>
                  <a:pt x="57575" y="11973"/>
                </a:lnTo>
                <a:lnTo>
                  <a:pt x="57575" y="11973"/>
                </a:lnTo>
                <a:cubicBezTo>
                  <a:pt x="57571" y="11974"/>
                  <a:pt x="57565" y="11974"/>
                  <a:pt x="57558" y="11974"/>
                </a:cubicBezTo>
                <a:cubicBezTo>
                  <a:pt x="56636" y="11974"/>
                  <a:pt x="27324" y="3773"/>
                  <a:pt x="15411" y="431"/>
                </a:cubicBezTo>
                <a:cubicBezTo>
                  <a:pt x="14404" y="142"/>
                  <a:pt x="13373" y="1"/>
                  <a:pt x="1234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18"/>
          <p:cNvSpPr/>
          <p:nvPr/>
        </p:nvSpPr>
        <p:spPr>
          <a:xfrm>
            <a:off x="6389101" y="3680593"/>
            <a:ext cx="790370" cy="310065"/>
          </a:xfrm>
          <a:custGeom>
            <a:avLst/>
            <a:gdLst/>
            <a:ahLst/>
            <a:cxnLst/>
            <a:rect l="l" t="t" r="r" b="b"/>
            <a:pathLst>
              <a:path w="40563" h="15913" extrusionOk="0">
                <a:moveTo>
                  <a:pt x="7873" y="1"/>
                </a:moveTo>
                <a:lnTo>
                  <a:pt x="1568" y="3270"/>
                </a:lnTo>
                <a:cubicBezTo>
                  <a:pt x="1568" y="3270"/>
                  <a:pt x="0" y="5905"/>
                  <a:pt x="467" y="7306"/>
                </a:cubicBezTo>
                <a:cubicBezTo>
                  <a:pt x="730" y="8074"/>
                  <a:pt x="2770" y="8243"/>
                  <a:pt x="4509" y="8243"/>
                </a:cubicBezTo>
                <a:cubicBezTo>
                  <a:pt x="5866" y="8243"/>
                  <a:pt x="7039" y="8140"/>
                  <a:pt x="7039" y="8140"/>
                </a:cubicBezTo>
                <a:lnTo>
                  <a:pt x="40563" y="15912"/>
                </a:lnTo>
                <a:lnTo>
                  <a:pt x="37227" y="4638"/>
                </a:lnTo>
                <a:lnTo>
                  <a:pt x="14077" y="3870"/>
                </a:lnTo>
                <a:lnTo>
                  <a:pt x="7873" y="1"/>
                </a:ln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18"/>
          <p:cNvSpPr/>
          <p:nvPr/>
        </p:nvSpPr>
        <p:spPr>
          <a:xfrm>
            <a:off x="6728374" y="3932787"/>
            <a:ext cx="539501" cy="516567"/>
          </a:xfrm>
          <a:custGeom>
            <a:avLst/>
            <a:gdLst/>
            <a:ahLst/>
            <a:cxnLst/>
            <a:rect l="l" t="t" r="r" b="b"/>
            <a:pathLst>
              <a:path w="27688" h="26511" extrusionOk="0">
                <a:moveTo>
                  <a:pt x="27621" y="0"/>
                </a:moveTo>
                <a:lnTo>
                  <a:pt x="3136" y="8406"/>
                </a:lnTo>
                <a:lnTo>
                  <a:pt x="1" y="18647"/>
                </a:lnTo>
                <a:lnTo>
                  <a:pt x="401" y="21783"/>
                </a:lnTo>
                <a:cubicBezTo>
                  <a:pt x="3507" y="24907"/>
                  <a:pt x="7634" y="26510"/>
                  <a:pt x="11778" y="26510"/>
                </a:cubicBezTo>
                <a:cubicBezTo>
                  <a:pt x="15200" y="26510"/>
                  <a:pt x="18635" y="25417"/>
                  <a:pt x="21516" y="23184"/>
                </a:cubicBezTo>
                <a:cubicBezTo>
                  <a:pt x="25419" y="20215"/>
                  <a:pt x="27687" y="15578"/>
                  <a:pt x="27654" y="10675"/>
                </a:cubicBezTo>
                <a:lnTo>
                  <a:pt x="2762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18"/>
          <p:cNvSpPr/>
          <p:nvPr/>
        </p:nvSpPr>
        <p:spPr>
          <a:xfrm>
            <a:off x="6114168" y="3864531"/>
            <a:ext cx="313942" cy="233372"/>
          </a:xfrm>
          <a:custGeom>
            <a:avLst/>
            <a:gdLst/>
            <a:ahLst/>
            <a:cxnLst/>
            <a:rect l="l" t="t" r="r" b="b"/>
            <a:pathLst>
              <a:path w="16112" h="11977" extrusionOk="0">
                <a:moveTo>
                  <a:pt x="35" y="1"/>
                </a:moveTo>
                <a:cubicBezTo>
                  <a:pt x="34" y="1"/>
                  <a:pt x="34" y="1"/>
                  <a:pt x="34" y="1"/>
                </a:cubicBezTo>
                <a:cubicBezTo>
                  <a:pt x="0" y="68"/>
                  <a:pt x="3570" y="2770"/>
                  <a:pt x="8006" y="6072"/>
                </a:cubicBezTo>
                <a:cubicBezTo>
                  <a:pt x="12415" y="9354"/>
                  <a:pt x="16000" y="11977"/>
                  <a:pt x="16077" y="11977"/>
                </a:cubicBezTo>
                <a:cubicBezTo>
                  <a:pt x="16078" y="11977"/>
                  <a:pt x="16078" y="11976"/>
                  <a:pt x="16079" y="11976"/>
                </a:cubicBezTo>
                <a:cubicBezTo>
                  <a:pt x="16112" y="11909"/>
                  <a:pt x="12576" y="9208"/>
                  <a:pt x="8140" y="5905"/>
                </a:cubicBezTo>
                <a:cubicBezTo>
                  <a:pt x="3731" y="2624"/>
                  <a:pt x="113" y="1"/>
                  <a:pt x="3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18"/>
          <p:cNvSpPr/>
          <p:nvPr/>
        </p:nvSpPr>
        <p:spPr>
          <a:xfrm>
            <a:off x="6412503" y="3720245"/>
            <a:ext cx="121567" cy="39028"/>
          </a:xfrm>
          <a:custGeom>
            <a:avLst/>
            <a:gdLst/>
            <a:ahLst/>
            <a:cxnLst/>
            <a:rect l="l" t="t" r="r" b="b"/>
            <a:pathLst>
              <a:path w="6239" h="2003" extrusionOk="0">
                <a:moveTo>
                  <a:pt x="6238" y="1"/>
                </a:moveTo>
                <a:lnTo>
                  <a:pt x="6238" y="1"/>
                </a:lnTo>
                <a:cubicBezTo>
                  <a:pt x="5171" y="234"/>
                  <a:pt x="4137" y="534"/>
                  <a:pt x="3103" y="901"/>
                </a:cubicBezTo>
                <a:cubicBezTo>
                  <a:pt x="2035" y="1202"/>
                  <a:pt x="1001" y="1568"/>
                  <a:pt x="0" y="2002"/>
                </a:cubicBezTo>
                <a:cubicBezTo>
                  <a:pt x="1068" y="1769"/>
                  <a:pt x="2135" y="1468"/>
                  <a:pt x="3169" y="1101"/>
                </a:cubicBezTo>
                <a:cubicBezTo>
                  <a:pt x="4203" y="801"/>
                  <a:pt x="5237" y="434"/>
                  <a:pt x="6238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18"/>
          <p:cNvSpPr/>
          <p:nvPr/>
        </p:nvSpPr>
        <p:spPr>
          <a:xfrm>
            <a:off x="6402098" y="3757948"/>
            <a:ext cx="141071" cy="32520"/>
          </a:xfrm>
          <a:custGeom>
            <a:avLst/>
            <a:gdLst/>
            <a:ahLst/>
            <a:cxnLst/>
            <a:rect l="l" t="t" r="r" b="b"/>
            <a:pathLst>
              <a:path w="7240" h="1669" extrusionOk="0">
                <a:moveTo>
                  <a:pt x="7239" y="0"/>
                </a:moveTo>
                <a:cubicBezTo>
                  <a:pt x="6872" y="0"/>
                  <a:pt x="6505" y="0"/>
                  <a:pt x="6172" y="67"/>
                </a:cubicBezTo>
                <a:cubicBezTo>
                  <a:pt x="5271" y="167"/>
                  <a:pt x="4404" y="301"/>
                  <a:pt x="3536" y="501"/>
                </a:cubicBezTo>
                <a:cubicBezTo>
                  <a:pt x="2703" y="701"/>
                  <a:pt x="1835" y="968"/>
                  <a:pt x="1001" y="1268"/>
                </a:cubicBezTo>
                <a:cubicBezTo>
                  <a:pt x="668" y="1335"/>
                  <a:pt x="334" y="1501"/>
                  <a:pt x="1" y="1668"/>
                </a:cubicBezTo>
                <a:cubicBezTo>
                  <a:pt x="368" y="1602"/>
                  <a:pt x="701" y="1501"/>
                  <a:pt x="1068" y="1368"/>
                </a:cubicBezTo>
                <a:cubicBezTo>
                  <a:pt x="1702" y="1201"/>
                  <a:pt x="2602" y="934"/>
                  <a:pt x="3603" y="701"/>
                </a:cubicBezTo>
                <a:cubicBezTo>
                  <a:pt x="4604" y="467"/>
                  <a:pt x="5505" y="301"/>
                  <a:pt x="6172" y="201"/>
                </a:cubicBezTo>
                <a:cubicBezTo>
                  <a:pt x="6539" y="167"/>
                  <a:pt x="6906" y="100"/>
                  <a:pt x="7239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18"/>
          <p:cNvSpPr/>
          <p:nvPr/>
        </p:nvSpPr>
        <p:spPr>
          <a:xfrm>
            <a:off x="6396895" y="3792398"/>
            <a:ext cx="136512" cy="27318"/>
          </a:xfrm>
          <a:custGeom>
            <a:avLst/>
            <a:gdLst/>
            <a:ahLst/>
            <a:cxnLst/>
            <a:rect l="l" t="t" r="r" b="b"/>
            <a:pathLst>
              <a:path w="7006" h="1402" extrusionOk="0">
                <a:moveTo>
                  <a:pt x="7006" y="0"/>
                </a:moveTo>
                <a:lnTo>
                  <a:pt x="7006" y="0"/>
                </a:lnTo>
                <a:cubicBezTo>
                  <a:pt x="5805" y="134"/>
                  <a:pt x="4637" y="334"/>
                  <a:pt x="3470" y="601"/>
                </a:cubicBezTo>
                <a:cubicBezTo>
                  <a:pt x="2302" y="801"/>
                  <a:pt x="1135" y="1068"/>
                  <a:pt x="1" y="1401"/>
                </a:cubicBezTo>
                <a:cubicBezTo>
                  <a:pt x="1168" y="1268"/>
                  <a:pt x="2369" y="1068"/>
                  <a:pt x="3503" y="801"/>
                </a:cubicBezTo>
                <a:cubicBezTo>
                  <a:pt x="4704" y="601"/>
                  <a:pt x="5838" y="334"/>
                  <a:pt x="70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18"/>
          <p:cNvSpPr/>
          <p:nvPr/>
        </p:nvSpPr>
        <p:spPr>
          <a:xfrm>
            <a:off x="5798277" y="3441336"/>
            <a:ext cx="1017214" cy="453124"/>
          </a:xfrm>
          <a:custGeom>
            <a:avLst/>
            <a:gdLst/>
            <a:ahLst/>
            <a:cxnLst/>
            <a:rect l="l" t="t" r="r" b="b"/>
            <a:pathLst>
              <a:path w="52205" h="23255" extrusionOk="0">
                <a:moveTo>
                  <a:pt x="29013" y="1"/>
                </a:moveTo>
                <a:cubicBezTo>
                  <a:pt x="28994" y="1"/>
                  <a:pt x="28974" y="2"/>
                  <a:pt x="28955" y="4"/>
                </a:cubicBezTo>
                <a:lnTo>
                  <a:pt x="635" y="1339"/>
                </a:lnTo>
                <a:cubicBezTo>
                  <a:pt x="234" y="1339"/>
                  <a:pt x="1" y="1739"/>
                  <a:pt x="134" y="2073"/>
                </a:cubicBezTo>
                <a:lnTo>
                  <a:pt x="7773" y="22054"/>
                </a:lnTo>
                <a:cubicBezTo>
                  <a:pt x="7840" y="22254"/>
                  <a:pt x="8040" y="22420"/>
                  <a:pt x="8273" y="22420"/>
                </a:cubicBezTo>
                <a:lnTo>
                  <a:pt x="51638" y="23254"/>
                </a:lnTo>
                <a:cubicBezTo>
                  <a:pt x="51938" y="23254"/>
                  <a:pt x="52205" y="22988"/>
                  <a:pt x="52205" y="22687"/>
                </a:cubicBezTo>
                <a:lnTo>
                  <a:pt x="52205" y="21720"/>
                </a:lnTo>
                <a:cubicBezTo>
                  <a:pt x="52205" y="21420"/>
                  <a:pt x="51971" y="21153"/>
                  <a:pt x="51671" y="21153"/>
                </a:cubicBezTo>
                <a:lnTo>
                  <a:pt x="35826" y="19952"/>
                </a:lnTo>
                <a:cubicBezTo>
                  <a:pt x="35593" y="19952"/>
                  <a:pt x="35426" y="19785"/>
                  <a:pt x="35359" y="19585"/>
                </a:cubicBezTo>
                <a:lnTo>
                  <a:pt x="29522" y="438"/>
                </a:lnTo>
                <a:cubicBezTo>
                  <a:pt x="29460" y="191"/>
                  <a:pt x="29255" y="1"/>
                  <a:pt x="2901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18"/>
          <p:cNvSpPr/>
          <p:nvPr/>
        </p:nvSpPr>
        <p:spPr>
          <a:xfrm>
            <a:off x="6118065" y="3608674"/>
            <a:ext cx="55922" cy="49200"/>
          </a:xfrm>
          <a:custGeom>
            <a:avLst/>
            <a:gdLst/>
            <a:ahLst/>
            <a:cxnLst/>
            <a:rect l="l" t="t" r="r" b="b"/>
            <a:pathLst>
              <a:path w="2870" h="2525" extrusionOk="0">
                <a:moveTo>
                  <a:pt x="1324" y="0"/>
                </a:moveTo>
                <a:cubicBezTo>
                  <a:pt x="1170" y="0"/>
                  <a:pt x="1024" y="28"/>
                  <a:pt x="901" y="89"/>
                </a:cubicBezTo>
                <a:cubicBezTo>
                  <a:pt x="468" y="256"/>
                  <a:pt x="134" y="623"/>
                  <a:pt x="34" y="1057"/>
                </a:cubicBezTo>
                <a:cubicBezTo>
                  <a:pt x="1" y="1524"/>
                  <a:pt x="234" y="1991"/>
                  <a:pt x="601" y="2258"/>
                </a:cubicBezTo>
                <a:cubicBezTo>
                  <a:pt x="846" y="2433"/>
                  <a:pt x="1137" y="2525"/>
                  <a:pt x="1431" y="2525"/>
                </a:cubicBezTo>
                <a:cubicBezTo>
                  <a:pt x="1697" y="2525"/>
                  <a:pt x="1964" y="2449"/>
                  <a:pt x="2202" y="2291"/>
                </a:cubicBezTo>
                <a:cubicBezTo>
                  <a:pt x="2702" y="1924"/>
                  <a:pt x="2869" y="1290"/>
                  <a:pt x="2602" y="723"/>
                </a:cubicBezTo>
                <a:cubicBezTo>
                  <a:pt x="2448" y="312"/>
                  <a:pt x="1839" y="0"/>
                  <a:pt x="132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18"/>
          <p:cNvSpPr/>
          <p:nvPr/>
        </p:nvSpPr>
        <p:spPr>
          <a:xfrm>
            <a:off x="6183067" y="3715218"/>
            <a:ext cx="1099714" cy="721315"/>
          </a:xfrm>
          <a:custGeom>
            <a:avLst/>
            <a:gdLst/>
            <a:ahLst/>
            <a:cxnLst/>
            <a:rect l="l" t="t" r="r" b="b"/>
            <a:pathLst>
              <a:path w="56439" h="37019" extrusionOk="0">
                <a:moveTo>
                  <a:pt x="42323" y="1"/>
                </a:moveTo>
                <a:cubicBezTo>
                  <a:pt x="41907" y="1"/>
                  <a:pt x="41487" y="20"/>
                  <a:pt x="41063" y="59"/>
                </a:cubicBezTo>
                <a:cubicBezTo>
                  <a:pt x="38361" y="292"/>
                  <a:pt x="35792" y="1359"/>
                  <a:pt x="33691" y="3061"/>
                </a:cubicBezTo>
                <a:lnTo>
                  <a:pt x="0" y="29480"/>
                </a:lnTo>
                <a:lnTo>
                  <a:pt x="4604" y="37018"/>
                </a:lnTo>
                <a:lnTo>
                  <a:pt x="32890" y="28312"/>
                </a:lnTo>
                <a:lnTo>
                  <a:pt x="55240" y="21107"/>
                </a:lnTo>
                <a:lnTo>
                  <a:pt x="55773" y="14669"/>
                </a:lnTo>
                <a:cubicBezTo>
                  <a:pt x="56438" y="6688"/>
                  <a:pt x="50128" y="1"/>
                  <a:pt x="4232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18"/>
          <p:cNvSpPr/>
          <p:nvPr/>
        </p:nvSpPr>
        <p:spPr>
          <a:xfrm>
            <a:off x="6272113" y="4088122"/>
            <a:ext cx="842376" cy="348411"/>
          </a:xfrm>
          <a:custGeom>
            <a:avLst/>
            <a:gdLst/>
            <a:ahLst/>
            <a:cxnLst/>
            <a:rect l="l" t="t" r="r" b="b"/>
            <a:pathLst>
              <a:path w="43232" h="17881" extrusionOk="0">
                <a:moveTo>
                  <a:pt x="43231" y="1"/>
                </a:moveTo>
                <a:cubicBezTo>
                  <a:pt x="43231" y="1"/>
                  <a:pt x="43223" y="1"/>
                  <a:pt x="43206" y="9"/>
                </a:cubicBezTo>
                <a:lnTo>
                  <a:pt x="43206" y="9"/>
                </a:lnTo>
                <a:lnTo>
                  <a:pt x="43231" y="1"/>
                </a:lnTo>
                <a:close/>
                <a:moveTo>
                  <a:pt x="43206" y="9"/>
                </a:moveTo>
                <a:lnTo>
                  <a:pt x="43131" y="34"/>
                </a:lnTo>
                <a:lnTo>
                  <a:pt x="42864" y="234"/>
                </a:lnTo>
                <a:lnTo>
                  <a:pt x="41763" y="1068"/>
                </a:lnTo>
                <a:lnTo>
                  <a:pt x="40963" y="1669"/>
                </a:lnTo>
                <a:cubicBezTo>
                  <a:pt x="40696" y="1902"/>
                  <a:pt x="40329" y="2102"/>
                  <a:pt x="39995" y="2336"/>
                </a:cubicBezTo>
                <a:lnTo>
                  <a:pt x="38828" y="3103"/>
                </a:lnTo>
                <a:cubicBezTo>
                  <a:pt x="38628" y="3236"/>
                  <a:pt x="38428" y="3370"/>
                  <a:pt x="38227" y="3503"/>
                </a:cubicBezTo>
                <a:lnTo>
                  <a:pt x="37527" y="3904"/>
                </a:lnTo>
                <a:cubicBezTo>
                  <a:pt x="36626" y="4437"/>
                  <a:pt x="35626" y="5071"/>
                  <a:pt x="34525" y="5605"/>
                </a:cubicBezTo>
                <a:cubicBezTo>
                  <a:pt x="33958" y="5905"/>
                  <a:pt x="33391" y="6205"/>
                  <a:pt x="32790" y="6506"/>
                </a:cubicBezTo>
                <a:lnTo>
                  <a:pt x="30922" y="7373"/>
                </a:lnTo>
                <a:cubicBezTo>
                  <a:pt x="28354" y="8540"/>
                  <a:pt x="25518" y="9708"/>
                  <a:pt x="22416" y="10742"/>
                </a:cubicBezTo>
                <a:cubicBezTo>
                  <a:pt x="16278" y="12877"/>
                  <a:pt x="10608" y="14411"/>
                  <a:pt x="6538" y="15679"/>
                </a:cubicBezTo>
                <a:cubicBezTo>
                  <a:pt x="5504" y="16012"/>
                  <a:pt x="4603" y="16279"/>
                  <a:pt x="3803" y="16546"/>
                </a:cubicBezTo>
                <a:cubicBezTo>
                  <a:pt x="3002" y="16846"/>
                  <a:pt x="2302" y="17046"/>
                  <a:pt x="1735" y="17247"/>
                </a:cubicBezTo>
                <a:lnTo>
                  <a:pt x="434" y="17714"/>
                </a:lnTo>
                <a:lnTo>
                  <a:pt x="100" y="17847"/>
                </a:lnTo>
                <a:lnTo>
                  <a:pt x="0" y="17880"/>
                </a:lnTo>
                <a:cubicBezTo>
                  <a:pt x="34" y="17880"/>
                  <a:pt x="67" y="17880"/>
                  <a:pt x="134" y="17847"/>
                </a:cubicBezTo>
                <a:lnTo>
                  <a:pt x="467" y="17747"/>
                </a:lnTo>
                <a:lnTo>
                  <a:pt x="1768" y="17347"/>
                </a:lnTo>
                <a:cubicBezTo>
                  <a:pt x="2335" y="17146"/>
                  <a:pt x="3036" y="16946"/>
                  <a:pt x="3836" y="16679"/>
                </a:cubicBezTo>
                <a:cubicBezTo>
                  <a:pt x="4670" y="16446"/>
                  <a:pt x="5571" y="16146"/>
                  <a:pt x="6605" y="15846"/>
                </a:cubicBezTo>
                <a:cubicBezTo>
                  <a:pt x="10674" y="14611"/>
                  <a:pt x="16345" y="13077"/>
                  <a:pt x="22516" y="10975"/>
                </a:cubicBezTo>
                <a:cubicBezTo>
                  <a:pt x="25418" y="9975"/>
                  <a:pt x="28254" y="8841"/>
                  <a:pt x="31022" y="7573"/>
                </a:cubicBezTo>
                <a:lnTo>
                  <a:pt x="32890" y="6706"/>
                </a:lnTo>
                <a:cubicBezTo>
                  <a:pt x="33491" y="6405"/>
                  <a:pt x="34058" y="6072"/>
                  <a:pt x="34625" y="5772"/>
                </a:cubicBezTo>
                <a:cubicBezTo>
                  <a:pt x="35726" y="5205"/>
                  <a:pt x="36726" y="4604"/>
                  <a:pt x="37627" y="4037"/>
                </a:cubicBezTo>
                <a:lnTo>
                  <a:pt x="38294" y="3637"/>
                </a:lnTo>
                <a:cubicBezTo>
                  <a:pt x="38494" y="3503"/>
                  <a:pt x="38728" y="3337"/>
                  <a:pt x="38928" y="3203"/>
                </a:cubicBezTo>
                <a:lnTo>
                  <a:pt x="40029" y="2436"/>
                </a:lnTo>
                <a:cubicBezTo>
                  <a:pt x="40396" y="2169"/>
                  <a:pt x="40729" y="2002"/>
                  <a:pt x="40996" y="1769"/>
                </a:cubicBezTo>
                <a:lnTo>
                  <a:pt x="41797" y="1168"/>
                </a:lnTo>
                <a:lnTo>
                  <a:pt x="42864" y="301"/>
                </a:lnTo>
                <a:lnTo>
                  <a:pt x="43131" y="68"/>
                </a:lnTo>
                <a:cubicBezTo>
                  <a:pt x="43164" y="34"/>
                  <a:pt x="43189" y="18"/>
                  <a:pt x="43206" y="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18"/>
          <p:cNvSpPr/>
          <p:nvPr/>
        </p:nvSpPr>
        <p:spPr>
          <a:xfrm>
            <a:off x="6946119" y="4156377"/>
            <a:ext cx="183958" cy="40314"/>
          </a:xfrm>
          <a:custGeom>
            <a:avLst/>
            <a:gdLst/>
            <a:ahLst/>
            <a:cxnLst/>
            <a:rect l="l" t="t" r="r" b="b"/>
            <a:pathLst>
              <a:path w="9441" h="2069" extrusionOk="0">
                <a:moveTo>
                  <a:pt x="9441" y="0"/>
                </a:moveTo>
                <a:cubicBezTo>
                  <a:pt x="8974" y="134"/>
                  <a:pt x="8540" y="267"/>
                  <a:pt x="8106" y="434"/>
                </a:cubicBezTo>
                <a:cubicBezTo>
                  <a:pt x="7272" y="701"/>
                  <a:pt x="6072" y="1034"/>
                  <a:pt x="4804" y="1335"/>
                </a:cubicBezTo>
                <a:cubicBezTo>
                  <a:pt x="3503" y="1602"/>
                  <a:pt x="2302" y="1768"/>
                  <a:pt x="1435" y="1868"/>
                </a:cubicBezTo>
                <a:cubicBezTo>
                  <a:pt x="935" y="1902"/>
                  <a:pt x="468" y="1935"/>
                  <a:pt x="1" y="2035"/>
                </a:cubicBezTo>
                <a:cubicBezTo>
                  <a:pt x="134" y="2069"/>
                  <a:pt x="267" y="2069"/>
                  <a:pt x="401" y="2069"/>
                </a:cubicBezTo>
                <a:cubicBezTo>
                  <a:pt x="634" y="2069"/>
                  <a:pt x="1001" y="2035"/>
                  <a:pt x="1435" y="2002"/>
                </a:cubicBezTo>
                <a:cubicBezTo>
                  <a:pt x="2569" y="1935"/>
                  <a:pt x="3703" y="1768"/>
                  <a:pt x="4837" y="1535"/>
                </a:cubicBezTo>
                <a:cubicBezTo>
                  <a:pt x="5971" y="1301"/>
                  <a:pt x="7072" y="968"/>
                  <a:pt x="8140" y="567"/>
                </a:cubicBezTo>
                <a:cubicBezTo>
                  <a:pt x="8573" y="434"/>
                  <a:pt x="8874" y="301"/>
                  <a:pt x="9107" y="200"/>
                </a:cubicBezTo>
                <a:cubicBezTo>
                  <a:pt x="9240" y="134"/>
                  <a:pt x="9341" y="67"/>
                  <a:pt x="944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18"/>
          <p:cNvSpPr/>
          <p:nvPr/>
        </p:nvSpPr>
        <p:spPr>
          <a:xfrm>
            <a:off x="6182404" y="3799549"/>
            <a:ext cx="631801" cy="490106"/>
          </a:xfrm>
          <a:custGeom>
            <a:avLst/>
            <a:gdLst/>
            <a:ahLst/>
            <a:cxnLst/>
            <a:rect l="l" t="t" r="r" b="b"/>
            <a:pathLst>
              <a:path w="32425" h="25153" extrusionOk="0">
                <a:moveTo>
                  <a:pt x="32390" y="0"/>
                </a:moveTo>
                <a:cubicBezTo>
                  <a:pt x="32314" y="0"/>
                  <a:pt x="25059" y="5591"/>
                  <a:pt x="16146" y="12509"/>
                </a:cubicBezTo>
                <a:cubicBezTo>
                  <a:pt x="7206" y="19448"/>
                  <a:pt x="1" y="25118"/>
                  <a:pt x="34" y="25152"/>
                </a:cubicBezTo>
                <a:cubicBezTo>
                  <a:pt x="34" y="25152"/>
                  <a:pt x="35" y="25152"/>
                  <a:pt x="36" y="25152"/>
                </a:cubicBezTo>
                <a:cubicBezTo>
                  <a:pt x="153" y="25152"/>
                  <a:pt x="7392" y="19573"/>
                  <a:pt x="16279" y="12676"/>
                </a:cubicBezTo>
                <a:cubicBezTo>
                  <a:pt x="25219" y="5738"/>
                  <a:pt x="32424" y="67"/>
                  <a:pt x="32391" y="0"/>
                </a:cubicBezTo>
                <a:cubicBezTo>
                  <a:pt x="32391" y="0"/>
                  <a:pt x="32390" y="0"/>
                  <a:pt x="323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18"/>
          <p:cNvSpPr/>
          <p:nvPr/>
        </p:nvSpPr>
        <p:spPr>
          <a:xfrm>
            <a:off x="6332556" y="4273054"/>
            <a:ext cx="484884" cy="218622"/>
          </a:xfrm>
          <a:custGeom>
            <a:avLst/>
            <a:gdLst/>
            <a:ahLst/>
            <a:cxnLst/>
            <a:rect l="l" t="t" r="r" b="b"/>
            <a:pathLst>
              <a:path w="24885" h="11220" extrusionOk="0">
                <a:moveTo>
                  <a:pt x="4622" y="1"/>
                </a:moveTo>
                <a:cubicBezTo>
                  <a:pt x="4416" y="1"/>
                  <a:pt x="4210" y="6"/>
                  <a:pt x="4003" y="17"/>
                </a:cubicBezTo>
                <a:cubicBezTo>
                  <a:pt x="3103" y="83"/>
                  <a:pt x="2235" y="450"/>
                  <a:pt x="1602" y="1117"/>
                </a:cubicBezTo>
                <a:cubicBezTo>
                  <a:pt x="0" y="2819"/>
                  <a:pt x="1201" y="5054"/>
                  <a:pt x="2636" y="6521"/>
                </a:cubicBezTo>
                <a:cubicBezTo>
                  <a:pt x="5171" y="9090"/>
                  <a:pt x="8506" y="10724"/>
                  <a:pt x="12109" y="11125"/>
                </a:cubicBezTo>
                <a:cubicBezTo>
                  <a:pt x="12720" y="11187"/>
                  <a:pt x="13380" y="11219"/>
                  <a:pt x="14069" y="11219"/>
                </a:cubicBezTo>
                <a:cubicBezTo>
                  <a:pt x="16692" y="11219"/>
                  <a:pt x="19739" y="10754"/>
                  <a:pt x="22116" y="9724"/>
                </a:cubicBezTo>
                <a:cubicBezTo>
                  <a:pt x="23951" y="8923"/>
                  <a:pt x="24885" y="6755"/>
                  <a:pt x="23917" y="4987"/>
                </a:cubicBezTo>
                <a:cubicBezTo>
                  <a:pt x="23651" y="4453"/>
                  <a:pt x="23250" y="4020"/>
                  <a:pt x="22717" y="3719"/>
                </a:cubicBezTo>
                <a:cubicBezTo>
                  <a:pt x="22101" y="3399"/>
                  <a:pt x="21450" y="3275"/>
                  <a:pt x="20796" y="3275"/>
                </a:cubicBezTo>
                <a:cubicBezTo>
                  <a:pt x="19749" y="3275"/>
                  <a:pt x="18691" y="3591"/>
                  <a:pt x="17746" y="3919"/>
                </a:cubicBezTo>
                <a:cubicBezTo>
                  <a:pt x="16908" y="4190"/>
                  <a:pt x="16047" y="4592"/>
                  <a:pt x="15200" y="4592"/>
                </a:cubicBezTo>
                <a:cubicBezTo>
                  <a:pt x="15003" y="4592"/>
                  <a:pt x="14806" y="4570"/>
                  <a:pt x="14611" y="4520"/>
                </a:cubicBezTo>
                <a:cubicBezTo>
                  <a:pt x="13844" y="4286"/>
                  <a:pt x="13277" y="3686"/>
                  <a:pt x="12709" y="3152"/>
                </a:cubicBezTo>
                <a:cubicBezTo>
                  <a:pt x="10494" y="1124"/>
                  <a:pt x="7607" y="1"/>
                  <a:pt x="4622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18"/>
          <p:cNvSpPr/>
          <p:nvPr/>
        </p:nvSpPr>
        <p:spPr>
          <a:xfrm>
            <a:off x="6350755" y="4300235"/>
            <a:ext cx="454351" cy="190797"/>
          </a:xfrm>
          <a:custGeom>
            <a:avLst/>
            <a:gdLst/>
            <a:ahLst/>
            <a:cxnLst/>
            <a:rect l="l" t="t" r="r" b="b"/>
            <a:pathLst>
              <a:path w="23318" h="9792" extrusionOk="0">
                <a:moveTo>
                  <a:pt x="3795" y="0"/>
                </a:moveTo>
                <a:cubicBezTo>
                  <a:pt x="3553" y="0"/>
                  <a:pt x="3311" y="8"/>
                  <a:pt x="3069" y="23"/>
                </a:cubicBezTo>
                <a:cubicBezTo>
                  <a:pt x="2135" y="56"/>
                  <a:pt x="1301" y="423"/>
                  <a:pt x="668" y="1090"/>
                </a:cubicBezTo>
                <a:cubicBezTo>
                  <a:pt x="334" y="1424"/>
                  <a:pt x="100" y="1857"/>
                  <a:pt x="0" y="2291"/>
                </a:cubicBezTo>
                <a:cubicBezTo>
                  <a:pt x="301" y="3358"/>
                  <a:pt x="901" y="4326"/>
                  <a:pt x="1702" y="5126"/>
                </a:cubicBezTo>
                <a:cubicBezTo>
                  <a:pt x="4237" y="7695"/>
                  <a:pt x="7572" y="9296"/>
                  <a:pt x="11175" y="9696"/>
                </a:cubicBezTo>
                <a:cubicBezTo>
                  <a:pt x="11789" y="9759"/>
                  <a:pt x="12452" y="9791"/>
                  <a:pt x="13145" y="9791"/>
                </a:cubicBezTo>
                <a:cubicBezTo>
                  <a:pt x="15766" y="9791"/>
                  <a:pt x="18808" y="9331"/>
                  <a:pt x="21182" y="8329"/>
                </a:cubicBezTo>
                <a:cubicBezTo>
                  <a:pt x="22250" y="7862"/>
                  <a:pt x="23050" y="6928"/>
                  <a:pt x="23317" y="5793"/>
                </a:cubicBezTo>
                <a:cubicBezTo>
                  <a:pt x="23117" y="4893"/>
                  <a:pt x="22550" y="4159"/>
                  <a:pt x="21783" y="3725"/>
                </a:cubicBezTo>
                <a:cubicBezTo>
                  <a:pt x="21155" y="3385"/>
                  <a:pt x="20491" y="3255"/>
                  <a:pt x="19824" y="3255"/>
                </a:cubicBezTo>
                <a:cubicBezTo>
                  <a:pt x="18789" y="3255"/>
                  <a:pt x="17745" y="3568"/>
                  <a:pt x="16812" y="3892"/>
                </a:cubicBezTo>
                <a:cubicBezTo>
                  <a:pt x="15983" y="4160"/>
                  <a:pt x="15132" y="4577"/>
                  <a:pt x="14294" y="4577"/>
                </a:cubicBezTo>
                <a:cubicBezTo>
                  <a:pt x="14088" y="4577"/>
                  <a:pt x="13882" y="4552"/>
                  <a:pt x="13677" y="4493"/>
                </a:cubicBezTo>
                <a:cubicBezTo>
                  <a:pt x="12910" y="4259"/>
                  <a:pt x="12343" y="3659"/>
                  <a:pt x="11775" y="3125"/>
                </a:cubicBezTo>
                <a:cubicBezTo>
                  <a:pt x="9586" y="1121"/>
                  <a:pt x="6742" y="0"/>
                  <a:pt x="379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18"/>
          <p:cNvSpPr/>
          <p:nvPr/>
        </p:nvSpPr>
        <p:spPr>
          <a:xfrm>
            <a:off x="6349449" y="4298560"/>
            <a:ext cx="455657" cy="113929"/>
          </a:xfrm>
          <a:custGeom>
            <a:avLst/>
            <a:gdLst/>
            <a:ahLst/>
            <a:cxnLst/>
            <a:rect l="l" t="t" r="r" b="b"/>
            <a:pathLst>
              <a:path w="23385" h="5847" extrusionOk="0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18"/>
          <p:cNvSpPr/>
          <p:nvPr/>
        </p:nvSpPr>
        <p:spPr>
          <a:xfrm>
            <a:off x="6349449" y="4298560"/>
            <a:ext cx="455657" cy="113929"/>
          </a:xfrm>
          <a:custGeom>
            <a:avLst/>
            <a:gdLst/>
            <a:ahLst/>
            <a:cxnLst/>
            <a:rect l="l" t="t" r="r" b="b"/>
            <a:pathLst>
              <a:path w="23385" h="5847" extrusionOk="0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18"/>
          <p:cNvSpPr/>
          <p:nvPr/>
        </p:nvSpPr>
        <p:spPr>
          <a:xfrm>
            <a:off x="6414451" y="4348110"/>
            <a:ext cx="120904" cy="56565"/>
          </a:xfrm>
          <a:custGeom>
            <a:avLst/>
            <a:gdLst/>
            <a:ahLst/>
            <a:cxnLst/>
            <a:rect l="l" t="t" r="r" b="b"/>
            <a:pathLst>
              <a:path w="6205" h="2903" extrusionOk="0">
                <a:moveTo>
                  <a:pt x="6205" y="1"/>
                </a:moveTo>
                <a:lnTo>
                  <a:pt x="6205" y="1"/>
                </a:lnTo>
                <a:cubicBezTo>
                  <a:pt x="5871" y="67"/>
                  <a:pt x="5538" y="134"/>
                  <a:pt x="5237" y="268"/>
                </a:cubicBezTo>
                <a:cubicBezTo>
                  <a:pt x="4470" y="534"/>
                  <a:pt x="3703" y="868"/>
                  <a:pt x="3003" y="1202"/>
                </a:cubicBezTo>
                <a:cubicBezTo>
                  <a:pt x="2269" y="1535"/>
                  <a:pt x="1535" y="1935"/>
                  <a:pt x="834" y="2336"/>
                </a:cubicBezTo>
                <a:cubicBezTo>
                  <a:pt x="534" y="2503"/>
                  <a:pt x="267" y="2703"/>
                  <a:pt x="0" y="2903"/>
                </a:cubicBezTo>
                <a:cubicBezTo>
                  <a:pt x="334" y="2803"/>
                  <a:pt x="634" y="2636"/>
                  <a:pt x="934" y="2469"/>
                </a:cubicBezTo>
                <a:cubicBezTo>
                  <a:pt x="1468" y="2202"/>
                  <a:pt x="2235" y="1802"/>
                  <a:pt x="3069" y="1402"/>
                </a:cubicBezTo>
                <a:cubicBezTo>
                  <a:pt x="3937" y="1001"/>
                  <a:pt x="4704" y="668"/>
                  <a:pt x="5271" y="434"/>
                </a:cubicBezTo>
                <a:cubicBezTo>
                  <a:pt x="5604" y="301"/>
                  <a:pt x="5905" y="168"/>
                  <a:pt x="620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18"/>
          <p:cNvSpPr/>
          <p:nvPr/>
        </p:nvSpPr>
        <p:spPr>
          <a:xfrm>
            <a:off x="6426142" y="4376071"/>
            <a:ext cx="124821" cy="60462"/>
          </a:xfrm>
          <a:custGeom>
            <a:avLst/>
            <a:gdLst/>
            <a:ahLst/>
            <a:cxnLst/>
            <a:rect l="l" t="t" r="r" b="b"/>
            <a:pathLst>
              <a:path w="6406" h="3103" extrusionOk="0">
                <a:moveTo>
                  <a:pt x="6405" y="0"/>
                </a:moveTo>
                <a:lnTo>
                  <a:pt x="6405" y="0"/>
                </a:lnTo>
                <a:cubicBezTo>
                  <a:pt x="5271" y="400"/>
                  <a:pt x="4204" y="901"/>
                  <a:pt x="3136" y="1434"/>
                </a:cubicBezTo>
                <a:cubicBezTo>
                  <a:pt x="2069" y="1935"/>
                  <a:pt x="1002" y="2469"/>
                  <a:pt x="1" y="3102"/>
                </a:cubicBezTo>
                <a:cubicBezTo>
                  <a:pt x="1102" y="2669"/>
                  <a:pt x="2169" y="2202"/>
                  <a:pt x="3236" y="1635"/>
                </a:cubicBezTo>
                <a:cubicBezTo>
                  <a:pt x="4337" y="1168"/>
                  <a:pt x="5371" y="601"/>
                  <a:pt x="640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18"/>
          <p:cNvSpPr/>
          <p:nvPr/>
        </p:nvSpPr>
        <p:spPr>
          <a:xfrm>
            <a:off x="6407943" y="4357151"/>
            <a:ext cx="148865" cy="93041"/>
          </a:xfrm>
          <a:custGeom>
            <a:avLst/>
            <a:gdLst/>
            <a:ahLst/>
            <a:cxnLst/>
            <a:rect l="l" t="t" r="r" b="b"/>
            <a:pathLst>
              <a:path w="7640" h="4775" extrusionOk="0">
                <a:moveTo>
                  <a:pt x="6" y="1"/>
                </a:moveTo>
                <a:cubicBezTo>
                  <a:pt x="2" y="1"/>
                  <a:pt x="1" y="2"/>
                  <a:pt x="1" y="4"/>
                </a:cubicBezTo>
                <a:cubicBezTo>
                  <a:pt x="1" y="37"/>
                  <a:pt x="1669" y="1171"/>
                  <a:pt x="3737" y="2472"/>
                </a:cubicBezTo>
                <a:cubicBezTo>
                  <a:pt x="5804" y="3785"/>
                  <a:pt x="7517" y="4775"/>
                  <a:pt x="7603" y="4775"/>
                </a:cubicBezTo>
                <a:cubicBezTo>
                  <a:pt x="7605" y="4775"/>
                  <a:pt x="7606" y="4774"/>
                  <a:pt x="7606" y="4774"/>
                </a:cubicBezTo>
                <a:cubicBezTo>
                  <a:pt x="7640" y="4707"/>
                  <a:pt x="5938" y="3606"/>
                  <a:pt x="3837" y="2305"/>
                </a:cubicBezTo>
                <a:cubicBezTo>
                  <a:pt x="1800" y="1012"/>
                  <a:pt x="107" y="1"/>
                  <a:pt x="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18"/>
          <p:cNvSpPr/>
          <p:nvPr/>
        </p:nvSpPr>
        <p:spPr>
          <a:xfrm>
            <a:off x="6464489" y="4340959"/>
            <a:ext cx="110519" cy="76712"/>
          </a:xfrm>
          <a:custGeom>
            <a:avLst/>
            <a:gdLst/>
            <a:ahLst/>
            <a:cxnLst/>
            <a:rect l="l" t="t" r="r" b="b"/>
            <a:pathLst>
              <a:path w="5672" h="3937" extrusionOk="0">
                <a:moveTo>
                  <a:pt x="1" y="1"/>
                </a:moveTo>
                <a:lnTo>
                  <a:pt x="1" y="1"/>
                </a:lnTo>
                <a:cubicBezTo>
                  <a:pt x="234" y="201"/>
                  <a:pt x="535" y="401"/>
                  <a:pt x="835" y="568"/>
                </a:cubicBezTo>
                <a:cubicBezTo>
                  <a:pt x="1335" y="935"/>
                  <a:pt x="2069" y="1402"/>
                  <a:pt x="2836" y="1936"/>
                </a:cubicBezTo>
                <a:cubicBezTo>
                  <a:pt x="3637" y="2503"/>
                  <a:pt x="4337" y="3003"/>
                  <a:pt x="4838" y="3370"/>
                </a:cubicBezTo>
                <a:cubicBezTo>
                  <a:pt x="5105" y="3570"/>
                  <a:pt x="5371" y="3770"/>
                  <a:pt x="5672" y="3937"/>
                </a:cubicBezTo>
                <a:cubicBezTo>
                  <a:pt x="5438" y="3670"/>
                  <a:pt x="5205" y="3437"/>
                  <a:pt x="4938" y="3236"/>
                </a:cubicBezTo>
                <a:cubicBezTo>
                  <a:pt x="4471" y="2836"/>
                  <a:pt x="3770" y="2302"/>
                  <a:pt x="2970" y="1769"/>
                </a:cubicBezTo>
                <a:cubicBezTo>
                  <a:pt x="2169" y="1235"/>
                  <a:pt x="1435" y="768"/>
                  <a:pt x="902" y="434"/>
                </a:cubicBezTo>
                <a:cubicBezTo>
                  <a:pt x="601" y="268"/>
                  <a:pt x="301" y="1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18"/>
          <p:cNvSpPr txBox="1">
            <a:spLocks noGrp="1"/>
          </p:cNvSpPr>
          <p:nvPr>
            <p:ph type="subTitle" idx="1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15" name="Google Shape;1615;p18"/>
          <p:cNvSpPr txBox="1">
            <a:spLocks noGrp="1"/>
          </p:cNvSpPr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16" name="Google Shape;1616;p18"/>
          <p:cNvSpPr txBox="1">
            <a:spLocks noGrp="1"/>
          </p:cNvSpPr>
          <p:nvPr>
            <p:ph type="title" idx="2" hasCustomPrompt="1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19"/>
          <p:cNvGrpSpPr/>
          <p:nvPr/>
        </p:nvGrpSpPr>
        <p:grpSpPr>
          <a:xfrm>
            <a:off x="7296625" y="863250"/>
            <a:ext cx="948182" cy="792007"/>
            <a:chOff x="7296625" y="863250"/>
            <a:chExt cx="948182" cy="792007"/>
          </a:xfrm>
        </p:grpSpPr>
        <p:sp>
          <p:nvSpPr>
            <p:cNvPr id="1619" name="Google Shape;1619;p19"/>
            <p:cNvSpPr/>
            <p:nvPr/>
          </p:nvSpPr>
          <p:spPr>
            <a:xfrm>
              <a:off x="7296625" y="863250"/>
              <a:ext cx="948182" cy="792007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E0E0E0">
                <a:alpha val="44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7894256" y="866790"/>
              <a:ext cx="296869" cy="302115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1" name="Google Shape;1621;p19"/>
          <p:cNvSpPr/>
          <p:nvPr/>
        </p:nvSpPr>
        <p:spPr>
          <a:xfrm>
            <a:off x="931775" y="866800"/>
            <a:ext cx="874593" cy="874593"/>
          </a:xfrm>
          <a:custGeom>
            <a:avLst/>
            <a:gdLst/>
            <a:ahLst/>
            <a:cxnLst/>
            <a:rect l="l" t="t" r="r" b="b"/>
            <a:pathLst>
              <a:path w="22129" h="22129" extrusionOk="0">
                <a:moveTo>
                  <a:pt x="11242" y="7061"/>
                </a:moveTo>
                <a:cubicBezTo>
                  <a:pt x="13026" y="7061"/>
                  <a:pt x="14637" y="8278"/>
                  <a:pt x="15077" y="10092"/>
                </a:cubicBezTo>
                <a:cubicBezTo>
                  <a:pt x="15740" y="12744"/>
                  <a:pt x="13635" y="14991"/>
                  <a:pt x="11235" y="14991"/>
                </a:cubicBezTo>
                <a:cubicBezTo>
                  <a:pt x="10555" y="14991"/>
                  <a:pt x="9851" y="14810"/>
                  <a:pt x="9180" y="14408"/>
                </a:cubicBezTo>
                <a:cubicBezTo>
                  <a:pt x="6171" y="12584"/>
                  <a:pt x="6870" y="8025"/>
                  <a:pt x="10305" y="7174"/>
                </a:cubicBezTo>
                <a:cubicBezTo>
                  <a:pt x="10619" y="7097"/>
                  <a:pt x="10933" y="7061"/>
                  <a:pt x="11242" y="7061"/>
                </a:cubicBezTo>
                <a:close/>
                <a:moveTo>
                  <a:pt x="10244" y="0"/>
                </a:moveTo>
                <a:lnTo>
                  <a:pt x="6657" y="882"/>
                </a:lnTo>
                <a:lnTo>
                  <a:pt x="6718" y="3101"/>
                </a:lnTo>
                <a:cubicBezTo>
                  <a:pt x="5989" y="3496"/>
                  <a:pt x="5350" y="3952"/>
                  <a:pt x="4773" y="4529"/>
                </a:cubicBezTo>
                <a:lnTo>
                  <a:pt x="2645" y="3800"/>
                </a:lnTo>
                <a:lnTo>
                  <a:pt x="761" y="6961"/>
                </a:lnTo>
                <a:lnTo>
                  <a:pt x="2372" y="8511"/>
                </a:lnTo>
                <a:cubicBezTo>
                  <a:pt x="2128" y="9271"/>
                  <a:pt x="2007" y="10092"/>
                  <a:pt x="1976" y="10882"/>
                </a:cubicBezTo>
                <a:lnTo>
                  <a:pt x="1" y="11885"/>
                </a:lnTo>
                <a:lnTo>
                  <a:pt x="882" y="15472"/>
                </a:lnTo>
                <a:lnTo>
                  <a:pt x="3101" y="15411"/>
                </a:lnTo>
                <a:cubicBezTo>
                  <a:pt x="3466" y="16140"/>
                  <a:pt x="3952" y="16779"/>
                  <a:pt x="4530" y="17356"/>
                </a:cubicBezTo>
                <a:lnTo>
                  <a:pt x="3800" y="19484"/>
                </a:lnTo>
                <a:lnTo>
                  <a:pt x="6961" y="21368"/>
                </a:lnTo>
                <a:lnTo>
                  <a:pt x="8511" y="19757"/>
                </a:lnTo>
                <a:cubicBezTo>
                  <a:pt x="9271" y="20001"/>
                  <a:pt x="10092" y="20122"/>
                  <a:pt x="10882" y="20153"/>
                </a:cubicBezTo>
                <a:lnTo>
                  <a:pt x="11885" y="22128"/>
                </a:lnTo>
                <a:lnTo>
                  <a:pt x="15472" y="21277"/>
                </a:lnTo>
                <a:lnTo>
                  <a:pt x="15411" y="19028"/>
                </a:lnTo>
                <a:cubicBezTo>
                  <a:pt x="16141" y="18663"/>
                  <a:pt x="16779" y="18177"/>
                  <a:pt x="17357" y="17630"/>
                </a:cubicBezTo>
                <a:lnTo>
                  <a:pt x="19484" y="18329"/>
                </a:lnTo>
                <a:lnTo>
                  <a:pt x="21369" y="15168"/>
                </a:lnTo>
                <a:lnTo>
                  <a:pt x="19758" y="13617"/>
                </a:lnTo>
                <a:cubicBezTo>
                  <a:pt x="20001" y="12858"/>
                  <a:pt x="20123" y="12037"/>
                  <a:pt x="20153" y="11247"/>
                </a:cubicBezTo>
                <a:lnTo>
                  <a:pt x="22129" y="10244"/>
                </a:lnTo>
                <a:lnTo>
                  <a:pt x="21278" y="6657"/>
                </a:lnTo>
                <a:lnTo>
                  <a:pt x="19028" y="6718"/>
                </a:lnTo>
                <a:cubicBezTo>
                  <a:pt x="18664" y="5988"/>
                  <a:pt x="18177" y="5350"/>
                  <a:pt x="17630" y="4772"/>
                </a:cubicBezTo>
                <a:lnTo>
                  <a:pt x="18329" y="2645"/>
                </a:lnTo>
                <a:lnTo>
                  <a:pt x="15168" y="760"/>
                </a:lnTo>
                <a:lnTo>
                  <a:pt x="13618" y="2371"/>
                </a:lnTo>
                <a:cubicBezTo>
                  <a:pt x="12858" y="2128"/>
                  <a:pt x="12037" y="2006"/>
                  <a:pt x="11247" y="1976"/>
                </a:cubicBezTo>
                <a:lnTo>
                  <a:pt x="10244" y="0"/>
                </a:lnTo>
                <a:close/>
              </a:path>
            </a:pathLst>
          </a:custGeom>
          <a:solidFill>
            <a:srgbClr val="E0E0E0">
              <a:alpha val="45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19"/>
          <p:cNvSpPr/>
          <p:nvPr/>
        </p:nvSpPr>
        <p:spPr>
          <a:xfrm rot="900879">
            <a:off x="4343871" y="3973418"/>
            <a:ext cx="1457592" cy="958581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19"/>
          <p:cNvSpPr txBox="1">
            <a:spLocks noGrp="1"/>
          </p:cNvSpPr>
          <p:nvPr>
            <p:ph type="subTitle" idx="1"/>
          </p:nvPr>
        </p:nvSpPr>
        <p:spPr>
          <a:xfrm>
            <a:off x="1659063" y="2572402"/>
            <a:ext cx="1381800" cy="51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24" name="Google Shape;1624;p19"/>
          <p:cNvSpPr txBox="1">
            <a:spLocks noGrp="1"/>
          </p:cNvSpPr>
          <p:nvPr>
            <p:ph type="subTitle" idx="2"/>
          </p:nvPr>
        </p:nvSpPr>
        <p:spPr>
          <a:xfrm>
            <a:off x="1659063" y="3028669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25" name="Google Shape;1625;p19"/>
          <p:cNvSpPr txBox="1">
            <a:spLocks noGrp="1"/>
          </p:cNvSpPr>
          <p:nvPr>
            <p:ph type="subTitle" idx="3"/>
          </p:nvPr>
        </p:nvSpPr>
        <p:spPr>
          <a:xfrm>
            <a:off x="3881098" y="2571752"/>
            <a:ext cx="1381800" cy="51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26" name="Google Shape;1626;p19"/>
          <p:cNvSpPr txBox="1">
            <a:spLocks noGrp="1"/>
          </p:cNvSpPr>
          <p:nvPr>
            <p:ph type="subTitle" idx="4"/>
          </p:nvPr>
        </p:nvSpPr>
        <p:spPr>
          <a:xfrm>
            <a:off x="3881098" y="3028019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27" name="Google Shape;1627;p19"/>
          <p:cNvSpPr txBox="1">
            <a:spLocks noGrp="1"/>
          </p:cNvSpPr>
          <p:nvPr>
            <p:ph type="subTitle" idx="5"/>
          </p:nvPr>
        </p:nvSpPr>
        <p:spPr>
          <a:xfrm>
            <a:off x="6103138" y="2571752"/>
            <a:ext cx="1381800" cy="51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28" name="Google Shape;1628;p19"/>
          <p:cNvSpPr txBox="1">
            <a:spLocks noGrp="1"/>
          </p:cNvSpPr>
          <p:nvPr>
            <p:ph type="subTitle" idx="6"/>
          </p:nvPr>
        </p:nvSpPr>
        <p:spPr>
          <a:xfrm>
            <a:off x="6103138" y="3028019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29" name="Google Shape;162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bg>
      <p:bgPr>
        <a:solidFill>
          <a:schemeClr val="lt1"/>
        </a:solidFill>
        <a:effectLst/>
      </p:bgPr>
    </p:bg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20"/>
          <p:cNvSpPr/>
          <p:nvPr/>
        </p:nvSpPr>
        <p:spPr>
          <a:xfrm>
            <a:off x="7283975" y="422125"/>
            <a:ext cx="818411" cy="818411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2" name="Google Shape;1632;p20"/>
          <p:cNvGrpSpPr/>
          <p:nvPr/>
        </p:nvGrpSpPr>
        <p:grpSpPr>
          <a:xfrm>
            <a:off x="7667518" y="4044104"/>
            <a:ext cx="829569" cy="692930"/>
            <a:chOff x="936450" y="2929100"/>
            <a:chExt cx="555825" cy="464275"/>
          </a:xfrm>
        </p:grpSpPr>
        <p:sp>
          <p:nvSpPr>
            <p:cNvPr id="1633" name="Google Shape;1633;p20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5" name="Google Shape;1635;p20"/>
          <p:cNvSpPr/>
          <p:nvPr/>
        </p:nvSpPr>
        <p:spPr>
          <a:xfrm rot="-8514319">
            <a:off x="353662" y="3597720"/>
            <a:ext cx="1458948" cy="984083"/>
          </a:xfrm>
          <a:custGeom>
            <a:avLst/>
            <a:gdLst/>
            <a:ahLst/>
            <a:cxnLst/>
            <a:rect l="l" t="t" r="r" b="b"/>
            <a:pathLst>
              <a:path w="6412" h="4325" extrusionOk="0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3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20"/>
          <p:cNvSpPr txBox="1">
            <a:spLocks noGrp="1"/>
          </p:cNvSpPr>
          <p:nvPr>
            <p:ph type="subTitle" idx="1"/>
          </p:nvPr>
        </p:nvSpPr>
        <p:spPr>
          <a:xfrm>
            <a:off x="2606776" y="1518025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37" name="Google Shape;1637;p20"/>
          <p:cNvSpPr txBox="1">
            <a:spLocks noGrp="1"/>
          </p:cNvSpPr>
          <p:nvPr>
            <p:ph type="subTitle" idx="2"/>
          </p:nvPr>
        </p:nvSpPr>
        <p:spPr>
          <a:xfrm>
            <a:off x="2606776" y="1836000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38" name="Google Shape;1638;p20"/>
          <p:cNvSpPr txBox="1">
            <a:spLocks noGrp="1"/>
          </p:cNvSpPr>
          <p:nvPr>
            <p:ph type="subTitle" idx="3"/>
          </p:nvPr>
        </p:nvSpPr>
        <p:spPr>
          <a:xfrm>
            <a:off x="5860901" y="1518025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39" name="Google Shape;1639;p20"/>
          <p:cNvSpPr txBox="1">
            <a:spLocks noGrp="1"/>
          </p:cNvSpPr>
          <p:nvPr>
            <p:ph type="subTitle" idx="4"/>
          </p:nvPr>
        </p:nvSpPr>
        <p:spPr>
          <a:xfrm>
            <a:off x="5860901" y="1836000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40" name="Google Shape;1640;p20"/>
          <p:cNvSpPr txBox="1">
            <a:spLocks noGrp="1"/>
          </p:cNvSpPr>
          <p:nvPr>
            <p:ph type="subTitle" idx="5"/>
          </p:nvPr>
        </p:nvSpPr>
        <p:spPr>
          <a:xfrm>
            <a:off x="2606776" y="316520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41" name="Google Shape;1641;p20"/>
          <p:cNvSpPr txBox="1">
            <a:spLocks noGrp="1"/>
          </p:cNvSpPr>
          <p:nvPr>
            <p:ph type="subTitle" idx="6"/>
          </p:nvPr>
        </p:nvSpPr>
        <p:spPr>
          <a:xfrm>
            <a:off x="2606776" y="3486750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42" name="Google Shape;1642;p20"/>
          <p:cNvSpPr txBox="1">
            <a:spLocks noGrp="1"/>
          </p:cNvSpPr>
          <p:nvPr>
            <p:ph type="subTitle" idx="7"/>
          </p:nvPr>
        </p:nvSpPr>
        <p:spPr>
          <a:xfrm>
            <a:off x="5860901" y="316520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43" name="Google Shape;1643;p20"/>
          <p:cNvSpPr txBox="1">
            <a:spLocks noGrp="1"/>
          </p:cNvSpPr>
          <p:nvPr>
            <p:ph type="subTitle" idx="8"/>
          </p:nvPr>
        </p:nvSpPr>
        <p:spPr>
          <a:xfrm>
            <a:off x="5860901" y="3486750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44" name="Google Shape;1644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659645" y="938722"/>
            <a:ext cx="6722015" cy="3863983"/>
            <a:chOff x="659645" y="938722"/>
            <a:chExt cx="6722015" cy="3863983"/>
          </a:xfrm>
        </p:grpSpPr>
        <p:grpSp>
          <p:nvGrpSpPr>
            <p:cNvPr id="13" name="Google Shape;13;p3"/>
            <p:cNvGrpSpPr/>
            <p:nvPr/>
          </p:nvGrpSpPr>
          <p:grpSpPr>
            <a:xfrm>
              <a:off x="3401256" y="938722"/>
              <a:ext cx="1392764" cy="2330793"/>
              <a:chOff x="3353503" y="643298"/>
              <a:chExt cx="1283535" cy="2147999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3434625" y="698144"/>
                <a:ext cx="1122823" cy="2017299"/>
              </a:xfrm>
              <a:custGeom>
                <a:avLst/>
                <a:gdLst/>
                <a:ahLst/>
                <a:cxnLst/>
                <a:rect l="l" t="t" r="r" b="b"/>
                <a:pathLst>
                  <a:path w="49870" h="89598" extrusionOk="0">
                    <a:moveTo>
                      <a:pt x="0" y="0"/>
                    </a:moveTo>
                    <a:lnTo>
                      <a:pt x="0" y="89597"/>
                    </a:lnTo>
                    <a:lnTo>
                      <a:pt x="49869" y="89597"/>
                    </a:lnTo>
                    <a:lnTo>
                      <a:pt x="4986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/>
              <p:nvPr/>
            </p:nvSpPr>
            <p:spPr>
              <a:xfrm>
                <a:off x="3479677" y="756706"/>
                <a:ext cx="1020672" cy="1898645"/>
              </a:xfrm>
              <a:custGeom>
                <a:avLst/>
                <a:gdLst/>
                <a:ahLst/>
                <a:cxnLst/>
                <a:rect l="l" t="t" r="r" b="b"/>
                <a:pathLst>
                  <a:path w="45333" h="84328" extrusionOk="0">
                    <a:moveTo>
                      <a:pt x="1" y="1"/>
                    </a:moveTo>
                    <a:lnTo>
                      <a:pt x="1" y="84328"/>
                    </a:lnTo>
                    <a:lnTo>
                      <a:pt x="45333" y="84328"/>
                    </a:lnTo>
                    <a:lnTo>
                      <a:pt x="4533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3479677" y="756706"/>
                <a:ext cx="1021438" cy="1321856"/>
              </a:xfrm>
              <a:custGeom>
                <a:avLst/>
                <a:gdLst/>
                <a:ahLst/>
                <a:cxnLst/>
                <a:rect l="l" t="t" r="r" b="b"/>
                <a:pathLst>
                  <a:path w="45367" h="58710" extrusionOk="0">
                    <a:moveTo>
                      <a:pt x="1" y="1"/>
                    </a:moveTo>
                    <a:lnTo>
                      <a:pt x="1" y="58710"/>
                    </a:lnTo>
                    <a:lnTo>
                      <a:pt x="45366" y="1002"/>
                    </a:lnTo>
                    <a:lnTo>
                      <a:pt x="4536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3479677" y="1302717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3479677" y="1754841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3479677" y="2206964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3964088" y="1313231"/>
                <a:ext cx="51852" cy="1395457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61979" extrusionOk="0">
                    <a:moveTo>
                      <a:pt x="1" y="1"/>
                    </a:moveTo>
                    <a:lnTo>
                      <a:pt x="1" y="61978"/>
                    </a:lnTo>
                    <a:lnTo>
                      <a:pt x="2303" y="61978"/>
                    </a:lnTo>
                    <a:lnTo>
                      <a:pt x="230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675693" y="756706"/>
                <a:ext cx="24069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68" y="24719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877720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4079004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281031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387298" y="664327"/>
                <a:ext cx="47349" cy="206314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91634" extrusionOk="0">
                    <a:moveTo>
                      <a:pt x="1" y="1"/>
                    </a:moveTo>
                    <a:lnTo>
                      <a:pt x="1" y="91633"/>
                    </a:lnTo>
                    <a:lnTo>
                      <a:pt x="2102" y="91633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4557425" y="664327"/>
                <a:ext cx="47327" cy="2069151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91901" extrusionOk="0">
                    <a:moveTo>
                      <a:pt x="0" y="1"/>
                    </a:moveTo>
                    <a:lnTo>
                      <a:pt x="0" y="91099"/>
                    </a:lnTo>
                    <a:lnTo>
                      <a:pt x="2102" y="9190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87298" y="643298"/>
                <a:ext cx="1217454" cy="54869"/>
              </a:xfrm>
              <a:custGeom>
                <a:avLst/>
                <a:gdLst/>
                <a:ahLst/>
                <a:cxnLst/>
                <a:rect l="l" t="t" r="r" b="b"/>
                <a:pathLst>
                  <a:path w="54073" h="2437" extrusionOk="0">
                    <a:moveTo>
                      <a:pt x="1" y="1"/>
                    </a:moveTo>
                    <a:lnTo>
                      <a:pt x="1" y="2436"/>
                    </a:lnTo>
                    <a:lnTo>
                      <a:pt x="54073" y="2436"/>
                    </a:lnTo>
                    <a:lnTo>
                      <a:pt x="54073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353503" y="2740210"/>
                <a:ext cx="1283535" cy="51087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2269" extrusionOk="0">
                    <a:moveTo>
                      <a:pt x="1" y="0"/>
                    </a:moveTo>
                    <a:lnTo>
                      <a:pt x="1" y="2269"/>
                    </a:lnTo>
                    <a:lnTo>
                      <a:pt x="57008" y="2269"/>
                    </a:lnTo>
                    <a:lnTo>
                      <a:pt x="5700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353503" y="2715420"/>
                <a:ext cx="1283535" cy="24812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1102" extrusionOk="0">
                    <a:moveTo>
                      <a:pt x="3603" y="0"/>
                    </a:moveTo>
                    <a:lnTo>
                      <a:pt x="1" y="1101"/>
                    </a:lnTo>
                    <a:lnTo>
                      <a:pt x="57008" y="1101"/>
                    </a:lnTo>
                    <a:lnTo>
                      <a:pt x="5347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659645" y="1887106"/>
              <a:ext cx="6722015" cy="2915599"/>
              <a:chOff x="884858" y="2116007"/>
              <a:chExt cx="6194835" cy="268694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926175" y="4471338"/>
                <a:ext cx="6153518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179796" h="234" extrusionOk="0">
                    <a:moveTo>
                      <a:pt x="89898" y="0"/>
                    </a:moveTo>
                    <a:cubicBezTo>
                      <a:pt x="40229" y="0"/>
                      <a:pt x="1" y="67"/>
                      <a:pt x="1" y="100"/>
                    </a:cubicBezTo>
                    <a:cubicBezTo>
                      <a:pt x="1" y="167"/>
                      <a:pt x="40263" y="234"/>
                      <a:pt x="89898" y="234"/>
                    </a:cubicBezTo>
                    <a:cubicBezTo>
                      <a:pt x="139534" y="234"/>
                      <a:pt x="179796" y="167"/>
                      <a:pt x="179796" y="100"/>
                    </a:cubicBezTo>
                    <a:cubicBezTo>
                      <a:pt x="179796" y="67"/>
                      <a:pt x="139567" y="0"/>
                      <a:pt x="898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133476" y="4724820"/>
                <a:ext cx="9772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634" extrusionOk="0">
                    <a:moveTo>
                      <a:pt x="434" y="0"/>
                    </a:moveTo>
                    <a:cubicBezTo>
                      <a:pt x="401" y="0"/>
                      <a:pt x="300" y="134"/>
                      <a:pt x="167" y="300"/>
                    </a:cubicBezTo>
                    <a:cubicBezTo>
                      <a:pt x="67" y="467"/>
                      <a:pt x="0" y="634"/>
                      <a:pt x="0" y="634"/>
                    </a:cubicBezTo>
                    <a:cubicBezTo>
                      <a:pt x="34" y="634"/>
                      <a:pt x="134" y="534"/>
                      <a:pt x="267" y="334"/>
                    </a:cubicBezTo>
                    <a:cubicBezTo>
                      <a:pt x="367" y="167"/>
                      <a:pt x="4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119202" y="4722411"/>
                <a:ext cx="12046" cy="918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08" extrusionOk="0">
                    <a:moveTo>
                      <a:pt x="494" y="1"/>
                    </a:moveTo>
                    <a:cubicBezTo>
                      <a:pt x="465" y="1"/>
                      <a:pt x="350" y="87"/>
                      <a:pt x="234" y="174"/>
                    </a:cubicBezTo>
                    <a:cubicBezTo>
                      <a:pt x="101" y="307"/>
                      <a:pt x="0" y="407"/>
                      <a:pt x="34" y="407"/>
                    </a:cubicBezTo>
                    <a:cubicBezTo>
                      <a:pt x="34" y="407"/>
                      <a:pt x="167" y="374"/>
                      <a:pt x="301" y="241"/>
                    </a:cubicBezTo>
                    <a:cubicBezTo>
                      <a:pt x="434" y="140"/>
                      <a:pt x="534" y="7"/>
                      <a:pt x="501" y="7"/>
                    </a:cubicBezTo>
                    <a:cubicBezTo>
                      <a:pt x="501" y="3"/>
                      <a:pt x="498" y="1"/>
                      <a:pt x="49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127465" y="4703791"/>
                <a:ext cx="17292" cy="2105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935" extrusionOk="0">
                    <a:moveTo>
                      <a:pt x="201" y="0"/>
                    </a:moveTo>
                    <a:cubicBezTo>
                      <a:pt x="67" y="0"/>
                      <a:pt x="0" y="100"/>
                      <a:pt x="34" y="200"/>
                    </a:cubicBezTo>
                    <a:cubicBezTo>
                      <a:pt x="34" y="300"/>
                      <a:pt x="67" y="367"/>
                      <a:pt x="100" y="434"/>
                    </a:cubicBezTo>
                    <a:cubicBezTo>
                      <a:pt x="167" y="534"/>
                      <a:pt x="267" y="634"/>
                      <a:pt x="334" y="734"/>
                    </a:cubicBezTo>
                    <a:cubicBezTo>
                      <a:pt x="501" y="901"/>
                      <a:pt x="601" y="934"/>
                      <a:pt x="634" y="934"/>
                    </a:cubicBezTo>
                    <a:cubicBezTo>
                      <a:pt x="634" y="934"/>
                      <a:pt x="534" y="834"/>
                      <a:pt x="401" y="701"/>
                    </a:cubicBezTo>
                    <a:cubicBezTo>
                      <a:pt x="301" y="601"/>
                      <a:pt x="234" y="500"/>
                      <a:pt x="201" y="400"/>
                    </a:cubicBezTo>
                    <a:cubicBezTo>
                      <a:pt x="134" y="300"/>
                      <a:pt x="67" y="100"/>
                      <a:pt x="201" y="67"/>
                    </a:cubicBezTo>
                    <a:cubicBezTo>
                      <a:pt x="301" y="67"/>
                      <a:pt x="434" y="200"/>
                      <a:pt x="501" y="300"/>
                    </a:cubicBezTo>
                    <a:cubicBezTo>
                      <a:pt x="567" y="400"/>
                      <a:pt x="634" y="500"/>
                      <a:pt x="634" y="601"/>
                    </a:cubicBezTo>
                    <a:cubicBezTo>
                      <a:pt x="668" y="734"/>
                      <a:pt x="668" y="834"/>
                      <a:pt x="668" y="934"/>
                    </a:cubicBezTo>
                    <a:cubicBezTo>
                      <a:pt x="734" y="834"/>
                      <a:pt x="768" y="734"/>
                      <a:pt x="734" y="601"/>
                    </a:cubicBezTo>
                    <a:cubicBezTo>
                      <a:pt x="734" y="467"/>
                      <a:pt x="668" y="334"/>
                      <a:pt x="601" y="234"/>
                    </a:cubicBezTo>
                    <a:cubicBezTo>
                      <a:pt x="534" y="100"/>
                      <a:pt x="367" y="0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336625" y="4741324"/>
                <a:ext cx="296680" cy="28954"/>
              </a:xfrm>
              <a:custGeom>
                <a:avLst/>
                <a:gdLst/>
                <a:ahLst/>
                <a:cxnLst/>
                <a:rect l="l" t="t" r="r" b="b"/>
                <a:pathLst>
                  <a:path w="13177" h="1286" extrusionOk="0">
                    <a:moveTo>
                      <a:pt x="2269" y="1"/>
                    </a:moveTo>
                    <a:cubicBezTo>
                      <a:pt x="2269" y="1"/>
                      <a:pt x="0" y="668"/>
                      <a:pt x="301" y="1068"/>
                    </a:cubicBezTo>
                    <a:cubicBezTo>
                      <a:pt x="410" y="1220"/>
                      <a:pt x="1958" y="1286"/>
                      <a:pt x="4011" y="1286"/>
                    </a:cubicBezTo>
                    <a:cubicBezTo>
                      <a:pt x="6941" y="1286"/>
                      <a:pt x="10901" y="1151"/>
                      <a:pt x="13176" y="935"/>
                    </a:cubicBezTo>
                    <a:lnTo>
                      <a:pt x="13176" y="768"/>
                    </a:lnTo>
                    <a:lnTo>
                      <a:pt x="2969" y="968"/>
                    </a:lnTo>
                    <a:cubicBezTo>
                      <a:pt x="2969" y="968"/>
                      <a:pt x="2702" y="1"/>
                      <a:pt x="22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354637" y="4757850"/>
                <a:ext cx="280920" cy="5629"/>
              </a:xfrm>
              <a:custGeom>
                <a:avLst/>
                <a:gdLst/>
                <a:ahLst/>
                <a:cxnLst/>
                <a:rect l="l" t="t" r="r" b="b"/>
                <a:pathLst>
                  <a:path w="12477" h="250" extrusionOk="0">
                    <a:moveTo>
                      <a:pt x="12343" y="1"/>
                    </a:moveTo>
                    <a:lnTo>
                      <a:pt x="11976" y="34"/>
                    </a:lnTo>
                    <a:lnTo>
                      <a:pt x="12343" y="34"/>
                    </a:lnTo>
                    <a:lnTo>
                      <a:pt x="12476" y="1"/>
                    </a:lnTo>
                    <a:close/>
                    <a:moveTo>
                      <a:pt x="10575" y="101"/>
                    </a:moveTo>
                    <a:lnTo>
                      <a:pt x="10575" y="101"/>
                    </a:lnTo>
                    <a:cubicBezTo>
                      <a:pt x="9408" y="134"/>
                      <a:pt x="7773" y="201"/>
                      <a:pt x="6005" y="201"/>
                    </a:cubicBezTo>
                    <a:lnTo>
                      <a:pt x="1" y="201"/>
                    </a:lnTo>
                    <a:lnTo>
                      <a:pt x="1402" y="234"/>
                    </a:lnTo>
                    <a:cubicBezTo>
                      <a:pt x="2180" y="234"/>
                      <a:pt x="3166" y="249"/>
                      <a:pt x="4261" y="249"/>
                    </a:cubicBezTo>
                    <a:cubicBezTo>
                      <a:pt x="4808" y="249"/>
                      <a:pt x="5383" y="245"/>
                      <a:pt x="5972" y="234"/>
                    </a:cubicBezTo>
                    <a:cubicBezTo>
                      <a:pt x="7773" y="234"/>
                      <a:pt x="9408" y="168"/>
                      <a:pt x="10575" y="1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386181" y="4739072"/>
                <a:ext cx="17314" cy="2706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120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168"/>
                      <a:pt x="368" y="334"/>
                      <a:pt x="501" y="535"/>
                    </a:cubicBezTo>
                    <a:cubicBezTo>
                      <a:pt x="601" y="735"/>
                      <a:pt x="701" y="968"/>
                      <a:pt x="768" y="1202"/>
                    </a:cubicBezTo>
                    <a:cubicBezTo>
                      <a:pt x="768" y="935"/>
                      <a:pt x="701" y="701"/>
                      <a:pt x="568" y="468"/>
                    </a:cubicBezTo>
                    <a:cubicBezTo>
                      <a:pt x="435" y="268"/>
                      <a:pt x="234" y="1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444022" y="4724820"/>
                <a:ext cx="10537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634" extrusionOk="0">
                    <a:moveTo>
                      <a:pt x="34" y="0"/>
                    </a:moveTo>
                    <a:cubicBezTo>
                      <a:pt x="0" y="0"/>
                      <a:pt x="67" y="167"/>
                      <a:pt x="201" y="334"/>
                    </a:cubicBezTo>
                    <a:cubicBezTo>
                      <a:pt x="301" y="534"/>
                      <a:pt x="401" y="634"/>
                      <a:pt x="434" y="634"/>
                    </a:cubicBezTo>
                    <a:cubicBezTo>
                      <a:pt x="467" y="634"/>
                      <a:pt x="367" y="467"/>
                      <a:pt x="267" y="300"/>
                    </a:cubicBezTo>
                    <a:cubicBezTo>
                      <a:pt x="167" y="1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456045" y="4722411"/>
                <a:ext cx="12023" cy="918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08" extrusionOk="0">
                    <a:moveTo>
                      <a:pt x="50" y="1"/>
                    </a:moveTo>
                    <a:cubicBezTo>
                      <a:pt x="44" y="1"/>
                      <a:pt x="38" y="3"/>
                      <a:pt x="33" y="7"/>
                    </a:cubicBezTo>
                    <a:cubicBezTo>
                      <a:pt x="0" y="7"/>
                      <a:pt x="100" y="140"/>
                      <a:pt x="234" y="241"/>
                    </a:cubicBezTo>
                    <a:cubicBezTo>
                      <a:pt x="367" y="374"/>
                      <a:pt x="534" y="407"/>
                      <a:pt x="534" y="407"/>
                    </a:cubicBezTo>
                    <a:cubicBezTo>
                      <a:pt x="534" y="407"/>
                      <a:pt x="434" y="307"/>
                      <a:pt x="300" y="174"/>
                    </a:cubicBezTo>
                    <a:cubicBezTo>
                      <a:pt x="185" y="87"/>
                      <a:pt x="94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458297" y="4714306"/>
                <a:ext cx="18035" cy="207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92" extrusionOk="0">
                    <a:moveTo>
                      <a:pt x="434" y="0"/>
                    </a:moveTo>
                    <a:cubicBezTo>
                      <a:pt x="267" y="0"/>
                      <a:pt x="134" y="0"/>
                      <a:pt x="0" y="67"/>
                    </a:cubicBezTo>
                    <a:cubicBezTo>
                      <a:pt x="134" y="84"/>
                      <a:pt x="267" y="92"/>
                      <a:pt x="400" y="92"/>
                    </a:cubicBezTo>
                    <a:cubicBezTo>
                      <a:pt x="534" y="92"/>
                      <a:pt x="667" y="84"/>
                      <a:pt x="801" y="67"/>
                    </a:cubicBezTo>
                    <a:cubicBezTo>
                      <a:pt x="801" y="33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459040" y="4703791"/>
                <a:ext cx="20309" cy="353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7" extrusionOk="0">
                    <a:moveTo>
                      <a:pt x="901" y="0"/>
                    </a:moveTo>
                    <a:cubicBezTo>
                      <a:pt x="734" y="0"/>
                      <a:pt x="601" y="33"/>
                      <a:pt x="434" y="67"/>
                    </a:cubicBezTo>
                    <a:cubicBezTo>
                      <a:pt x="301" y="67"/>
                      <a:pt x="134" y="67"/>
                      <a:pt x="1" y="100"/>
                    </a:cubicBezTo>
                    <a:cubicBezTo>
                      <a:pt x="113" y="138"/>
                      <a:pt x="226" y="156"/>
                      <a:pt x="338" y="156"/>
                    </a:cubicBezTo>
                    <a:cubicBezTo>
                      <a:pt x="526" y="156"/>
                      <a:pt x="714" y="104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414730" y="4709060"/>
                <a:ext cx="33075" cy="1803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801" extrusionOk="0">
                    <a:moveTo>
                      <a:pt x="505" y="97"/>
                    </a:moveTo>
                    <a:cubicBezTo>
                      <a:pt x="581" y="97"/>
                      <a:pt x="658" y="108"/>
                      <a:pt x="734" y="133"/>
                    </a:cubicBezTo>
                    <a:cubicBezTo>
                      <a:pt x="901" y="166"/>
                      <a:pt x="1035" y="266"/>
                      <a:pt x="1135" y="400"/>
                    </a:cubicBezTo>
                    <a:cubicBezTo>
                      <a:pt x="1201" y="488"/>
                      <a:pt x="1267" y="577"/>
                      <a:pt x="1314" y="665"/>
                    </a:cubicBezTo>
                    <a:lnTo>
                      <a:pt x="1314" y="665"/>
                    </a:lnTo>
                    <a:cubicBezTo>
                      <a:pt x="1228" y="657"/>
                      <a:pt x="1109" y="649"/>
                      <a:pt x="968" y="633"/>
                    </a:cubicBezTo>
                    <a:cubicBezTo>
                      <a:pt x="801" y="600"/>
                      <a:pt x="634" y="533"/>
                      <a:pt x="467" y="500"/>
                    </a:cubicBezTo>
                    <a:cubicBezTo>
                      <a:pt x="367" y="467"/>
                      <a:pt x="267" y="433"/>
                      <a:pt x="201" y="367"/>
                    </a:cubicBezTo>
                    <a:cubicBezTo>
                      <a:pt x="101" y="333"/>
                      <a:pt x="67" y="233"/>
                      <a:pt x="134" y="166"/>
                    </a:cubicBezTo>
                    <a:cubicBezTo>
                      <a:pt x="258" y="125"/>
                      <a:pt x="381" y="97"/>
                      <a:pt x="505" y="97"/>
                    </a:cubicBezTo>
                    <a:close/>
                    <a:moveTo>
                      <a:pt x="498" y="1"/>
                    </a:moveTo>
                    <a:cubicBezTo>
                      <a:pt x="364" y="1"/>
                      <a:pt x="228" y="32"/>
                      <a:pt x="101" y="100"/>
                    </a:cubicBezTo>
                    <a:cubicBezTo>
                      <a:pt x="34" y="166"/>
                      <a:pt x="0" y="233"/>
                      <a:pt x="34" y="300"/>
                    </a:cubicBezTo>
                    <a:cubicBezTo>
                      <a:pt x="34" y="367"/>
                      <a:pt x="101" y="433"/>
                      <a:pt x="167" y="467"/>
                    </a:cubicBezTo>
                    <a:cubicBezTo>
                      <a:pt x="234" y="500"/>
                      <a:pt x="334" y="533"/>
                      <a:pt x="467" y="567"/>
                    </a:cubicBezTo>
                    <a:cubicBezTo>
                      <a:pt x="634" y="633"/>
                      <a:pt x="801" y="667"/>
                      <a:pt x="968" y="700"/>
                    </a:cubicBezTo>
                    <a:lnTo>
                      <a:pt x="1332" y="700"/>
                    </a:lnTo>
                    <a:cubicBezTo>
                      <a:pt x="1347" y="733"/>
                      <a:pt x="1360" y="767"/>
                      <a:pt x="1368" y="800"/>
                    </a:cubicBezTo>
                    <a:cubicBezTo>
                      <a:pt x="1395" y="773"/>
                      <a:pt x="1400" y="746"/>
                      <a:pt x="1383" y="700"/>
                    </a:cubicBezTo>
                    <a:lnTo>
                      <a:pt x="1468" y="700"/>
                    </a:lnTo>
                    <a:cubicBezTo>
                      <a:pt x="1468" y="686"/>
                      <a:pt x="1433" y="678"/>
                      <a:pt x="1370" y="671"/>
                    </a:cubicBezTo>
                    <a:lnTo>
                      <a:pt x="1370" y="671"/>
                    </a:lnTo>
                    <a:cubicBezTo>
                      <a:pt x="1369" y="669"/>
                      <a:pt x="1369" y="668"/>
                      <a:pt x="1368" y="667"/>
                    </a:cubicBezTo>
                    <a:cubicBezTo>
                      <a:pt x="1269" y="269"/>
                      <a:pt x="891" y="1"/>
                      <a:pt x="4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443279" y="4703791"/>
                <a:ext cx="16526" cy="2105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935" extrusionOk="0">
                    <a:moveTo>
                      <a:pt x="567" y="0"/>
                    </a:moveTo>
                    <a:cubicBezTo>
                      <a:pt x="400" y="0"/>
                      <a:pt x="234" y="100"/>
                      <a:pt x="133" y="234"/>
                    </a:cubicBezTo>
                    <a:cubicBezTo>
                      <a:pt x="67" y="334"/>
                      <a:pt x="33" y="467"/>
                      <a:pt x="0" y="601"/>
                    </a:cubicBezTo>
                    <a:cubicBezTo>
                      <a:pt x="0" y="734"/>
                      <a:pt x="0" y="834"/>
                      <a:pt x="67" y="934"/>
                    </a:cubicBezTo>
                    <a:cubicBezTo>
                      <a:pt x="67" y="834"/>
                      <a:pt x="67" y="734"/>
                      <a:pt x="100" y="601"/>
                    </a:cubicBezTo>
                    <a:cubicBezTo>
                      <a:pt x="133" y="500"/>
                      <a:pt x="167" y="400"/>
                      <a:pt x="234" y="300"/>
                    </a:cubicBezTo>
                    <a:cubicBezTo>
                      <a:pt x="300" y="200"/>
                      <a:pt x="467" y="67"/>
                      <a:pt x="567" y="67"/>
                    </a:cubicBezTo>
                    <a:cubicBezTo>
                      <a:pt x="667" y="100"/>
                      <a:pt x="634" y="300"/>
                      <a:pt x="567" y="400"/>
                    </a:cubicBezTo>
                    <a:cubicBezTo>
                      <a:pt x="500" y="500"/>
                      <a:pt x="434" y="601"/>
                      <a:pt x="367" y="701"/>
                    </a:cubicBezTo>
                    <a:cubicBezTo>
                      <a:pt x="234" y="834"/>
                      <a:pt x="133" y="934"/>
                      <a:pt x="133" y="934"/>
                    </a:cubicBezTo>
                    <a:cubicBezTo>
                      <a:pt x="133" y="934"/>
                      <a:pt x="267" y="901"/>
                      <a:pt x="400" y="734"/>
                    </a:cubicBezTo>
                    <a:cubicBezTo>
                      <a:pt x="500" y="634"/>
                      <a:pt x="567" y="534"/>
                      <a:pt x="634" y="434"/>
                    </a:cubicBezTo>
                    <a:cubicBezTo>
                      <a:pt x="667" y="367"/>
                      <a:pt x="701" y="300"/>
                      <a:pt x="701" y="200"/>
                    </a:cubicBezTo>
                    <a:cubicBezTo>
                      <a:pt x="734" y="100"/>
                      <a:pt x="667" y="0"/>
                      <a:pt x="5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498103" y="4744881"/>
                <a:ext cx="50344" cy="3242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44" extrusionOk="0">
                    <a:moveTo>
                      <a:pt x="2178" y="0"/>
                    </a:moveTo>
                    <a:cubicBezTo>
                      <a:pt x="2031" y="0"/>
                      <a:pt x="1615" y="43"/>
                      <a:pt x="1134" y="43"/>
                    </a:cubicBezTo>
                    <a:lnTo>
                      <a:pt x="0" y="43"/>
                    </a:lnTo>
                    <a:cubicBezTo>
                      <a:pt x="367" y="143"/>
                      <a:pt x="767" y="143"/>
                      <a:pt x="1134" y="143"/>
                    </a:cubicBezTo>
                    <a:cubicBezTo>
                      <a:pt x="1501" y="143"/>
                      <a:pt x="1868" y="110"/>
                      <a:pt x="2235" y="10"/>
                    </a:cubicBezTo>
                    <a:cubicBezTo>
                      <a:pt x="2235" y="3"/>
                      <a:pt x="2215" y="0"/>
                      <a:pt x="2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810521" y="3006431"/>
                <a:ext cx="12789" cy="4809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136" extrusionOk="0">
                    <a:moveTo>
                      <a:pt x="501" y="1"/>
                    </a:moveTo>
                    <a:lnTo>
                      <a:pt x="501" y="1"/>
                    </a:lnTo>
                    <a:cubicBezTo>
                      <a:pt x="67" y="635"/>
                      <a:pt x="1" y="1435"/>
                      <a:pt x="268" y="2136"/>
                    </a:cubicBezTo>
                    <a:cubicBezTo>
                      <a:pt x="334" y="2136"/>
                      <a:pt x="268" y="1669"/>
                      <a:pt x="334" y="1068"/>
                    </a:cubicBezTo>
                    <a:cubicBezTo>
                      <a:pt x="401" y="501"/>
                      <a:pt x="568" y="34"/>
                      <a:pt x="5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965980" y="2834461"/>
                <a:ext cx="431117" cy="868966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38595" extrusionOk="0">
                    <a:moveTo>
                      <a:pt x="1" y="0"/>
                    </a:moveTo>
                    <a:lnTo>
                      <a:pt x="1" y="38594"/>
                    </a:lnTo>
                    <a:lnTo>
                      <a:pt x="19148" y="38594"/>
                    </a:lnTo>
                    <a:lnTo>
                      <a:pt x="19148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918676" y="2834439"/>
                <a:ext cx="135203" cy="86748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38529" extrusionOk="0">
                    <a:moveTo>
                      <a:pt x="3061" y="0"/>
                    </a:moveTo>
                    <a:cubicBezTo>
                      <a:pt x="3041" y="0"/>
                      <a:pt x="3022" y="1"/>
                      <a:pt x="3002" y="1"/>
                    </a:cubicBezTo>
                    <a:cubicBezTo>
                      <a:pt x="1334" y="1"/>
                      <a:pt x="0" y="1335"/>
                      <a:pt x="0" y="2970"/>
                    </a:cubicBezTo>
                    <a:lnTo>
                      <a:pt x="0" y="35526"/>
                    </a:lnTo>
                    <a:cubicBezTo>
                      <a:pt x="0" y="37194"/>
                      <a:pt x="1334" y="38529"/>
                      <a:pt x="3002" y="38529"/>
                    </a:cubicBezTo>
                    <a:cubicBezTo>
                      <a:pt x="4637" y="38529"/>
                      <a:pt x="6004" y="37194"/>
                      <a:pt x="6004" y="35526"/>
                    </a:cubicBezTo>
                    <a:lnTo>
                      <a:pt x="6004" y="2970"/>
                    </a:lnTo>
                    <a:cubicBezTo>
                      <a:pt x="6004" y="1355"/>
                      <a:pt x="4669" y="0"/>
                      <a:pt x="306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020804" y="2868999"/>
                <a:ext cx="48835" cy="83742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7194" extrusionOk="0">
                    <a:moveTo>
                      <a:pt x="34" y="0"/>
                    </a:moveTo>
                    <a:cubicBezTo>
                      <a:pt x="1" y="34"/>
                      <a:pt x="1" y="101"/>
                      <a:pt x="34" y="134"/>
                    </a:cubicBezTo>
                    <a:lnTo>
                      <a:pt x="34" y="401"/>
                    </a:lnTo>
                    <a:cubicBezTo>
                      <a:pt x="34" y="668"/>
                      <a:pt x="67" y="1035"/>
                      <a:pt x="67" y="1502"/>
                    </a:cubicBezTo>
                    <a:cubicBezTo>
                      <a:pt x="134" y="2469"/>
                      <a:pt x="201" y="3837"/>
                      <a:pt x="301" y="5504"/>
                    </a:cubicBezTo>
                    <a:cubicBezTo>
                      <a:pt x="501" y="8907"/>
                      <a:pt x="768" y="13577"/>
                      <a:pt x="1101" y="18714"/>
                    </a:cubicBezTo>
                    <a:cubicBezTo>
                      <a:pt x="1402" y="23884"/>
                      <a:pt x="1702" y="28554"/>
                      <a:pt x="1935" y="31923"/>
                    </a:cubicBezTo>
                    <a:cubicBezTo>
                      <a:pt x="2035" y="33258"/>
                      <a:pt x="1902" y="34592"/>
                      <a:pt x="1502" y="35893"/>
                    </a:cubicBezTo>
                    <a:cubicBezTo>
                      <a:pt x="1335" y="36360"/>
                      <a:pt x="1135" y="36793"/>
                      <a:pt x="868" y="37194"/>
                    </a:cubicBezTo>
                    <a:cubicBezTo>
                      <a:pt x="901" y="37194"/>
                      <a:pt x="901" y="37160"/>
                      <a:pt x="935" y="37127"/>
                    </a:cubicBezTo>
                    <a:lnTo>
                      <a:pt x="1101" y="36894"/>
                    </a:lnTo>
                    <a:cubicBezTo>
                      <a:pt x="1302" y="36593"/>
                      <a:pt x="1468" y="36260"/>
                      <a:pt x="1602" y="35926"/>
                    </a:cubicBezTo>
                    <a:cubicBezTo>
                      <a:pt x="2002" y="34625"/>
                      <a:pt x="2169" y="33291"/>
                      <a:pt x="2069" y="31923"/>
                    </a:cubicBezTo>
                    <a:cubicBezTo>
                      <a:pt x="1902" y="28554"/>
                      <a:pt x="1635" y="23851"/>
                      <a:pt x="1302" y="18714"/>
                    </a:cubicBezTo>
                    <a:cubicBezTo>
                      <a:pt x="968" y="13543"/>
                      <a:pt x="668" y="8873"/>
                      <a:pt x="434" y="5471"/>
                    </a:cubicBezTo>
                    <a:cubicBezTo>
                      <a:pt x="301" y="3803"/>
                      <a:pt x="201" y="2436"/>
                      <a:pt x="134" y="1468"/>
                    </a:cubicBezTo>
                    <a:cubicBezTo>
                      <a:pt x="101" y="1035"/>
                      <a:pt x="67" y="668"/>
                      <a:pt x="67" y="401"/>
                    </a:cubicBezTo>
                    <a:lnTo>
                      <a:pt x="34" y="101"/>
                    </a:lnTo>
                    <a:cubicBezTo>
                      <a:pt x="34" y="67"/>
                      <a:pt x="34" y="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358777" y="3811545"/>
                <a:ext cx="69121" cy="83292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6994" extrusionOk="0">
                    <a:moveTo>
                      <a:pt x="0" y="1"/>
                    </a:moveTo>
                    <a:lnTo>
                      <a:pt x="0" y="36994"/>
                    </a:lnTo>
                    <a:lnTo>
                      <a:pt x="3069" y="36994"/>
                    </a:lnTo>
                    <a:lnTo>
                      <a:pt x="30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884858" y="3704148"/>
                <a:ext cx="993654" cy="107419"/>
              </a:xfrm>
              <a:custGeom>
                <a:avLst/>
                <a:gdLst/>
                <a:ahLst/>
                <a:cxnLst/>
                <a:rect l="l" t="t" r="r" b="b"/>
                <a:pathLst>
                  <a:path w="44133" h="4771" extrusionOk="0">
                    <a:moveTo>
                      <a:pt x="4744" y="0"/>
                    </a:moveTo>
                    <a:cubicBezTo>
                      <a:pt x="2103" y="0"/>
                      <a:pt x="1" y="2156"/>
                      <a:pt x="1" y="4771"/>
                    </a:cubicBezTo>
                    <a:lnTo>
                      <a:pt x="44132" y="4771"/>
                    </a:lnTo>
                    <a:cubicBezTo>
                      <a:pt x="44132" y="2136"/>
                      <a:pt x="41998" y="1"/>
                      <a:pt x="39362" y="1"/>
                    </a:cubicBezTo>
                    <a:lnTo>
                      <a:pt x="4804" y="1"/>
                    </a:lnTo>
                    <a:cubicBezTo>
                      <a:pt x="4784" y="0"/>
                      <a:pt x="4764" y="0"/>
                      <a:pt x="47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332479" y="3810937"/>
                <a:ext cx="121694" cy="5741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55" extrusionOk="0">
                    <a:moveTo>
                      <a:pt x="1948" y="1"/>
                    </a:moveTo>
                    <a:cubicBezTo>
                      <a:pt x="1299" y="1"/>
                      <a:pt x="650" y="56"/>
                      <a:pt x="1" y="128"/>
                    </a:cubicBezTo>
                    <a:cubicBezTo>
                      <a:pt x="650" y="200"/>
                      <a:pt x="1299" y="255"/>
                      <a:pt x="1948" y="255"/>
                    </a:cubicBezTo>
                    <a:cubicBezTo>
                      <a:pt x="2200" y="255"/>
                      <a:pt x="2451" y="247"/>
                      <a:pt x="2703" y="228"/>
                    </a:cubicBezTo>
                    <a:cubicBezTo>
                      <a:pt x="2928" y="236"/>
                      <a:pt x="3153" y="240"/>
                      <a:pt x="3378" y="240"/>
                    </a:cubicBezTo>
                    <a:cubicBezTo>
                      <a:pt x="4054" y="240"/>
                      <a:pt x="4729" y="203"/>
                      <a:pt x="5405" y="128"/>
                    </a:cubicBezTo>
                    <a:cubicBezTo>
                      <a:pt x="4729" y="53"/>
                      <a:pt x="4054" y="15"/>
                      <a:pt x="3378" y="15"/>
                    </a:cubicBezTo>
                    <a:cubicBezTo>
                      <a:pt x="3153" y="15"/>
                      <a:pt x="2928" y="19"/>
                      <a:pt x="2703" y="28"/>
                    </a:cubicBezTo>
                    <a:cubicBezTo>
                      <a:pt x="2451" y="9"/>
                      <a:pt x="2200" y="1"/>
                      <a:pt x="1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086908" y="4413888"/>
                <a:ext cx="611350" cy="305686"/>
              </a:xfrm>
              <a:custGeom>
                <a:avLst/>
                <a:gdLst/>
                <a:ahLst/>
                <a:cxnLst/>
                <a:rect l="l" t="t" r="r" b="b"/>
                <a:pathLst>
                  <a:path w="27153" h="13577" extrusionOk="0">
                    <a:moveTo>
                      <a:pt x="13576" y="0"/>
                    </a:moveTo>
                    <a:cubicBezTo>
                      <a:pt x="6071" y="0"/>
                      <a:pt x="0" y="6071"/>
                      <a:pt x="0" y="13577"/>
                    </a:cubicBezTo>
                    <a:lnTo>
                      <a:pt x="434" y="13577"/>
                    </a:lnTo>
                    <a:cubicBezTo>
                      <a:pt x="434" y="6338"/>
                      <a:pt x="6305" y="434"/>
                      <a:pt x="13543" y="434"/>
                    </a:cubicBezTo>
                    <a:cubicBezTo>
                      <a:pt x="20815" y="434"/>
                      <a:pt x="26686" y="6338"/>
                      <a:pt x="26686" y="13577"/>
                    </a:cubicBezTo>
                    <a:lnTo>
                      <a:pt x="27153" y="13577"/>
                    </a:lnTo>
                    <a:cubicBezTo>
                      <a:pt x="27153" y="6071"/>
                      <a:pt x="21082" y="0"/>
                      <a:pt x="1357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045593" y="4668488"/>
                <a:ext cx="91636" cy="91636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4070" extrusionOk="0">
                    <a:moveTo>
                      <a:pt x="2035" y="0"/>
                    </a:moveTo>
                    <a:cubicBezTo>
                      <a:pt x="901" y="0"/>
                      <a:pt x="0" y="901"/>
                      <a:pt x="0" y="2035"/>
                    </a:cubicBezTo>
                    <a:cubicBezTo>
                      <a:pt x="0" y="3136"/>
                      <a:pt x="901" y="4070"/>
                      <a:pt x="2035" y="4070"/>
                    </a:cubicBezTo>
                    <a:cubicBezTo>
                      <a:pt x="3136" y="4070"/>
                      <a:pt x="4070" y="3136"/>
                      <a:pt x="4070" y="2035"/>
                    </a:cubicBezTo>
                    <a:cubicBezTo>
                      <a:pt x="4070" y="901"/>
                      <a:pt x="3136" y="0"/>
                      <a:pt x="20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632897" y="4670739"/>
                <a:ext cx="107419" cy="91456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4062" extrusionOk="0">
                    <a:moveTo>
                      <a:pt x="2736" y="0"/>
                    </a:moveTo>
                    <a:cubicBezTo>
                      <a:pt x="901" y="0"/>
                      <a:pt x="1" y="2169"/>
                      <a:pt x="1302" y="3470"/>
                    </a:cubicBezTo>
                    <a:cubicBezTo>
                      <a:pt x="1711" y="3879"/>
                      <a:pt x="2217" y="4062"/>
                      <a:pt x="2715" y="4062"/>
                    </a:cubicBezTo>
                    <a:cubicBezTo>
                      <a:pt x="3761" y="4062"/>
                      <a:pt x="4771" y="3255"/>
                      <a:pt x="4771" y="2035"/>
                    </a:cubicBezTo>
                    <a:cubicBezTo>
                      <a:pt x="4771" y="901"/>
                      <a:pt x="3837" y="0"/>
                      <a:pt x="2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101160" y="4641447"/>
                <a:ext cx="593338" cy="5269"/>
              </a:xfrm>
              <a:custGeom>
                <a:avLst/>
                <a:gdLst/>
                <a:ahLst/>
                <a:cxnLst/>
                <a:rect l="l" t="t" r="r" b="b"/>
                <a:pathLst>
                  <a:path w="26353" h="234" extrusionOk="0">
                    <a:moveTo>
                      <a:pt x="13177" y="0"/>
                    </a:moveTo>
                    <a:cubicBezTo>
                      <a:pt x="5905" y="0"/>
                      <a:pt x="1" y="67"/>
                      <a:pt x="1" y="134"/>
                    </a:cubicBezTo>
                    <a:cubicBezTo>
                      <a:pt x="1" y="201"/>
                      <a:pt x="5872" y="234"/>
                      <a:pt x="13144" y="234"/>
                    </a:cubicBezTo>
                    <a:cubicBezTo>
                      <a:pt x="20449" y="234"/>
                      <a:pt x="26353" y="201"/>
                      <a:pt x="26353" y="134"/>
                    </a:cubicBezTo>
                    <a:cubicBezTo>
                      <a:pt x="26353" y="67"/>
                      <a:pt x="20449" y="0"/>
                      <a:pt x="13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912664" y="3700816"/>
                <a:ext cx="373276" cy="37915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1684" extrusionOk="0">
                    <a:moveTo>
                      <a:pt x="12390" y="0"/>
                    </a:moveTo>
                    <a:cubicBezTo>
                      <a:pt x="11130" y="0"/>
                      <a:pt x="9663" y="15"/>
                      <a:pt x="8106" y="15"/>
                    </a:cubicBezTo>
                    <a:cubicBezTo>
                      <a:pt x="6938" y="15"/>
                      <a:pt x="5804" y="15"/>
                      <a:pt x="4804" y="49"/>
                    </a:cubicBezTo>
                    <a:cubicBezTo>
                      <a:pt x="3903" y="49"/>
                      <a:pt x="3002" y="115"/>
                      <a:pt x="2102" y="349"/>
                    </a:cubicBezTo>
                    <a:cubicBezTo>
                      <a:pt x="1501" y="482"/>
                      <a:pt x="968" y="782"/>
                      <a:pt x="501" y="1183"/>
                    </a:cubicBezTo>
                    <a:cubicBezTo>
                      <a:pt x="367" y="1283"/>
                      <a:pt x="234" y="1383"/>
                      <a:pt x="134" y="1516"/>
                    </a:cubicBezTo>
                    <a:cubicBezTo>
                      <a:pt x="67" y="1616"/>
                      <a:pt x="0" y="1650"/>
                      <a:pt x="34" y="1683"/>
                    </a:cubicBezTo>
                    <a:cubicBezTo>
                      <a:pt x="34" y="1683"/>
                      <a:pt x="200" y="1516"/>
                      <a:pt x="534" y="1249"/>
                    </a:cubicBezTo>
                    <a:cubicBezTo>
                      <a:pt x="1001" y="883"/>
                      <a:pt x="1568" y="616"/>
                      <a:pt x="2135" y="482"/>
                    </a:cubicBezTo>
                    <a:cubicBezTo>
                      <a:pt x="2889" y="315"/>
                      <a:pt x="3621" y="241"/>
                      <a:pt x="4367" y="241"/>
                    </a:cubicBezTo>
                    <a:cubicBezTo>
                      <a:pt x="4512" y="241"/>
                      <a:pt x="4657" y="243"/>
                      <a:pt x="4804" y="249"/>
                    </a:cubicBezTo>
                    <a:lnTo>
                      <a:pt x="8106" y="215"/>
                    </a:lnTo>
                    <a:cubicBezTo>
                      <a:pt x="10441" y="215"/>
                      <a:pt x="12576" y="182"/>
                      <a:pt x="14110" y="149"/>
                    </a:cubicBezTo>
                    <a:lnTo>
                      <a:pt x="15912" y="115"/>
                    </a:lnTo>
                    <a:cubicBezTo>
                      <a:pt x="16145" y="115"/>
                      <a:pt x="16379" y="82"/>
                      <a:pt x="16579" y="49"/>
                    </a:cubicBezTo>
                    <a:cubicBezTo>
                      <a:pt x="16462" y="32"/>
                      <a:pt x="16353" y="24"/>
                      <a:pt x="16245" y="24"/>
                    </a:cubicBezTo>
                    <a:cubicBezTo>
                      <a:pt x="16137" y="24"/>
                      <a:pt x="16028" y="32"/>
                      <a:pt x="15912" y="49"/>
                    </a:cubicBezTo>
                    <a:lnTo>
                      <a:pt x="14110" y="15"/>
                    </a:lnTo>
                    <a:cubicBezTo>
                      <a:pt x="13599" y="4"/>
                      <a:pt x="13021" y="0"/>
                      <a:pt x="123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162761" y="2196544"/>
                <a:ext cx="273400" cy="595859"/>
              </a:xfrm>
              <a:custGeom>
                <a:avLst/>
                <a:gdLst/>
                <a:ahLst/>
                <a:cxnLst/>
                <a:rect l="l" t="t" r="r" b="b"/>
                <a:pathLst>
                  <a:path w="12143" h="26465" extrusionOk="0">
                    <a:moveTo>
                      <a:pt x="6900" y="1"/>
                    </a:moveTo>
                    <a:cubicBezTo>
                      <a:pt x="4665" y="1"/>
                      <a:pt x="2435" y="652"/>
                      <a:pt x="500" y="1947"/>
                    </a:cubicBezTo>
                    <a:lnTo>
                      <a:pt x="0" y="2281"/>
                    </a:lnTo>
                    <a:lnTo>
                      <a:pt x="167" y="18092"/>
                    </a:lnTo>
                    <a:cubicBezTo>
                      <a:pt x="167" y="20294"/>
                      <a:pt x="1901" y="26465"/>
                      <a:pt x="4170" y="26465"/>
                    </a:cubicBezTo>
                    <a:cubicBezTo>
                      <a:pt x="6471" y="26465"/>
                      <a:pt x="8373" y="24964"/>
                      <a:pt x="8406" y="17992"/>
                    </a:cubicBezTo>
                    <a:cubicBezTo>
                      <a:pt x="8406" y="16591"/>
                      <a:pt x="8373" y="15390"/>
                      <a:pt x="8373" y="15390"/>
                    </a:cubicBezTo>
                    <a:cubicBezTo>
                      <a:pt x="8373" y="15390"/>
                      <a:pt x="11708" y="15090"/>
                      <a:pt x="11942" y="11855"/>
                    </a:cubicBezTo>
                    <a:cubicBezTo>
                      <a:pt x="12142" y="8652"/>
                      <a:pt x="11975" y="1180"/>
                      <a:pt x="11975" y="1180"/>
                    </a:cubicBezTo>
                    <a:cubicBezTo>
                      <a:pt x="10372" y="393"/>
                      <a:pt x="8634" y="1"/>
                      <a:pt x="690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256626" y="2509254"/>
                <a:ext cx="94653" cy="51154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272" extrusionOk="0">
                    <a:moveTo>
                      <a:pt x="1" y="0"/>
                    </a:moveTo>
                    <a:cubicBezTo>
                      <a:pt x="1" y="0"/>
                      <a:pt x="833" y="2272"/>
                      <a:pt x="3969" y="2272"/>
                    </a:cubicBezTo>
                    <a:cubicBezTo>
                      <a:pt x="4035" y="2272"/>
                      <a:pt x="4102" y="2271"/>
                      <a:pt x="4170" y="2269"/>
                    </a:cubicBezTo>
                    <a:lnTo>
                      <a:pt x="4204" y="1435"/>
                    </a:lnTo>
                    <a:cubicBezTo>
                      <a:pt x="2703" y="1368"/>
                      <a:pt x="1235" y="868"/>
                      <a:pt x="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394080" y="2330418"/>
                <a:ext cx="21052" cy="1972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76" extrusionOk="0">
                    <a:moveTo>
                      <a:pt x="518" y="1"/>
                    </a:moveTo>
                    <a:cubicBezTo>
                      <a:pt x="501" y="1"/>
                      <a:pt x="484" y="2"/>
                      <a:pt x="467" y="4"/>
                    </a:cubicBezTo>
                    <a:cubicBezTo>
                      <a:pt x="200" y="4"/>
                      <a:pt x="0" y="204"/>
                      <a:pt x="0" y="471"/>
                    </a:cubicBezTo>
                    <a:cubicBezTo>
                      <a:pt x="31" y="688"/>
                      <a:pt x="205" y="875"/>
                      <a:pt x="443" y="875"/>
                    </a:cubicBezTo>
                    <a:cubicBezTo>
                      <a:pt x="461" y="875"/>
                      <a:pt x="481" y="874"/>
                      <a:pt x="500" y="872"/>
                    </a:cubicBezTo>
                    <a:cubicBezTo>
                      <a:pt x="734" y="872"/>
                      <a:pt x="934" y="671"/>
                      <a:pt x="934" y="438"/>
                    </a:cubicBezTo>
                    <a:cubicBezTo>
                      <a:pt x="934" y="191"/>
                      <a:pt x="734" y="1"/>
                      <a:pt x="5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375303" y="2317742"/>
                <a:ext cx="42824" cy="10807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80" extrusionOk="0">
                    <a:moveTo>
                      <a:pt x="968" y="0"/>
                    </a:moveTo>
                    <a:cubicBezTo>
                      <a:pt x="701" y="0"/>
                      <a:pt x="467" y="67"/>
                      <a:pt x="234" y="234"/>
                    </a:cubicBezTo>
                    <a:cubicBezTo>
                      <a:pt x="67" y="334"/>
                      <a:pt x="0" y="401"/>
                      <a:pt x="67" y="467"/>
                    </a:cubicBezTo>
                    <a:cubicBezTo>
                      <a:pt x="71" y="476"/>
                      <a:pt x="80" y="479"/>
                      <a:pt x="95" y="479"/>
                    </a:cubicBezTo>
                    <a:cubicBezTo>
                      <a:pt x="194" y="479"/>
                      <a:pt x="530" y="300"/>
                      <a:pt x="968" y="300"/>
                    </a:cubicBezTo>
                    <a:cubicBezTo>
                      <a:pt x="1376" y="300"/>
                      <a:pt x="1708" y="479"/>
                      <a:pt x="1829" y="479"/>
                    </a:cubicBezTo>
                    <a:cubicBezTo>
                      <a:pt x="1847" y="479"/>
                      <a:pt x="1860" y="476"/>
                      <a:pt x="1868" y="467"/>
                    </a:cubicBezTo>
                    <a:cubicBezTo>
                      <a:pt x="1902" y="467"/>
                      <a:pt x="1835" y="334"/>
                      <a:pt x="1701" y="234"/>
                    </a:cubicBezTo>
                    <a:cubicBezTo>
                      <a:pt x="1468" y="100"/>
                      <a:pt x="1234" y="0"/>
                      <a:pt x="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285175" y="2333435"/>
                <a:ext cx="20286" cy="19701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75" extrusionOk="0">
                    <a:moveTo>
                      <a:pt x="492" y="0"/>
                    </a:moveTo>
                    <a:cubicBezTo>
                      <a:pt x="473" y="0"/>
                      <a:pt x="454" y="1"/>
                      <a:pt x="434" y="4"/>
                    </a:cubicBezTo>
                    <a:cubicBezTo>
                      <a:pt x="200" y="4"/>
                      <a:pt x="0" y="204"/>
                      <a:pt x="0" y="437"/>
                    </a:cubicBezTo>
                    <a:cubicBezTo>
                      <a:pt x="0" y="685"/>
                      <a:pt x="201" y="875"/>
                      <a:pt x="416" y="875"/>
                    </a:cubicBezTo>
                    <a:cubicBezTo>
                      <a:pt x="433" y="875"/>
                      <a:pt x="450" y="873"/>
                      <a:pt x="467" y="871"/>
                    </a:cubicBezTo>
                    <a:cubicBezTo>
                      <a:pt x="734" y="838"/>
                      <a:pt x="901" y="638"/>
                      <a:pt x="901" y="404"/>
                    </a:cubicBezTo>
                    <a:cubicBezTo>
                      <a:pt x="901" y="188"/>
                      <a:pt x="729" y="0"/>
                      <a:pt x="4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265654" y="2319993"/>
                <a:ext cx="42824" cy="1078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79" extrusionOk="0">
                    <a:moveTo>
                      <a:pt x="967" y="0"/>
                    </a:moveTo>
                    <a:cubicBezTo>
                      <a:pt x="701" y="0"/>
                      <a:pt x="434" y="67"/>
                      <a:pt x="234" y="200"/>
                    </a:cubicBezTo>
                    <a:cubicBezTo>
                      <a:pt x="67" y="334"/>
                      <a:pt x="0" y="401"/>
                      <a:pt x="33" y="467"/>
                    </a:cubicBezTo>
                    <a:cubicBezTo>
                      <a:pt x="41" y="475"/>
                      <a:pt x="52" y="478"/>
                      <a:pt x="66" y="478"/>
                    </a:cubicBezTo>
                    <a:cubicBezTo>
                      <a:pt x="183" y="478"/>
                      <a:pt x="523" y="267"/>
                      <a:pt x="967" y="267"/>
                    </a:cubicBezTo>
                    <a:cubicBezTo>
                      <a:pt x="1382" y="267"/>
                      <a:pt x="1719" y="478"/>
                      <a:pt x="1835" y="478"/>
                    </a:cubicBezTo>
                    <a:cubicBezTo>
                      <a:pt x="1849" y="478"/>
                      <a:pt x="1861" y="475"/>
                      <a:pt x="1868" y="467"/>
                    </a:cubicBezTo>
                    <a:cubicBezTo>
                      <a:pt x="1901" y="434"/>
                      <a:pt x="1868" y="334"/>
                      <a:pt x="1668" y="234"/>
                    </a:cubicBezTo>
                    <a:cubicBezTo>
                      <a:pt x="1468" y="67"/>
                      <a:pt x="1201" y="0"/>
                      <a:pt x="9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342994" y="2320736"/>
                <a:ext cx="33818" cy="91456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0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835"/>
                      <a:pt x="501" y="1669"/>
                      <a:pt x="835" y="2469"/>
                    </a:cubicBezTo>
                    <a:cubicBezTo>
                      <a:pt x="968" y="2803"/>
                      <a:pt x="1102" y="3103"/>
                      <a:pt x="1202" y="3403"/>
                    </a:cubicBezTo>
                    <a:cubicBezTo>
                      <a:pt x="1268" y="3503"/>
                      <a:pt x="1302" y="3637"/>
                      <a:pt x="1302" y="3770"/>
                    </a:cubicBezTo>
                    <a:cubicBezTo>
                      <a:pt x="1268" y="3870"/>
                      <a:pt x="1168" y="3903"/>
                      <a:pt x="1035" y="3903"/>
                    </a:cubicBezTo>
                    <a:cubicBezTo>
                      <a:pt x="768" y="3903"/>
                      <a:pt x="501" y="3970"/>
                      <a:pt x="234" y="4037"/>
                    </a:cubicBezTo>
                    <a:cubicBezTo>
                      <a:pt x="368" y="4054"/>
                      <a:pt x="501" y="4062"/>
                      <a:pt x="635" y="4062"/>
                    </a:cubicBezTo>
                    <a:cubicBezTo>
                      <a:pt x="768" y="4062"/>
                      <a:pt x="901" y="4054"/>
                      <a:pt x="1035" y="4037"/>
                    </a:cubicBezTo>
                    <a:cubicBezTo>
                      <a:pt x="1102" y="4037"/>
                      <a:pt x="1202" y="4037"/>
                      <a:pt x="1268" y="4004"/>
                    </a:cubicBezTo>
                    <a:cubicBezTo>
                      <a:pt x="1368" y="3970"/>
                      <a:pt x="1435" y="3903"/>
                      <a:pt x="1469" y="3837"/>
                    </a:cubicBezTo>
                    <a:cubicBezTo>
                      <a:pt x="1502" y="3670"/>
                      <a:pt x="1469" y="3470"/>
                      <a:pt x="1402" y="3336"/>
                    </a:cubicBezTo>
                    <a:lnTo>
                      <a:pt x="1035" y="2402"/>
                    </a:lnTo>
                    <a:cubicBezTo>
                      <a:pt x="768" y="1568"/>
                      <a:pt x="401" y="7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312958" y="2419127"/>
                <a:ext cx="37578" cy="31566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402" extrusionOk="0">
                    <a:moveTo>
                      <a:pt x="101" y="0"/>
                    </a:moveTo>
                    <a:cubicBezTo>
                      <a:pt x="67" y="0"/>
                      <a:pt x="1" y="134"/>
                      <a:pt x="34" y="367"/>
                    </a:cubicBezTo>
                    <a:cubicBezTo>
                      <a:pt x="67" y="634"/>
                      <a:pt x="201" y="901"/>
                      <a:pt x="434" y="1101"/>
                    </a:cubicBezTo>
                    <a:cubicBezTo>
                      <a:pt x="701" y="1301"/>
                      <a:pt x="1001" y="1401"/>
                      <a:pt x="1301" y="1401"/>
                    </a:cubicBezTo>
                    <a:cubicBezTo>
                      <a:pt x="1535" y="1401"/>
                      <a:pt x="1668" y="1368"/>
                      <a:pt x="1668" y="1301"/>
                    </a:cubicBezTo>
                    <a:cubicBezTo>
                      <a:pt x="1668" y="1201"/>
                      <a:pt x="1101" y="1268"/>
                      <a:pt x="634" y="901"/>
                    </a:cubicBezTo>
                    <a:cubicBezTo>
                      <a:pt x="201" y="534"/>
                      <a:pt x="20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258134" y="2279872"/>
                <a:ext cx="52595" cy="1422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632" extrusionOk="0">
                    <a:moveTo>
                      <a:pt x="1361" y="0"/>
                    </a:moveTo>
                    <a:cubicBezTo>
                      <a:pt x="996" y="0"/>
                      <a:pt x="629" y="96"/>
                      <a:pt x="301" y="281"/>
                    </a:cubicBezTo>
                    <a:cubicBezTo>
                      <a:pt x="134" y="415"/>
                      <a:pt x="0" y="481"/>
                      <a:pt x="67" y="581"/>
                    </a:cubicBezTo>
                    <a:cubicBezTo>
                      <a:pt x="94" y="618"/>
                      <a:pt x="148" y="632"/>
                      <a:pt x="224" y="632"/>
                    </a:cubicBezTo>
                    <a:cubicBezTo>
                      <a:pt x="428" y="632"/>
                      <a:pt x="788" y="530"/>
                      <a:pt x="1201" y="481"/>
                    </a:cubicBezTo>
                    <a:cubicBezTo>
                      <a:pt x="1768" y="415"/>
                      <a:pt x="2269" y="481"/>
                      <a:pt x="2335" y="348"/>
                    </a:cubicBezTo>
                    <a:cubicBezTo>
                      <a:pt x="2335" y="281"/>
                      <a:pt x="2235" y="181"/>
                      <a:pt x="2035" y="114"/>
                    </a:cubicBezTo>
                    <a:cubicBezTo>
                      <a:pt x="1817" y="38"/>
                      <a:pt x="1590" y="0"/>
                      <a:pt x="13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374537" y="2285793"/>
                <a:ext cx="39829" cy="1227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45" extrusionOk="0">
                    <a:moveTo>
                      <a:pt x="858" y="1"/>
                    </a:moveTo>
                    <a:cubicBezTo>
                      <a:pt x="639" y="1"/>
                      <a:pt x="422" y="60"/>
                      <a:pt x="234" y="185"/>
                    </a:cubicBezTo>
                    <a:cubicBezTo>
                      <a:pt x="34" y="285"/>
                      <a:pt x="1" y="385"/>
                      <a:pt x="34" y="452"/>
                    </a:cubicBezTo>
                    <a:cubicBezTo>
                      <a:pt x="74" y="505"/>
                      <a:pt x="152" y="521"/>
                      <a:pt x="256" y="521"/>
                    </a:cubicBezTo>
                    <a:cubicBezTo>
                      <a:pt x="412" y="521"/>
                      <a:pt x="628" y="485"/>
                      <a:pt x="868" y="485"/>
                    </a:cubicBezTo>
                    <a:cubicBezTo>
                      <a:pt x="1157" y="485"/>
                      <a:pt x="1402" y="545"/>
                      <a:pt x="1553" y="545"/>
                    </a:cubicBezTo>
                    <a:cubicBezTo>
                      <a:pt x="1628" y="545"/>
                      <a:pt x="1680" y="530"/>
                      <a:pt x="1702" y="485"/>
                    </a:cubicBezTo>
                    <a:cubicBezTo>
                      <a:pt x="1769" y="452"/>
                      <a:pt x="1702" y="318"/>
                      <a:pt x="1569" y="218"/>
                    </a:cubicBezTo>
                    <a:cubicBezTo>
                      <a:pt x="1356" y="77"/>
                      <a:pt x="1106" y="1"/>
                      <a:pt x="8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1133469" y="2116007"/>
                <a:ext cx="302692" cy="259733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11536" extrusionOk="0">
                    <a:moveTo>
                      <a:pt x="9618" y="0"/>
                    </a:moveTo>
                    <a:cubicBezTo>
                      <a:pt x="9537" y="0"/>
                      <a:pt x="9455" y="7"/>
                      <a:pt x="9374" y="21"/>
                    </a:cubicBezTo>
                    <a:cubicBezTo>
                      <a:pt x="8640" y="21"/>
                      <a:pt x="6872" y="621"/>
                      <a:pt x="5571" y="1088"/>
                    </a:cubicBezTo>
                    <a:lnTo>
                      <a:pt x="5304" y="1155"/>
                    </a:lnTo>
                    <a:cubicBezTo>
                      <a:pt x="4203" y="1355"/>
                      <a:pt x="3136" y="1788"/>
                      <a:pt x="2235" y="2456"/>
                    </a:cubicBezTo>
                    <a:cubicBezTo>
                      <a:pt x="1268" y="3390"/>
                      <a:pt x="634" y="4557"/>
                      <a:pt x="334" y="5858"/>
                    </a:cubicBezTo>
                    <a:cubicBezTo>
                      <a:pt x="0" y="7126"/>
                      <a:pt x="0" y="8460"/>
                      <a:pt x="267" y="10628"/>
                    </a:cubicBezTo>
                    <a:cubicBezTo>
                      <a:pt x="583" y="10364"/>
                      <a:pt x="1526" y="9746"/>
                      <a:pt x="2005" y="9746"/>
                    </a:cubicBezTo>
                    <a:cubicBezTo>
                      <a:pt x="2132" y="9746"/>
                      <a:pt x="2227" y="9789"/>
                      <a:pt x="2268" y="9894"/>
                    </a:cubicBezTo>
                    <a:cubicBezTo>
                      <a:pt x="2369" y="10194"/>
                      <a:pt x="2402" y="10495"/>
                      <a:pt x="2369" y="10795"/>
                    </a:cubicBezTo>
                    <a:cubicBezTo>
                      <a:pt x="2369" y="11095"/>
                      <a:pt x="2569" y="11395"/>
                      <a:pt x="2836" y="11529"/>
                    </a:cubicBezTo>
                    <a:cubicBezTo>
                      <a:pt x="2869" y="11533"/>
                      <a:pt x="2902" y="11535"/>
                      <a:pt x="2934" y="11535"/>
                    </a:cubicBezTo>
                    <a:cubicBezTo>
                      <a:pt x="3159" y="11535"/>
                      <a:pt x="3353" y="11433"/>
                      <a:pt x="3469" y="11229"/>
                    </a:cubicBezTo>
                    <a:cubicBezTo>
                      <a:pt x="3603" y="11028"/>
                      <a:pt x="3669" y="10795"/>
                      <a:pt x="3669" y="10528"/>
                    </a:cubicBezTo>
                    <a:cubicBezTo>
                      <a:pt x="3770" y="9527"/>
                      <a:pt x="3503" y="8527"/>
                      <a:pt x="3669" y="7526"/>
                    </a:cubicBezTo>
                    <a:cubicBezTo>
                      <a:pt x="3964" y="5700"/>
                      <a:pt x="5558" y="4421"/>
                      <a:pt x="7327" y="4421"/>
                    </a:cubicBezTo>
                    <a:cubicBezTo>
                      <a:pt x="7562" y="4421"/>
                      <a:pt x="7800" y="4443"/>
                      <a:pt x="8039" y="4490"/>
                    </a:cubicBezTo>
                    <a:cubicBezTo>
                      <a:pt x="8605" y="4616"/>
                      <a:pt x="9170" y="4860"/>
                      <a:pt x="9736" y="4860"/>
                    </a:cubicBezTo>
                    <a:cubicBezTo>
                      <a:pt x="9771" y="4860"/>
                      <a:pt x="9806" y="4859"/>
                      <a:pt x="9841" y="4857"/>
                    </a:cubicBezTo>
                    <a:cubicBezTo>
                      <a:pt x="10514" y="4831"/>
                      <a:pt x="11208" y="4443"/>
                      <a:pt x="11860" y="4443"/>
                    </a:cubicBezTo>
                    <a:cubicBezTo>
                      <a:pt x="12047" y="4443"/>
                      <a:pt x="12230" y="4475"/>
                      <a:pt x="12409" y="4557"/>
                    </a:cubicBezTo>
                    <a:cubicBezTo>
                      <a:pt x="12576" y="4657"/>
                      <a:pt x="12743" y="4724"/>
                      <a:pt x="12876" y="4824"/>
                    </a:cubicBezTo>
                    <a:cubicBezTo>
                      <a:pt x="13088" y="4942"/>
                      <a:pt x="13234" y="5060"/>
                      <a:pt x="13325" y="5060"/>
                    </a:cubicBezTo>
                    <a:cubicBezTo>
                      <a:pt x="13362" y="5060"/>
                      <a:pt x="13390" y="5040"/>
                      <a:pt x="13410" y="4991"/>
                    </a:cubicBezTo>
                    <a:cubicBezTo>
                      <a:pt x="13443" y="4724"/>
                      <a:pt x="13443" y="4424"/>
                      <a:pt x="13376" y="4123"/>
                    </a:cubicBezTo>
                    <a:cubicBezTo>
                      <a:pt x="13343" y="3623"/>
                      <a:pt x="13176" y="3156"/>
                      <a:pt x="12876" y="2722"/>
                    </a:cubicBezTo>
                    <a:cubicBezTo>
                      <a:pt x="13110" y="2255"/>
                      <a:pt x="13043" y="1688"/>
                      <a:pt x="12709" y="1288"/>
                    </a:cubicBezTo>
                    <a:cubicBezTo>
                      <a:pt x="12442" y="1003"/>
                      <a:pt x="12071" y="861"/>
                      <a:pt x="11697" y="861"/>
                    </a:cubicBezTo>
                    <a:cubicBezTo>
                      <a:pt x="11369" y="861"/>
                      <a:pt x="11039" y="970"/>
                      <a:pt x="10775" y="1188"/>
                    </a:cubicBezTo>
                    <a:lnTo>
                      <a:pt x="10741" y="1188"/>
                    </a:lnTo>
                    <a:cubicBezTo>
                      <a:pt x="10908" y="854"/>
                      <a:pt x="10808" y="488"/>
                      <a:pt x="10508" y="287"/>
                    </a:cubicBezTo>
                    <a:cubicBezTo>
                      <a:pt x="10242" y="102"/>
                      <a:pt x="9934" y="0"/>
                      <a:pt x="9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135878" y="2327964"/>
                <a:ext cx="60700" cy="81144"/>
              </a:xfrm>
              <a:custGeom>
                <a:avLst/>
                <a:gdLst/>
                <a:ahLst/>
                <a:cxnLst/>
                <a:rect l="l" t="t" r="r" b="b"/>
                <a:pathLst>
                  <a:path w="2696" h="3604" extrusionOk="0">
                    <a:moveTo>
                      <a:pt x="1809" y="1"/>
                    </a:moveTo>
                    <a:cubicBezTo>
                      <a:pt x="1256" y="1"/>
                      <a:pt x="1" y="191"/>
                      <a:pt x="160" y="2048"/>
                    </a:cubicBezTo>
                    <a:cubicBezTo>
                      <a:pt x="268" y="3302"/>
                      <a:pt x="991" y="3604"/>
                      <a:pt x="1638" y="3604"/>
                    </a:cubicBezTo>
                    <a:cubicBezTo>
                      <a:pt x="2195" y="3604"/>
                      <a:pt x="2695" y="3380"/>
                      <a:pt x="2695" y="3349"/>
                    </a:cubicBezTo>
                    <a:cubicBezTo>
                      <a:pt x="2695" y="3282"/>
                      <a:pt x="2061" y="13"/>
                      <a:pt x="2061" y="13"/>
                    </a:cubicBezTo>
                    <a:cubicBezTo>
                      <a:pt x="2048" y="13"/>
                      <a:pt x="1952" y="1"/>
                      <a:pt x="1809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152246" y="2345525"/>
                <a:ext cx="26298" cy="4611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2048" extrusionOk="0">
                    <a:moveTo>
                      <a:pt x="534" y="0"/>
                    </a:moveTo>
                    <a:cubicBezTo>
                      <a:pt x="334" y="67"/>
                      <a:pt x="200" y="201"/>
                      <a:pt x="134" y="401"/>
                    </a:cubicBezTo>
                    <a:cubicBezTo>
                      <a:pt x="33" y="601"/>
                      <a:pt x="0" y="834"/>
                      <a:pt x="33" y="1068"/>
                    </a:cubicBezTo>
                    <a:cubicBezTo>
                      <a:pt x="67" y="1502"/>
                      <a:pt x="334" y="1868"/>
                      <a:pt x="734" y="2035"/>
                    </a:cubicBezTo>
                    <a:cubicBezTo>
                      <a:pt x="767" y="2044"/>
                      <a:pt x="801" y="2048"/>
                      <a:pt x="833" y="2048"/>
                    </a:cubicBezTo>
                    <a:cubicBezTo>
                      <a:pt x="932" y="2048"/>
                      <a:pt x="1026" y="2010"/>
                      <a:pt x="1101" y="1935"/>
                    </a:cubicBezTo>
                    <a:cubicBezTo>
                      <a:pt x="1168" y="1868"/>
                      <a:pt x="1168" y="1835"/>
                      <a:pt x="1168" y="1802"/>
                    </a:cubicBezTo>
                    <a:lnTo>
                      <a:pt x="1168" y="1802"/>
                    </a:lnTo>
                    <a:cubicBezTo>
                      <a:pt x="1168" y="1802"/>
                      <a:pt x="1134" y="1835"/>
                      <a:pt x="1068" y="1868"/>
                    </a:cubicBezTo>
                    <a:cubicBezTo>
                      <a:pt x="1009" y="1908"/>
                      <a:pt x="939" y="1924"/>
                      <a:pt x="871" y="1924"/>
                    </a:cubicBezTo>
                    <a:cubicBezTo>
                      <a:pt x="823" y="1924"/>
                      <a:pt x="775" y="1916"/>
                      <a:pt x="734" y="1902"/>
                    </a:cubicBezTo>
                    <a:cubicBezTo>
                      <a:pt x="434" y="1735"/>
                      <a:pt x="234" y="1401"/>
                      <a:pt x="234" y="1068"/>
                    </a:cubicBezTo>
                    <a:cubicBezTo>
                      <a:pt x="200" y="868"/>
                      <a:pt x="200" y="634"/>
                      <a:pt x="300" y="467"/>
                    </a:cubicBezTo>
                    <a:cubicBezTo>
                      <a:pt x="334" y="301"/>
                      <a:pt x="434" y="167"/>
                      <a:pt x="567" y="134"/>
                    </a:cubicBezTo>
                    <a:cubicBezTo>
                      <a:pt x="594" y="125"/>
                      <a:pt x="621" y="121"/>
                      <a:pt x="647" y="121"/>
                    </a:cubicBezTo>
                    <a:cubicBezTo>
                      <a:pt x="718" y="121"/>
                      <a:pt x="785" y="152"/>
                      <a:pt x="834" y="201"/>
                    </a:cubicBezTo>
                    <a:cubicBezTo>
                      <a:pt x="867" y="267"/>
                      <a:pt x="867" y="334"/>
                      <a:pt x="867" y="334"/>
                    </a:cubicBezTo>
                    <a:cubicBezTo>
                      <a:pt x="867" y="334"/>
                      <a:pt x="901" y="301"/>
                      <a:pt x="867" y="201"/>
                    </a:cubicBezTo>
                    <a:cubicBezTo>
                      <a:pt x="867" y="134"/>
                      <a:pt x="834" y="101"/>
                      <a:pt x="767" y="67"/>
                    </a:cubicBezTo>
                    <a:cubicBezTo>
                      <a:pt x="701" y="0"/>
                      <a:pt x="634" y="0"/>
                      <a:pt x="53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499225" y="4374082"/>
                <a:ext cx="278105" cy="280649"/>
              </a:xfrm>
              <a:custGeom>
                <a:avLst/>
                <a:gdLst/>
                <a:ahLst/>
                <a:cxnLst/>
                <a:rect l="l" t="t" r="r" b="b"/>
                <a:pathLst>
                  <a:path w="12352" h="12465" extrusionOk="0">
                    <a:moveTo>
                      <a:pt x="2902" y="0"/>
                    </a:moveTo>
                    <a:lnTo>
                      <a:pt x="0" y="3936"/>
                    </a:lnTo>
                    <a:lnTo>
                      <a:pt x="434" y="4270"/>
                    </a:lnTo>
                    <a:cubicBezTo>
                      <a:pt x="2235" y="5771"/>
                      <a:pt x="9674" y="11842"/>
                      <a:pt x="11208" y="12409"/>
                    </a:cubicBezTo>
                    <a:cubicBezTo>
                      <a:pt x="11302" y="12447"/>
                      <a:pt x="11375" y="12464"/>
                      <a:pt x="11430" y="12464"/>
                    </a:cubicBezTo>
                    <a:cubicBezTo>
                      <a:pt x="12351" y="12464"/>
                      <a:pt x="8073" y="7472"/>
                      <a:pt x="8073" y="7472"/>
                    </a:cubicBezTo>
                    <a:lnTo>
                      <a:pt x="9907" y="4904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01477" y="4417648"/>
                <a:ext cx="64596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803" extrusionOk="0">
                    <a:moveTo>
                      <a:pt x="1401" y="0"/>
                    </a:moveTo>
                    <a:lnTo>
                      <a:pt x="0" y="1901"/>
                    </a:lnTo>
                    <a:lnTo>
                      <a:pt x="2402" y="3803"/>
                    </a:lnTo>
                    <a:cubicBezTo>
                      <a:pt x="2769" y="3169"/>
                      <a:pt x="2869" y="2402"/>
                      <a:pt x="2702" y="1701"/>
                    </a:cubicBezTo>
                    <a:cubicBezTo>
                      <a:pt x="2535" y="967"/>
                      <a:pt x="2035" y="367"/>
                      <a:pt x="1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499225" y="4458941"/>
                <a:ext cx="268874" cy="196871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8744" extrusionOk="0">
                    <a:moveTo>
                      <a:pt x="134" y="1"/>
                    </a:moveTo>
                    <a:lnTo>
                      <a:pt x="0" y="167"/>
                    </a:lnTo>
                    <a:cubicBezTo>
                      <a:pt x="3158" y="2996"/>
                      <a:pt x="10726" y="8744"/>
                      <a:pt x="11416" y="8744"/>
                    </a:cubicBezTo>
                    <a:cubicBezTo>
                      <a:pt x="11426" y="8744"/>
                      <a:pt x="11435" y="8743"/>
                      <a:pt x="11442" y="8740"/>
                    </a:cubicBezTo>
                    <a:cubicBezTo>
                      <a:pt x="11942" y="8607"/>
                      <a:pt x="10374" y="6505"/>
                      <a:pt x="10374" y="6505"/>
                    </a:cubicBezTo>
                    <a:cubicBezTo>
                      <a:pt x="10302" y="6461"/>
                      <a:pt x="10218" y="6442"/>
                      <a:pt x="10130" y="6442"/>
                    </a:cubicBezTo>
                    <a:cubicBezTo>
                      <a:pt x="9686" y="6442"/>
                      <a:pt x="9107" y="6906"/>
                      <a:pt x="9107" y="6906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499968" y="4457432"/>
                <a:ext cx="258382" cy="196061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8708" extrusionOk="0">
                    <a:moveTo>
                      <a:pt x="0" y="1"/>
                    </a:moveTo>
                    <a:lnTo>
                      <a:pt x="101" y="101"/>
                    </a:lnTo>
                    <a:lnTo>
                      <a:pt x="434" y="368"/>
                    </a:lnTo>
                    <a:lnTo>
                      <a:pt x="1602" y="1369"/>
                    </a:lnTo>
                    <a:cubicBezTo>
                      <a:pt x="2636" y="2203"/>
                      <a:pt x="4037" y="3303"/>
                      <a:pt x="5638" y="4504"/>
                    </a:cubicBezTo>
                    <a:cubicBezTo>
                      <a:pt x="7239" y="5705"/>
                      <a:pt x="8673" y="6772"/>
                      <a:pt x="9741" y="7506"/>
                    </a:cubicBezTo>
                    <a:lnTo>
                      <a:pt x="11008" y="8407"/>
                    </a:lnTo>
                    <a:lnTo>
                      <a:pt x="11342" y="8640"/>
                    </a:lnTo>
                    <a:cubicBezTo>
                      <a:pt x="11409" y="8674"/>
                      <a:pt x="11442" y="8707"/>
                      <a:pt x="11475" y="8707"/>
                    </a:cubicBezTo>
                    <a:cubicBezTo>
                      <a:pt x="11475" y="8707"/>
                      <a:pt x="11442" y="8674"/>
                      <a:pt x="11375" y="8607"/>
                    </a:cubicBezTo>
                    <a:lnTo>
                      <a:pt x="11042" y="8374"/>
                    </a:lnTo>
                    <a:lnTo>
                      <a:pt x="9774" y="7473"/>
                    </a:lnTo>
                    <a:cubicBezTo>
                      <a:pt x="8740" y="6706"/>
                      <a:pt x="7272" y="5638"/>
                      <a:pt x="5671" y="4437"/>
                    </a:cubicBezTo>
                    <a:cubicBezTo>
                      <a:pt x="4070" y="3237"/>
                      <a:pt x="2702" y="2102"/>
                      <a:pt x="1668" y="1302"/>
                    </a:cubicBezTo>
                    <a:lnTo>
                      <a:pt x="434" y="335"/>
                    </a:lnTo>
                    <a:lnTo>
                      <a:pt x="101" y="68"/>
                    </a:lnTo>
                    <a:cubicBezTo>
                      <a:pt x="67" y="34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02738" y="4603284"/>
                <a:ext cx="32332" cy="14162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29" extrusionOk="0">
                    <a:moveTo>
                      <a:pt x="1090" y="1"/>
                    </a:moveTo>
                    <a:cubicBezTo>
                      <a:pt x="929" y="1"/>
                      <a:pt x="770" y="36"/>
                      <a:pt x="635" y="94"/>
                    </a:cubicBezTo>
                    <a:cubicBezTo>
                      <a:pt x="334" y="194"/>
                      <a:pt x="134" y="361"/>
                      <a:pt x="1" y="628"/>
                    </a:cubicBezTo>
                    <a:cubicBezTo>
                      <a:pt x="201" y="461"/>
                      <a:pt x="435" y="294"/>
                      <a:pt x="668" y="194"/>
                    </a:cubicBezTo>
                    <a:cubicBezTo>
                      <a:pt x="902" y="128"/>
                      <a:pt x="1168" y="61"/>
                      <a:pt x="1435" y="61"/>
                    </a:cubicBezTo>
                    <a:cubicBezTo>
                      <a:pt x="1323" y="19"/>
                      <a:pt x="1206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74212" y="4554044"/>
                <a:ext cx="18035" cy="707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314" extrusionOk="0">
                    <a:moveTo>
                      <a:pt x="766" y="1"/>
                    </a:moveTo>
                    <a:cubicBezTo>
                      <a:pt x="699" y="1"/>
                      <a:pt x="542" y="38"/>
                      <a:pt x="367" y="113"/>
                    </a:cubicBezTo>
                    <a:cubicBezTo>
                      <a:pt x="167" y="213"/>
                      <a:pt x="0" y="247"/>
                      <a:pt x="0" y="313"/>
                    </a:cubicBezTo>
                    <a:cubicBezTo>
                      <a:pt x="0" y="313"/>
                      <a:pt x="200" y="313"/>
                      <a:pt x="434" y="213"/>
                    </a:cubicBezTo>
                    <a:cubicBezTo>
                      <a:pt x="667" y="113"/>
                      <a:pt x="801" y="46"/>
                      <a:pt x="801" y="13"/>
                    </a:cubicBezTo>
                    <a:cubicBezTo>
                      <a:pt x="801" y="5"/>
                      <a:pt x="788" y="1"/>
                      <a:pt x="7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666692" y="4542742"/>
                <a:ext cx="15806" cy="258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5" extrusionOk="0">
                    <a:moveTo>
                      <a:pt x="525" y="1"/>
                    </a:moveTo>
                    <a:cubicBezTo>
                      <a:pt x="479" y="1"/>
                      <a:pt x="426" y="5"/>
                      <a:pt x="368" y="15"/>
                    </a:cubicBezTo>
                    <a:cubicBezTo>
                      <a:pt x="168" y="15"/>
                      <a:pt x="1" y="48"/>
                      <a:pt x="1" y="81"/>
                    </a:cubicBezTo>
                    <a:cubicBezTo>
                      <a:pt x="1" y="115"/>
                      <a:pt x="168" y="115"/>
                      <a:pt x="368" y="115"/>
                    </a:cubicBezTo>
                    <a:cubicBezTo>
                      <a:pt x="501" y="115"/>
                      <a:pt x="601" y="81"/>
                      <a:pt x="701" y="48"/>
                    </a:cubicBezTo>
                    <a:cubicBezTo>
                      <a:pt x="701" y="24"/>
                      <a:pt x="635" y="1"/>
                      <a:pt x="5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669709" y="4524887"/>
                <a:ext cx="16549" cy="1229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6" extrusionOk="0">
                    <a:moveTo>
                      <a:pt x="20" y="1"/>
                    </a:moveTo>
                    <a:cubicBezTo>
                      <a:pt x="11" y="1"/>
                      <a:pt x="4" y="3"/>
                      <a:pt x="0" y="7"/>
                    </a:cubicBezTo>
                    <a:cubicBezTo>
                      <a:pt x="0" y="7"/>
                      <a:pt x="134" y="141"/>
                      <a:pt x="334" y="307"/>
                    </a:cubicBezTo>
                    <a:cubicBezTo>
                      <a:pt x="483" y="427"/>
                      <a:pt x="659" y="546"/>
                      <a:pt x="694" y="546"/>
                    </a:cubicBezTo>
                    <a:cubicBezTo>
                      <a:pt x="698" y="546"/>
                      <a:pt x="701" y="544"/>
                      <a:pt x="701" y="541"/>
                    </a:cubicBezTo>
                    <a:cubicBezTo>
                      <a:pt x="734" y="507"/>
                      <a:pt x="567" y="374"/>
                      <a:pt x="400" y="241"/>
                    </a:cubicBezTo>
                    <a:cubicBezTo>
                      <a:pt x="226" y="95"/>
                      <a:pt x="77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674212" y="4512932"/>
                <a:ext cx="17292" cy="1513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72" extrusionOk="0">
                    <a:moveTo>
                      <a:pt x="37" y="0"/>
                    </a:moveTo>
                    <a:cubicBezTo>
                      <a:pt x="35" y="0"/>
                      <a:pt x="34" y="1"/>
                      <a:pt x="34" y="4"/>
                    </a:cubicBezTo>
                    <a:cubicBezTo>
                      <a:pt x="0" y="4"/>
                      <a:pt x="100" y="205"/>
                      <a:pt x="334" y="405"/>
                    </a:cubicBezTo>
                    <a:cubicBezTo>
                      <a:pt x="434" y="538"/>
                      <a:pt x="601" y="638"/>
                      <a:pt x="768" y="672"/>
                    </a:cubicBezTo>
                    <a:cubicBezTo>
                      <a:pt x="768" y="638"/>
                      <a:pt x="601" y="505"/>
                      <a:pt x="401" y="338"/>
                    </a:cubicBezTo>
                    <a:cubicBezTo>
                      <a:pt x="218" y="155"/>
                      <a:pt x="63" y="0"/>
                      <a:pt x="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688486" y="4547875"/>
                <a:ext cx="36812" cy="1848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821" extrusionOk="0">
                    <a:moveTo>
                      <a:pt x="686" y="84"/>
                    </a:moveTo>
                    <a:cubicBezTo>
                      <a:pt x="800" y="84"/>
                      <a:pt x="910" y="112"/>
                      <a:pt x="1034" y="154"/>
                    </a:cubicBezTo>
                    <a:cubicBezTo>
                      <a:pt x="1234" y="220"/>
                      <a:pt x="1401" y="354"/>
                      <a:pt x="1535" y="554"/>
                    </a:cubicBezTo>
                    <a:cubicBezTo>
                      <a:pt x="1568" y="687"/>
                      <a:pt x="1468" y="721"/>
                      <a:pt x="1334" y="721"/>
                    </a:cubicBezTo>
                    <a:cubicBezTo>
                      <a:pt x="1234" y="687"/>
                      <a:pt x="1134" y="687"/>
                      <a:pt x="1034" y="621"/>
                    </a:cubicBezTo>
                    <a:cubicBezTo>
                      <a:pt x="834" y="587"/>
                      <a:pt x="667" y="487"/>
                      <a:pt x="500" y="420"/>
                    </a:cubicBezTo>
                    <a:cubicBezTo>
                      <a:pt x="361" y="333"/>
                      <a:pt x="249" y="265"/>
                      <a:pt x="169" y="219"/>
                    </a:cubicBezTo>
                    <a:lnTo>
                      <a:pt x="169" y="219"/>
                    </a:lnTo>
                    <a:cubicBezTo>
                      <a:pt x="263" y="173"/>
                      <a:pt x="365" y="141"/>
                      <a:pt x="467" y="120"/>
                    </a:cubicBezTo>
                    <a:cubicBezTo>
                      <a:pt x="544" y="95"/>
                      <a:pt x="615" y="84"/>
                      <a:pt x="686" y="84"/>
                    </a:cubicBezTo>
                    <a:close/>
                    <a:moveTo>
                      <a:pt x="724" y="0"/>
                    </a:moveTo>
                    <a:cubicBezTo>
                      <a:pt x="518" y="0"/>
                      <a:pt x="311" y="63"/>
                      <a:pt x="131" y="197"/>
                    </a:cubicBezTo>
                    <a:lnTo>
                      <a:pt x="131" y="197"/>
                    </a:lnTo>
                    <a:cubicBezTo>
                      <a:pt x="79" y="169"/>
                      <a:pt x="46" y="154"/>
                      <a:pt x="33" y="154"/>
                    </a:cubicBezTo>
                    <a:cubicBezTo>
                      <a:pt x="56" y="176"/>
                      <a:pt x="79" y="198"/>
                      <a:pt x="102" y="219"/>
                    </a:cubicBezTo>
                    <a:lnTo>
                      <a:pt x="102" y="219"/>
                    </a:lnTo>
                    <a:cubicBezTo>
                      <a:pt x="101" y="219"/>
                      <a:pt x="101" y="220"/>
                      <a:pt x="100" y="220"/>
                    </a:cubicBezTo>
                    <a:cubicBezTo>
                      <a:pt x="33" y="287"/>
                      <a:pt x="0" y="320"/>
                      <a:pt x="0" y="320"/>
                    </a:cubicBezTo>
                    <a:cubicBezTo>
                      <a:pt x="39" y="291"/>
                      <a:pt x="82" y="264"/>
                      <a:pt x="126" y="241"/>
                    </a:cubicBezTo>
                    <a:lnTo>
                      <a:pt x="126" y="241"/>
                    </a:lnTo>
                    <a:cubicBezTo>
                      <a:pt x="230" y="333"/>
                      <a:pt x="339" y="410"/>
                      <a:pt x="467" y="487"/>
                    </a:cubicBezTo>
                    <a:cubicBezTo>
                      <a:pt x="634" y="587"/>
                      <a:pt x="801" y="654"/>
                      <a:pt x="1001" y="721"/>
                    </a:cubicBezTo>
                    <a:cubicBezTo>
                      <a:pt x="1101" y="787"/>
                      <a:pt x="1234" y="821"/>
                      <a:pt x="1334" y="821"/>
                    </a:cubicBezTo>
                    <a:cubicBezTo>
                      <a:pt x="1434" y="821"/>
                      <a:pt x="1501" y="821"/>
                      <a:pt x="1568" y="787"/>
                    </a:cubicBezTo>
                    <a:cubicBezTo>
                      <a:pt x="1601" y="721"/>
                      <a:pt x="1635" y="621"/>
                      <a:pt x="1635" y="554"/>
                    </a:cubicBezTo>
                    <a:cubicBezTo>
                      <a:pt x="1446" y="199"/>
                      <a:pt x="1088" y="0"/>
                      <a:pt x="7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687721" y="4527004"/>
                <a:ext cx="13554" cy="2659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181" extrusionOk="0">
                    <a:moveTo>
                      <a:pt x="288" y="1"/>
                    </a:moveTo>
                    <a:cubicBezTo>
                      <a:pt x="207" y="1"/>
                      <a:pt x="126" y="38"/>
                      <a:pt x="101" y="113"/>
                    </a:cubicBezTo>
                    <a:cubicBezTo>
                      <a:pt x="34" y="180"/>
                      <a:pt x="34" y="280"/>
                      <a:pt x="1" y="347"/>
                    </a:cubicBezTo>
                    <a:cubicBezTo>
                      <a:pt x="1" y="514"/>
                      <a:pt x="1" y="647"/>
                      <a:pt x="1" y="780"/>
                    </a:cubicBezTo>
                    <a:cubicBezTo>
                      <a:pt x="34" y="914"/>
                      <a:pt x="67" y="1047"/>
                      <a:pt x="134" y="1147"/>
                    </a:cubicBezTo>
                    <a:cubicBezTo>
                      <a:pt x="134" y="1147"/>
                      <a:pt x="101" y="1014"/>
                      <a:pt x="101" y="780"/>
                    </a:cubicBezTo>
                    <a:cubicBezTo>
                      <a:pt x="67" y="647"/>
                      <a:pt x="67" y="480"/>
                      <a:pt x="101" y="347"/>
                    </a:cubicBezTo>
                    <a:cubicBezTo>
                      <a:pt x="101" y="232"/>
                      <a:pt x="151" y="67"/>
                      <a:pt x="250" y="67"/>
                    </a:cubicBezTo>
                    <a:cubicBezTo>
                      <a:pt x="266" y="67"/>
                      <a:pt x="283" y="71"/>
                      <a:pt x="301" y="80"/>
                    </a:cubicBezTo>
                    <a:cubicBezTo>
                      <a:pt x="434" y="147"/>
                      <a:pt x="468" y="347"/>
                      <a:pt x="468" y="514"/>
                    </a:cubicBezTo>
                    <a:cubicBezTo>
                      <a:pt x="468" y="647"/>
                      <a:pt x="434" y="780"/>
                      <a:pt x="368" y="880"/>
                    </a:cubicBezTo>
                    <a:cubicBezTo>
                      <a:pt x="301" y="981"/>
                      <a:pt x="234" y="1081"/>
                      <a:pt x="168" y="1181"/>
                    </a:cubicBezTo>
                    <a:cubicBezTo>
                      <a:pt x="168" y="1181"/>
                      <a:pt x="334" y="1147"/>
                      <a:pt x="434" y="914"/>
                    </a:cubicBezTo>
                    <a:cubicBezTo>
                      <a:pt x="534" y="814"/>
                      <a:pt x="568" y="647"/>
                      <a:pt x="568" y="514"/>
                    </a:cubicBezTo>
                    <a:cubicBezTo>
                      <a:pt x="601" y="313"/>
                      <a:pt x="501" y="147"/>
                      <a:pt x="368" y="13"/>
                    </a:cubicBezTo>
                    <a:cubicBezTo>
                      <a:pt x="343" y="5"/>
                      <a:pt x="316" y="1"/>
                      <a:pt x="2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533763" y="4418391"/>
                <a:ext cx="33818" cy="83396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01" y="134"/>
                      <a:pt x="501" y="401"/>
                    </a:cubicBezTo>
                    <a:cubicBezTo>
                      <a:pt x="868" y="768"/>
                      <a:pt x="1101" y="1168"/>
                      <a:pt x="1268" y="1668"/>
                    </a:cubicBezTo>
                    <a:cubicBezTo>
                      <a:pt x="1368" y="2135"/>
                      <a:pt x="1368" y="2636"/>
                      <a:pt x="1235" y="3136"/>
                    </a:cubicBezTo>
                    <a:cubicBezTo>
                      <a:pt x="1101" y="3503"/>
                      <a:pt x="968" y="3703"/>
                      <a:pt x="1001" y="3703"/>
                    </a:cubicBezTo>
                    <a:cubicBezTo>
                      <a:pt x="1035" y="3670"/>
                      <a:pt x="1068" y="3603"/>
                      <a:pt x="1101" y="3570"/>
                    </a:cubicBezTo>
                    <a:cubicBezTo>
                      <a:pt x="1168" y="3436"/>
                      <a:pt x="1235" y="3303"/>
                      <a:pt x="1301" y="3136"/>
                    </a:cubicBezTo>
                    <a:cubicBezTo>
                      <a:pt x="1468" y="2669"/>
                      <a:pt x="1502" y="2135"/>
                      <a:pt x="1368" y="1635"/>
                    </a:cubicBezTo>
                    <a:cubicBezTo>
                      <a:pt x="1201" y="1135"/>
                      <a:pt x="935" y="668"/>
                      <a:pt x="534" y="334"/>
                    </a:cubicBezTo>
                    <a:cubicBezTo>
                      <a:pt x="434" y="234"/>
                      <a:pt x="301" y="134"/>
                      <a:pt x="167" y="67"/>
                    </a:cubicBezTo>
                    <a:cubicBezTo>
                      <a:pt x="67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586336" y="4503205"/>
                <a:ext cx="44332" cy="33863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504" extrusionOk="0">
                    <a:moveTo>
                      <a:pt x="3" y="1"/>
                    </a:moveTo>
                    <a:cubicBezTo>
                      <a:pt x="1" y="1"/>
                      <a:pt x="1" y="1"/>
                      <a:pt x="1" y="3"/>
                    </a:cubicBezTo>
                    <a:cubicBezTo>
                      <a:pt x="267" y="303"/>
                      <a:pt x="568" y="570"/>
                      <a:pt x="901" y="837"/>
                    </a:cubicBezTo>
                    <a:cubicBezTo>
                      <a:pt x="1235" y="1104"/>
                      <a:pt x="1568" y="1304"/>
                      <a:pt x="1969" y="1504"/>
                    </a:cubicBezTo>
                    <a:cubicBezTo>
                      <a:pt x="1969" y="1470"/>
                      <a:pt x="1502" y="1170"/>
                      <a:pt x="968" y="737"/>
                    </a:cubicBezTo>
                    <a:cubicBezTo>
                      <a:pt x="457" y="353"/>
                      <a:pt x="38" y="1"/>
                      <a:pt x="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553284" y="4479970"/>
                <a:ext cx="4526" cy="1204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35" extrusionOk="0">
                    <a:moveTo>
                      <a:pt x="134" y="1"/>
                    </a:moveTo>
                    <a:cubicBezTo>
                      <a:pt x="101" y="1"/>
                      <a:pt x="101" y="134"/>
                      <a:pt x="68" y="268"/>
                    </a:cubicBezTo>
                    <a:cubicBezTo>
                      <a:pt x="34" y="401"/>
                      <a:pt x="1" y="501"/>
                      <a:pt x="1" y="534"/>
                    </a:cubicBezTo>
                    <a:cubicBezTo>
                      <a:pt x="34" y="534"/>
                      <a:pt x="134" y="434"/>
                      <a:pt x="168" y="301"/>
                    </a:cubicBezTo>
                    <a:cubicBezTo>
                      <a:pt x="201" y="134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1554049" y="4458198"/>
                <a:ext cx="3760" cy="977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4" extrusionOk="0">
                    <a:moveTo>
                      <a:pt x="67" y="0"/>
                    </a:moveTo>
                    <a:cubicBezTo>
                      <a:pt x="34" y="0"/>
                      <a:pt x="0" y="100"/>
                      <a:pt x="34" y="234"/>
                    </a:cubicBezTo>
                    <a:cubicBezTo>
                      <a:pt x="34" y="334"/>
                      <a:pt x="100" y="434"/>
                      <a:pt x="100" y="434"/>
                    </a:cubicBezTo>
                    <a:cubicBezTo>
                      <a:pt x="134" y="434"/>
                      <a:pt x="167" y="334"/>
                      <a:pt x="100" y="200"/>
                    </a:cubicBezTo>
                    <a:cubicBezTo>
                      <a:pt x="67" y="6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543535" y="4439218"/>
                <a:ext cx="7520" cy="9997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4" extrusionOk="0">
                    <a:moveTo>
                      <a:pt x="25" y="1"/>
                    </a:moveTo>
                    <a:cubicBezTo>
                      <a:pt x="15" y="1"/>
                      <a:pt x="6" y="4"/>
                      <a:pt x="0" y="9"/>
                    </a:cubicBezTo>
                    <a:cubicBezTo>
                      <a:pt x="0" y="43"/>
                      <a:pt x="100" y="109"/>
                      <a:pt x="167" y="210"/>
                    </a:cubicBezTo>
                    <a:cubicBezTo>
                      <a:pt x="234" y="310"/>
                      <a:pt x="267" y="443"/>
                      <a:pt x="300" y="443"/>
                    </a:cubicBezTo>
                    <a:cubicBezTo>
                      <a:pt x="334" y="443"/>
                      <a:pt x="334" y="310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33763" y="4427848"/>
                <a:ext cx="4526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8" extrusionOk="0">
                    <a:moveTo>
                      <a:pt x="67" y="1"/>
                    </a:moveTo>
                    <a:cubicBezTo>
                      <a:pt x="54" y="1"/>
                      <a:pt x="43" y="5"/>
                      <a:pt x="34" y="14"/>
                    </a:cubicBezTo>
                    <a:cubicBezTo>
                      <a:pt x="1" y="14"/>
                      <a:pt x="34" y="81"/>
                      <a:pt x="67" y="147"/>
                    </a:cubicBezTo>
                    <a:cubicBezTo>
                      <a:pt x="101" y="214"/>
                      <a:pt x="167" y="248"/>
                      <a:pt x="167" y="248"/>
                    </a:cubicBezTo>
                    <a:cubicBezTo>
                      <a:pt x="201" y="214"/>
                      <a:pt x="167" y="147"/>
                      <a:pt x="167" y="81"/>
                    </a:cubicBezTo>
                    <a:cubicBezTo>
                      <a:pt x="143" y="32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38266" y="4396619"/>
                <a:ext cx="163752" cy="122437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5438" extrusionOk="0">
                    <a:moveTo>
                      <a:pt x="401" y="0"/>
                    </a:moveTo>
                    <a:lnTo>
                      <a:pt x="1" y="567"/>
                    </a:lnTo>
                    <a:lnTo>
                      <a:pt x="7072" y="5437"/>
                    </a:lnTo>
                    <a:lnTo>
                      <a:pt x="7273" y="5170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248006" y="4655722"/>
                <a:ext cx="360510" cy="147226"/>
              </a:xfrm>
              <a:custGeom>
                <a:avLst/>
                <a:gdLst/>
                <a:ahLst/>
                <a:cxnLst/>
                <a:rect l="l" t="t" r="r" b="b"/>
                <a:pathLst>
                  <a:path w="16012" h="6539" extrusionOk="0">
                    <a:moveTo>
                      <a:pt x="8139" y="0"/>
                    </a:moveTo>
                    <a:lnTo>
                      <a:pt x="0" y="1868"/>
                    </a:lnTo>
                    <a:lnTo>
                      <a:pt x="934" y="6538"/>
                    </a:lnTo>
                    <a:lnTo>
                      <a:pt x="1468" y="6472"/>
                    </a:lnTo>
                    <a:cubicBezTo>
                      <a:pt x="3736" y="6171"/>
                      <a:pt x="13009" y="4737"/>
                      <a:pt x="14410" y="4003"/>
                    </a:cubicBezTo>
                    <a:cubicBezTo>
                      <a:pt x="16012" y="3203"/>
                      <a:pt x="8773" y="3002"/>
                      <a:pt x="8773" y="3002"/>
                    </a:cubicBezTo>
                    <a:lnTo>
                      <a:pt x="8139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259264" y="4746412"/>
                <a:ext cx="76619" cy="54284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411" extrusionOk="0">
                    <a:moveTo>
                      <a:pt x="907" y="0"/>
                    </a:moveTo>
                    <a:cubicBezTo>
                      <a:pt x="598" y="0"/>
                      <a:pt x="290" y="59"/>
                      <a:pt x="1" y="175"/>
                    </a:cubicBezTo>
                    <a:lnTo>
                      <a:pt x="434" y="2410"/>
                    </a:lnTo>
                    <a:lnTo>
                      <a:pt x="3403" y="1876"/>
                    </a:lnTo>
                    <a:cubicBezTo>
                      <a:pt x="3169" y="1209"/>
                      <a:pt x="2702" y="642"/>
                      <a:pt x="2069" y="309"/>
                    </a:cubicBezTo>
                    <a:cubicBezTo>
                      <a:pt x="1710" y="101"/>
                      <a:pt x="1308" y="0"/>
                      <a:pt x="9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269035" y="4727815"/>
                <a:ext cx="314692" cy="75133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3337" extrusionOk="0">
                    <a:moveTo>
                      <a:pt x="11408" y="1"/>
                    </a:moveTo>
                    <a:cubicBezTo>
                      <a:pt x="10941" y="134"/>
                      <a:pt x="10875" y="1168"/>
                      <a:pt x="10875" y="1168"/>
                    </a:cubicBezTo>
                    <a:lnTo>
                      <a:pt x="0" y="3169"/>
                    </a:lnTo>
                    <a:lnTo>
                      <a:pt x="0" y="3336"/>
                    </a:lnTo>
                    <a:cubicBezTo>
                      <a:pt x="4203" y="2903"/>
                      <a:pt x="13510" y="1135"/>
                      <a:pt x="13743" y="668"/>
                    </a:cubicBezTo>
                    <a:cubicBezTo>
                      <a:pt x="13977" y="234"/>
                      <a:pt x="11408" y="1"/>
                      <a:pt x="114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69035" y="4740581"/>
                <a:ext cx="309446" cy="58607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2603" extrusionOk="0">
                    <a:moveTo>
                      <a:pt x="13743" y="1"/>
                    </a:moveTo>
                    <a:cubicBezTo>
                      <a:pt x="13677" y="1"/>
                      <a:pt x="13643" y="1"/>
                      <a:pt x="13610" y="34"/>
                    </a:cubicBezTo>
                    <a:lnTo>
                      <a:pt x="13743" y="1"/>
                    </a:lnTo>
                    <a:close/>
                    <a:moveTo>
                      <a:pt x="13610" y="34"/>
                    </a:moveTo>
                    <a:lnTo>
                      <a:pt x="13176" y="101"/>
                    </a:lnTo>
                    <a:lnTo>
                      <a:pt x="11709" y="434"/>
                    </a:lnTo>
                    <a:cubicBezTo>
                      <a:pt x="10441" y="701"/>
                      <a:pt x="8740" y="1035"/>
                      <a:pt x="6805" y="1402"/>
                    </a:cubicBezTo>
                    <a:cubicBezTo>
                      <a:pt x="4904" y="1769"/>
                      <a:pt x="3169" y="2069"/>
                      <a:pt x="1902" y="2269"/>
                    </a:cubicBezTo>
                    <a:lnTo>
                      <a:pt x="434" y="2536"/>
                    </a:lnTo>
                    <a:lnTo>
                      <a:pt x="0" y="2602"/>
                    </a:lnTo>
                    <a:lnTo>
                      <a:pt x="0" y="2602"/>
                    </a:lnTo>
                    <a:lnTo>
                      <a:pt x="434" y="2569"/>
                    </a:lnTo>
                    <a:lnTo>
                      <a:pt x="1935" y="2336"/>
                    </a:lnTo>
                    <a:cubicBezTo>
                      <a:pt x="3169" y="2135"/>
                      <a:pt x="4937" y="1835"/>
                      <a:pt x="6838" y="1502"/>
                    </a:cubicBezTo>
                    <a:cubicBezTo>
                      <a:pt x="8740" y="1168"/>
                      <a:pt x="10474" y="768"/>
                      <a:pt x="11709" y="501"/>
                    </a:cubicBezTo>
                    <a:lnTo>
                      <a:pt x="13176" y="134"/>
                    </a:lnTo>
                    <a:lnTo>
                      <a:pt x="13610" y="3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512355" y="4725563"/>
                <a:ext cx="15063" cy="3156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402" extrusionOk="0">
                    <a:moveTo>
                      <a:pt x="668" y="0"/>
                    </a:moveTo>
                    <a:cubicBezTo>
                      <a:pt x="435" y="134"/>
                      <a:pt x="234" y="367"/>
                      <a:pt x="168" y="634"/>
                    </a:cubicBezTo>
                    <a:cubicBezTo>
                      <a:pt x="34" y="868"/>
                      <a:pt x="1" y="1135"/>
                      <a:pt x="101" y="1401"/>
                    </a:cubicBezTo>
                    <a:cubicBezTo>
                      <a:pt x="101" y="1135"/>
                      <a:pt x="168" y="901"/>
                      <a:pt x="234" y="668"/>
                    </a:cubicBezTo>
                    <a:cubicBezTo>
                      <a:pt x="334" y="434"/>
                      <a:pt x="501" y="201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455280" y="4723312"/>
                <a:ext cx="6777" cy="1729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768" extrusionOk="0">
                    <a:moveTo>
                      <a:pt x="301" y="0"/>
                    </a:moveTo>
                    <a:cubicBezTo>
                      <a:pt x="268" y="0"/>
                      <a:pt x="168" y="167"/>
                      <a:pt x="101" y="367"/>
                    </a:cubicBezTo>
                    <a:cubicBezTo>
                      <a:pt x="34" y="501"/>
                      <a:pt x="1" y="634"/>
                      <a:pt x="1" y="768"/>
                    </a:cubicBezTo>
                    <a:cubicBezTo>
                      <a:pt x="1" y="768"/>
                      <a:pt x="101" y="601"/>
                      <a:pt x="201" y="401"/>
                    </a:cubicBezTo>
                    <a:cubicBezTo>
                      <a:pt x="268" y="301"/>
                      <a:pt x="301" y="167"/>
                      <a:pt x="3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438011" y="4723312"/>
                <a:ext cx="10537" cy="1204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35" extrusionOk="0">
                    <a:moveTo>
                      <a:pt x="468" y="0"/>
                    </a:moveTo>
                    <a:cubicBezTo>
                      <a:pt x="434" y="0"/>
                      <a:pt x="301" y="100"/>
                      <a:pt x="201" y="234"/>
                    </a:cubicBezTo>
                    <a:cubicBezTo>
                      <a:pt x="67" y="401"/>
                      <a:pt x="1" y="534"/>
                      <a:pt x="34" y="534"/>
                    </a:cubicBezTo>
                    <a:cubicBezTo>
                      <a:pt x="67" y="534"/>
                      <a:pt x="167" y="467"/>
                      <a:pt x="267" y="301"/>
                    </a:cubicBezTo>
                    <a:cubicBezTo>
                      <a:pt x="401" y="167"/>
                      <a:pt x="468" y="34"/>
                      <a:pt x="4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425988" y="4716557"/>
                <a:ext cx="19566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81" extrusionOk="0">
                    <a:moveTo>
                      <a:pt x="868" y="0"/>
                    </a:moveTo>
                    <a:cubicBezTo>
                      <a:pt x="701" y="0"/>
                      <a:pt x="568" y="0"/>
                      <a:pt x="434" y="34"/>
                    </a:cubicBezTo>
                    <a:cubicBezTo>
                      <a:pt x="301" y="67"/>
                      <a:pt x="134" y="100"/>
                      <a:pt x="1" y="167"/>
                    </a:cubicBezTo>
                    <a:cubicBezTo>
                      <a:pt x="40" y="177"/>
                      <a:pt x="82" y="181"/>
                      <a:pt x="125" y="181"/>
                    </a:cubicBezTo>
                    <a:cubicBezTo>
                      <a:pt x="229" y="181"/>
                      <a:pt x="340" y="157"/>
                      <a:pt x="434" y="134"/>
                    </a:cubicBezTo>
                    <a:cubicBezTo>
                      <a:pt x="601" y="134"/>
                      <a:pt x="735" y="100"/>
                      <a:pt x="8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420742" y="4706786"/>
                <a:ext cx="21795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56" extrusionOk="0">
                    <a:moveTo>
                      <a:pt x="968" y="1"/>
                    </a:moveTo>
                    <a:cubicBezTo>
                      <a:pt x="801" y="1"/>
                      <a:pt x="634" y="1"/>
                      <a:pt x="467" y="34"/>
                    </a:cubicBezTo>
                    <a:cubicBezTo>
                      <a:pt x="301" y="34"/>
                      <a:pt x="167" y="67"/>
                      <a:pt x="0" y="101"/>
                    </a:cubicBezTo>
                    <a:cubicBezTo>
                      <a:pt x="78" y="140"/>
                      <a:pt x="180" y="156"/>
                      <a:pt x="283" y="156"/>
                    </a:cubicBezTo>
                    <a:cubicBezTo>
                      <a:pt x="357" y="156"/>
                      <a:pt x="432" y="148"/>
                      <a:pt x="501" y="134"/>
                    </a:cubicBezTo>
                    <a:cubicBezTo>
                      <a:pt x="667" y="134"/>
                      <a:pt x="834" y="10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58297" y="4702868"/>
                <a:ext cx="33052" cy="23461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042" extrusionOk="0">
                    <a:moveTo>
                      <a:pt x="1059" y="74"/>
                    </a:moveTo>
                    <a:cubicBezTo>
                      <a:pt x="1131" y="74"/>
                      <a:pt x="1201" y="86"/>
                      <a:pt x="1268" y="108"/>
                    </a:cubicBezTo>
                    <a:cubicBezTo>
                      <a:pt x="1368" y="175"/>
                      <a:pt x="1368" y="275"/>
                      <a:pt x="1268" y="341"/>
                    </a:cubicBezTo>
                    <a:cubicBezTo>
                      <a:pt x="1201" y="408"/>
                      <a:pt x="1101" y="475"/>
                      <a:pt x="1001" y="508"/>
                    </a:cubicBezTo>
                    <a:cubicBezTo>
                      <a:pt x="834" y="608"/>
                      <a:pt x="667" y="675"/>
                      <a:pt x="501" y="742"/>
                    </a:cubicBezTo>
                    <a:cubicBezTo>
                      <a:pt x="339" y="813"/>
                      <a:pt x="207" y="856"/>
                      <a:pt x="119" y="880"/>
                    </a:cubicBezTo>
                    <a:lnTo>
                      <a:pt x="119" y="880"/>
                    </a:lnTo>
                    <a:cubicBezTo>
                      <a:pt x="144" y="770"/>
                      <a:pt x="189" y="665"/>
                      <a:pt x="234" y="575"/>
                    </a:cubicBezTo>
                    <a:cubicBezTo>
                      <a:pt x="334" y="408"/>
                      <a:pt x="467" y="275"/>
                      <a:pt x="634" y="208"/>
                    </a:cubicBezTo>
                    <a:cubicBezTo>
                      <a:pt x="767" y="119"/>
                      <a:pt x="916" y="74"/>
                      <a:pt x="1059" y="74"/>
                    </a:cubicBezTo>
                    <a:close/>
                    <a:moveTo>
                      <a:pt x="1048" y="0"/>
                    </a:moveTo>
                    <a:cubicBezTo>
                      <a:pt x="686" y="0"/>
                      <a:pt x="359" y="197"/>
                      <a:pt x="200" y="541"/>
                    </a:cubicBezTo>
                    <a:cubicBezTo>
                      <a:pt x="137" y="636"/>
                      <a:pt x="104" y="760"/>
                      <a:pt x="101" y="885"/>
                    </a:cubicBezTo>
                    <a:lnTo>
                      <a:pt x="101" y="885"/>
                    </a:lnTo>
                    <a:cubicBezTo>
                      <a:pt x="36" y="902"/>
                      <a:pt x="0" y="908"/>
                      <a:pt x="0" y="908"/>
                    </a:cubicBezTo>
                    <a:cubicBezTo>
                      <a:pt x="32" y="908"/>
                      <a:pt x="66" y="907"/>
                      <a:pt x="100" y="905"/>
                    </a:cubicBezTo>
                    <a:lnTo>
                      <a:pt x="100" y="905"/>
                    </a:lnTo>
                    <a:cubicBezTo>
                      <a:pt x="100" y="906"/>
                      <a:pt x="100" y="907"/>
                      <a:pt x="100" y="908"/>
                    </a:cubicBezTo>
                    <a:lnTo>
                      <a:pt x="100" y="1042"/>
                    </a:lnTo>
                    <a:cubicBezTo>
                      <a:pt x="100" y="996"/>
                      <a:pt x="105" y="949"/>
                      <a:pt x="114" y="904"/>
                    </a:cubicBezTo>
                    <a:lnTo>
                      <a:pt x="114" y="904"/>
                    </a:lnTo>
                    <a:cubicBezTo>
                      <a:pt x="253" y="892"/>
                      <a:pt x="404" y="860"/>
                      <a:pt x="534" y="808"/>
                    </a:cubicBezTo>
                    <a:cubicBezTo>
                      <a:pt x="701" y="742"/>
                      <a:pt x="867" y="675"/>
                      <a:pt x="1068" y="608"/>
                    </a:cubicBezTo>
                    <a:cubicBezTo>
                      <a:pt x="1168" y="541"/>
                      <a:pt x="1268" y="475"/>
                      <a:pt x="1368" y="408"/>
                    </a:cubicBezTo>
                    <a:cubicBezTo>
                      <a:pt x="1401" y="341"/>
                      <a:pt x="1435" y="275"/>
                      <a:pt x="1468" y="208"/>
                    </a:cubicBezTo>
                    <a:cubicBezTo>
                      <a:pt x="1468" y="141"/>
                      <a:pt x="1401" y="74"/>
                      <a:pt x="1334" y="41"/>
                    </a:cubicBezTo>
                    <a:cubicBezTo>
                      <a:pt x="1238" y="14"/>
                      <a:pt x="1142" y="0"/>
                      <a:pt x="10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441771" y="4703589"/>
                <a:ext cx="21052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77" extrusionOk="0">
                    <a:moveTo>
                      <a:pt x="267" y="1"/>
                    </a:moveTo>
                    <a:cubicBezTo>
                      <a:pt x="235" y="1"/>
                      <a:pt x="201" y="3"/>
                      <a:pt x="167" y="9"/>
                    </a:cubicBezTo>
                    <a:cubicBezTo>
                      <a:pt x="67" y="42"/>
                      <a:pt x="0" y="143"/>
                      <a:pt x="67" y="276"/>
                    </a:cubicBezTo>
                    <a:cubicBezTo>
                      <a:pt x="67" y="343"/>
                      <a:pt x="134" y="409"/>
                      <a:pt x="200" y="476"/>
                    </a:cubicBezTo>
                    <a:cubicBezTo>
                      <a:pt x="267" y="576"/>
                      <a:pt x="367" y="676"/>
                      <a:pt x="501" y="743"/>
                    </a:cubicBezTo>
                    <a:cubicBezTo>
                      <a:pt x="601" y="810"/>
                      <a:pt x="701" y="876"/>
                      <a:pt x="834" y="876"/>
                    </a:cubicBezTo>
                    <a:cubicBezTo>
                      <a:pt x="734" y="810"/>
                      <a:pt x="634" y="743"/>
                      <a:pt x="534" y="676"/>
                    </a:cubicBezTo>
                    <a:cubicBezTo>
                      <a:pt x="434" y="610"/>
                      <a:pt x="334" y="509"/>
                      <a:pt x="267" y="409"/>
                    </a:cubicBezTo>
                    <a:cubicBezTo>
                      <a:pt x="167" y="309"/>
                      <a:pt x="67" y="143"/>
                      <a:pt x="200" y="76"/>
                    </a:cubicBezTo>
                    <a:cubicBezTo>
                      <a:pt x="218" y="71"/>
                      <a:pt x="237" y="69"/>
                      <a:pt x="256" y="69"/>
                    </a:cubicBezTo>
                    <a:cubicBezTo>
                      <a:pt x="377" y="69"/>
                      <a:pt x="514" y="156"/>
                      <a:pt x="601" y="243"/>
                    </a:cubicBezTo>
                    <a:cubicBezTo>
                      <a:pt x="701" y="309"/>
                      <a:pt x="768" y="443"/>
                      <a:pt x="801" y="543"/>
                    </a:cubicBezTo>
                    <a:cubicBezTo>
                      <a:pt x="834" y="643"/>
                      <a:pt x="868" y="776"/>
                      <a:pt x="868" y="876"/>
                    </a:cubicBezTo>
                    <a:cubicBezTo>
                      <a:pt x="934" y="776"/>
                      <a:pt x="934" y="643"/>
                      <a:pt x="868" y="509"/>
                    </a:cubicBezTo>
                    <a:cubicBezTo>
                      <a:pt x="834" y="376"/>
                      <a:pt x="768" y="276"/>
                      <a:pt x="667" y="176"/>
                    </a:cubicBezTo>
                    <a:cubicBezTo>
                      <a:pt x="557" y="65"/>
                      <a:pt x="423" y="1"/>
                      <a:pt x="2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2260007" y="4745309"/>
                <a:ext cx="7513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893" extrusionOk="0">
                    <a:moveTo>
                      <a:pt x="958" y="0"/>
                    </a:moveTo>
                    <a:cubicBezTo>
                      <a:pt x="692" y="0"/>
                      <a:pt x="424" y="43"/>
                      <a:pt x="168" y="124"/>
                    </a:cubicBezTo>
                    <a:cubicBezTo>
                      <a:pt x="101" y="124"/>
                      <a:pt x="68" y="158"/>
                      <a:pt x="1" y="191"/>
                    </a:cubicBezTo>
                    <a:cubicBezTo>
                      <a:pt x="1" y="191"/>
                      <a:pt x="234" y="124"/>
                      <a:pt x="635" y="91"/>
                    </a:cubicBezTo>
                    <a:cubicBezTo>
                      <a:pt x="694" y="87"/>
                      <a:pt x="754" y="85"/>
                      <a:pt x="814" y="85"/>
                    </a:cubicBezTo>
                    <a:cubicBezTo>
                      <a:pt x="1228" y="85"/>
                      <a:pt x="1657" y="183"/>
                      <a:pt x="2036" y="358"/>
                    </a:cubicBezTo>
                    <a:cubicBezTo>
                      <a:pt x="2469" y="591"/>
                      <a:pt x="2836" y="925"/>
                      <a:pt x="3070" y="1358"/>
                    </a:cubicBezTo>
                    <a:cubicBezTo>
                      <a:pt x="3270" y="1659"/>
                      <a:pt x="3337" y="1892"/>
                      <a:pt x="3337" y="1892"/>
                    </a:cubicBezTo>
                    <a:cubicBezTo>
                      <a:pt x="3337" y="1825"/>
                      <a:pt x="3337" y="1792"/>
                      <a:pt x="3303" y="1725"/>
                    </a:cubicBezTo>
                    <a:cubicBezTo>
                      <a:pt x="3270" y="1592"/>
                      <a:pt x="3203" y="1425"/>
                      <a:pt x="3136" y="1325"/>
                    </a:cubicBezTo>
                    <a:cubicBezTo>
                      <a:pt x="2903" y="858"/>
                      <a:pt x="2536" y="491"/>
                      <a:pt x="2069" y="291"/>
                    </a:cubicBezTo>
                    <a:cubicBezTo>
                      <a:pt x="1732" y="93"/>
                      <a:pt x="1347" y="0"/>
                      <a:pt x="9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2355403" y="4757737"/>
                <a:ext cx="54081" cy="9907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440" extrusionOk="0">
                    <a:moveTo>
                      <a:pt x="2385" y="1"/>
                    </a:moveTo>
                    <a:cubicBezTo>
                      <a:pt x="2288" y="1"/>
                      <a:pt x="1798" y="120"/>
                      <a:pt x="1201" y="239"/>
                    </a:cubicBezTo>
                    <a:cubicBezTo>
                      <a:pt x="534" y="339"/>
                      <a:pt x="0" y="373"/>
                      <a:pt x="0" y="439"/>
                    </a:cubicBezTo>
                    <a:cubicBezTo>
                      <a:pt x="801" y="439"/>
                      <a:pt x="1635" y="273"/>
                      <a:pt x="2402" y="6"/>
                    </a:cubicBezTo>
                    <a:cubicBezTo>
                      <a:pt x="2402" y="2"/>
                      <a:pt x="2396" y="1"/>
                      <a:pt x="2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319356" y="4773430"/>
                <a:ext cx="7520" cy="997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3" extrusionOk="0">
                    <a:moveTo>
                      <a:pt x="25" y="1"/>
                    </a:moveTo>
                    <a:cubicBezTo>
                      <a:pt x="14" y="1"/>
                      <a:pt x="6" y="4"/>
                      <a:pt x="0" y="9"/>
                    </a:cubicBezTo>
                    <a:cubicBezTo>
                      <a:pt x="0" y="43"/>
                      <a:pt x="67" y="109"/>
                      <a:pt x="134" y="209"/>
                    </a:cubicBezTo>
                    <a:cubicBezTo>
                      <a:pt x="234" y="343"/>
                      <a:pt x="267" y="443"/>
                      <a:pt x="300" y="443"/>
                    </a:cubicBezTo>
                    <a:cubicBezTo>
                      <a:pt x="334" y="410"/>
                      <a:pt x="300" y="276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302830" y="4759809"/>
                <a:ext cx="8286" cy="578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57" extrusionOk="0">
                    <a:moveTo>
                      <a:pt x="20" y="1"/>
                    </a:moveTo>
                    <a:cubicBezTo>
                      <a:pt x="7" y="1"/>
                      <a:pt x="0" y="5"/>
                      <a:pt x="0" y="14"/>
                    </a:cubicBezTo>
                    <a:cubicBezTo>
                      <a:pt x="0" y="14"/>
                      <a:pt x="34" y="81"/>
                      <a:pt x="134" y="147"/>
                    </a:cubicBezTo>
                    <a:cubicBezTo>
                      <a:pt x="215" y="202"/>
                      <a:pt x="297" y="256"/>
                      <a:pt x="324" y="256"/>
                    </a:cubicBezTo>
                    <a:cubicBezTo>
                      <a:pt x="330" y="256"/>
                      <a:pt x="334" y="254"/>
                      <a:pt x="334" y="247"/>
                    </a:cubicBezTo>
                    <a:cubicBezTo>
                      <a:pt x="367" y="214"/>
                      <a:pt x="300" y="147"/>
                      <a:pt x="200" y="81"/>
                    </a:cubicBezTo>
                    <a:cubicBezTo>
                      <a:pt x="127" y="32"/>
                      <a:pt x="54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281801" y="4754112"/>
                <a:ext cx="11280" cy="33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48" extrusionOk="0">
                    <a:moveTo>
                      <a:pt x="267" y="0"/>
                    </a:moveTo>
                    <a:cubicBezTo>
                      <a:pt x="100" y="0"/>
                      <a:pt x="0" y="67"/>
                      <a:pt x="0" y="67"/>
                    </a:cubicBezTo>
                    <a:cubicBezTo>
                      <a:pt x="0" y="83"/>
                      <a:pt x="34" y="83"/>
                      <a:pt x="84" y="83"/>
                    </a:cubicBezTo>
                    <a:cubicBezTo>
                      <a:pt x="134" y="83"/>
                      <a:pt x="200" y="83"/>
                      <a:pt x="267" y="100"/>
                    </a:cubicBezTo>
                    <a:cubicBezTo>
                      <a:pt x="338" y="124"/>
                      <a:pt x="409" y="147"/>
                      <a:pt x="456" y="147"/>
                    </a:cubicBezTo>
                    <a:cubicBezTo>
                      <a:pt x="475" y="147"/>
                      <a:pt x="491" y="143"/>
                      <a:pt x="501" y="133"/>
                    </a:cubicBezTo>
                    <a:cubicBezTo>
                      <a:pt x="501" y="133"/>
                      <a:pt x="434" y="33"/>
                      <a:pt x="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267527" y="4754112"/>
                <a:ext cx="6034" cy="258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15" extrusionOk="0">
                    <a:moveTo>
                      <a:pt x="134" y="0"/>
                    </a:moveTo>
                    <a:cubicBezTo>
                      <a:pt x="67" y="0"/>
                      <a:pt x="0" y="0"/>
                      <a:pt x="0" y="33"/>
                    </a:cubicBezTo>
                    <a:cubicBezTo>
                      <a:pt x="0" y="67"/>
                      <a:pt x="34" y="100"/>
                      <a:pt x="101" y="100"/>
                    </a:cubicBezTo>
                    <a:cubicBezTo>
                      <a:pt x="123" y="111"/>
                      <a:pt x="149" y="115"/>
                      <a:pt x="173" y="115"/>
                    </a:cubicBezTo>
                    <a:cubicBezTo>
                      <a:pt x="223" y="115"/>
                      <a:pt x="267" y="100"/>
                      <a:pt x="267" y="100"/>
                    </a:cubicBezTo>
                    <a:cubicBezTo>
                      <a:pt x="267" y="67"/>
                      <a:pt x="201" y="33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253252" y="4689517"/>
                <a:ext cx="187032" cy="50344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2236" extrusionOk="0">
                    <a:moveTo>
                      <a:pt x="8240" y="0"/>
                    </a:moveTo>
                    <a:lnTo>
                      <a:pt x="1" y="1568"/>
                    </a:lnTo>
                    <a:lnTo>
                      <a:pt x="134" y="2235"/>
                    </a:lnTo>
                    <a:lnTo>
                      <a:pt x="8307" y="301"/>
                    </a:lnTo>
                    <a:lnTo>
                      <a:pt x="82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969361" y="3021943"/>
                <a:ext cx="226096" cy="163256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7251" extrusionOk="0">
                    <a:moveTo>
                      <a:pt x="5970" y="1"/>
                    </a:moveTo>
                    <a:cubicBezTo>
                      <a:pt x="5564" y="1"/>
                      <a:pt x="1826" y="1550"/>
                      <a:pt x="1635" y="1613"/>
                    </a:cubicBezTo>
                    <a:cubicBezTo>
                      <a:pt x="1001" y="2047"/>
                      <a:pt x="468" y="2581"/>
                      <a:pt x="1" y="3148"/>
                    </a:cubicBezTo>
                    <a:lnTo>
                      <a:pt x="601" y="7251"/>
                    </a:lnTo>
                    <a:lnTo>
                      <a:pt x="7506" y="7051"/>
                    </a:lnTo>
                    <a:lnTo>
                      <a:pt x="7506" y="6417"/>
                    </a:lnTo>
                    <a:lnTo>
                      <a:pt x="7973" y="6384"/>
                    </a:lnTo>
                    <a:cubicBezTo>
                      <a:pt x="7973" y="6384"/>
                      <a:pt x="8073" y="6717"/>
                      <a:pt x="8173" y="6884"/>
                    </a:cubicBezTo>
                    <a:cubicBezTo>
                      <a:pt x="8205" y="6979"/>
                      <a:pt x="8397" y="7022"/>
                      <a:pt x="8603" y="7022"/>
                    </a:cubicBezTo>
                    <a:cubicBezTo>
                      <a:pt x="8828" y="7022"/>
                      <a:pt x="9071" y="6971"/>
                      <a:pt x="9141" y="6884"/>
                    </a:cubicBezTo>
                    <a:cubicBezTo>
                      <a:pt x="9307" y="6750"/>
                      <a:pt x="8807" y="5950"/>
                      <a:pt x="8807" y="5950"/>
                    </a:cubicBezTo>
                    <a:lnTo>
                      <a:pt x="8807" y="5950"/>
                    </a:lnTo>
                    <a:cubicBezTo>
                      <a:pt x="9040" y="6250"/>
                      <a:pt x="9341" y="6484"/>
                      <a:pt x="9674" y="6684"/>
                    </a:cubicBezTo>
                    <a:cubicBezTo>
                      <a:pt x="9699" y="6691"/>
                      <a:pt x="9721" y="6694"/>
                      <a:pt x="9742" y="6694"/>
                    </a:cubicBezTo>
                    <a:cubicBezTo>
                      <a:pt x="10008" y="6694"/>
                      <a:pt x="10008" y="6150"/>
                      <a:pt x="10008" y="6150"/>
                    </a:cubicBezTo>
                    <a:cubicBezTo>
                      <a:pt x="10008" y="6150"/>
                      <a:pt x="9273" y="4798"/>
                      <a:pt x="9376" y="4798"/>
                    </a:cubicBezTo>
                    <a:cubicBezTo>
                      <a:pt x="9383" y="4798"/>
                      <a:pt x="9393" y="4803"/>
                      <a:pt x="9407" y="4816"/>
                    </a:cubicBezTo>
                    <a:cubicBezTo>
                      <a:pt x="9461" y="4862"/>
                      <a:pt x="9521" y="4883"/>
                      <a:pt x="9581" y="4883"/>
                    </a:cubicBezTo>
                    <a:cubicBezTo>
                      <a:pt x="9779" y="4883"/>
                      <a:pt x="9982" y="4649"/>
                      <a:pt x="10008" y="4315"/>
                    </a:cubicBezTo>
                    <a:cubicBezTo>
                      <a:pt x="10041" y="3915"/>
                      <a:pt x="7439" y="1980"/>
                      <a:pt x="7439" y="1980"/>
                    </a:cubicBezTo>
                    <a:lnTo>
                      <a:pt x="5104" y="1780"/>
                    </a:lnTo>
                    <a:lnTo>
                      <a:pt x="5738" y="1580"/>
                    </a:lnTo>
                    <a:cubicBezTo>
                      <a:pt x="6572" y="1146"/>
                      <a:pt x="6072" y="212"/>
                      <a:pt x="6005" y="12"/>
                    </a:cubicBezTo>
                    <a:cubicBezTo>
                      <a:pt x="6002" y="5"/>
                      <a:pt x="5990" y="1"/>
                      <a:pt x="59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316718" y="2663212"/>
                <a:ext cx="665431" cy="573817"/>
              </a:xfrm>
              <a:custGeom>
                <a:avLst/>
                <a:gdLst/>
                <a:ahLst/>
                <a:cxnLst/>
                <a:rect l="l" t="t" r="r" b="b"/>
                <a:pathLst>
                  <a:path w="29555" h="25486" extrusionOk="0">
                    <a:moveTo>
                      <a:pt x="2169" y="1"/>
                    </a:moveTo>
                    <a:lnTo>
                      <a:pt x="0" y="6305"/>
                    </a:lnTo>
                    <a:lnTo>
                      <a:pt x="10608" y="25485"/>
                    </a:lnTo>
                    <a:lnTo>
                      <a:pt x="29555" y="23684"/>
                    </a:lnTo>
                    <a:lnTo>
                      <a:pt x="29221" y="18914"/>
                    </a:lnTo>
                    <a:lnTo>
                      <a:pt x="12743" y="17280"/>
                    </a:lnTo>
                    <a:lnTo>
                      <a:pt x="4303" y="2502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88517" y="2547552"/>
                <a:ext cx="609098" cy="925299"/>
              </a:xfrm>
              <a:custGeom>
                <a:avLst/>
                <a:gdLst/>
                <a:ahLst/>
                <a:cxnLst/>
                <a:rect l="l" t="t" r="r" b="b"/>
                <a:pathLst>
                  <a:path w="27053" h="41097" extrusionOk="0">
                    <a:moveTo>
                      <a:pt x="7572" y="1"/>
                    </a:moveTo>
                    <a:lnTo>
                      <a:pt x="5838" y="2202"/>
                    </a:lnTo>
                    <a:lnTo>
                      <a:pt x="6038" y="2302"/>
                    </a:lnTo>
                    <a:cubicBezTo>
                      <a:pt x="5304" y="3069"/>
                      <a:pt x="0" y="8840"/>
                      <a:pt x="300" y="13110"/>
                    </a:cubicBezTo>
                    <a:cubicBezTo>
                      <a:pt x="567" y="16946"/>
                      <a:pt x="8640" y="41097"/>
                      <a:pt x="8640" y="41097"/>
                    </a:cubicBezTo>
                    <a:lnTo>
                      <a:pt x="27053" y="35726"/>
                    </a:lnTo>
                    <a:lnTo>
                      <a:pt x="18413" y="12343"/>
                    </a:lnTo>
                    <a:lnTo>
                      <a:pt x="16779" y="6172"/>
                    </a:lnTo>
                    <a:lnTo>
                      <a:pt x="16746" y="4170"/>
                    </a:lnTo>
                    <a:lnTo>
                      <a:pt x="75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350514" y="2688744"/>
                <a:ext cx="322212" cy="68423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30390" extrusionOk="0">
                    <a:moveTo>
                      <a:pt x="501" y="1"/>
                    </a:moveTo>
                    <a:lnTo>
                      <a:pt x="0" y="2536"/>
                    </a:lnTo>
                    <a:lnTo>
                      <a:pt x="1335" y="5038"/>
                    </a:lnTo>
                    <a:lnTo>
                      <a:pt x="1335" y="6939"/>
                    </a:lnTo>
                    <a:lnTo>
                      <a:pt x="10975" y="29455"/>
                    </a:lnTo>
                    <a:lnTo>
                      <a:pt x="13844" y="30389"/>
                    </a:lnTo>
                    <a:lnTo>
                      <a:pt x="14311" y="28454"/>
                    </a:lnTo>
                    <a:cubicBezTo>
                      <a:pt x="14311" y="28454"/>
                      <a:pt x="6272" y="14778"/>
                      <a:pt x="4904" y="10909"/>
                    </a:cubicBezTo>
                    <a:cubicBezTo>
                      <a:pt x="3503" y="7039"/>
                      <a:pt x="1468" y="1502"/>
                      <a:pt x="1468" y="1502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032061" y="2762886"/>
                <a:ext cx="880246" cy="548488"/>
              </a:xfrm>
              <a:custGeom>
                <a:avLst/>
                <a:gdLst/>
                <a:ahLst/>
                <a:cxnLst/>
                <a:rect l="l" t="t" r="r" b="b"/>
                <a:pathLst>
                  <a:path w="39096" h="24361" extrusionOk="0">
                    <a:moveTo>
                      <a:pt x="8384" y="0"/>
                    </a:moveTo>
                    <a:cubicBezTo>
                      <a:pt x="7857" y="0"/>
                      <a:pt x="1" y="8049"/>
                      <a:pt x="1" y="8049"/>
                    </a:cubicBezTo>
                    <a:cubicBezTo>
                      <a:pt x="1" y="8283"/>
                      <a:pt x="16646" y="24361"/>
                      <a:pt x="16646" y="24361"/>
                    </a:cubicBezTo>
                    <a:lnTo>
                      <a:pt x="39096" y="19958"/>
                    </a:lnTo>
                    <a:lnTo>
                      <a:pt x="38362" y="15154"/>
                    </a:lnTo>
                    <a:lnTo>
                      <a:pt x="23051" y="15588"/>
                    </a:lnTo>
                    <a:cubicBezTo>
                      <a:pt x="22924" y="15599"/>
                      <a:pt x="22797" y="15604"/>
                      <a:pt x="22670" y="15604"/>
                    </a:cubicBezTo>
                    <a:cubicBezTo>
                      <a:pt x="21238" y="15604"/>
                      <a:pt x="19873" y="14918"/>
                      <a:pt x="19015" y="13753"/>
                    </a:cubicBezTo>
                    <a:cubicBezTo>
                      <a:pt x="15712" y="9484"/>
                      <a:pt x="8574" y="244"/>
                      <a:pt x="8407" y="10"/>
                    </a:cubicBezTo>
                    <a:cubicBezTo>
                      <a:pt x="8402" y="4"/>
                      <a:pt x="8395" y="0"/>
                      <a:pt x="838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037330" y="2743208"/>
                <a:ext cx="875721" cy="557652"/>
              </a:xfrm>
              <a:custGeom>
                <a:avLst/>
                <a:gdLst/>
                <a:ahLst/>
                <a:cxnLst/>
                <a:rect l="l" t="t" r="r" b="b"/>
                <a:pathLst>
                  <a:path w="38895" h="24768" extrusionOk="0">
                    <a:moveTo>
                      <a:pt x="5317" y="0"/>
                    </a:moveTo>
                    <a:cubicBezTo>
                      <a:pt x="5179" y="0"/>
                      <a:pt x="5041" y="6"/>
                      <a:pt x="4904" y="17"/>
                    </a:cubicBezTo>
                    <a:cubicBezTo>
                      <a:pt x="4070" y="117"/>
                      <a:pt x="3236" y="384"/>
                      <a:pt x="2502" y="851"/>
                    </a:cubicBezTo>
                    <a:cubicBezTo>
                      <a:pt x="1768" y="1284"/>
                      <a:pt x="1135" y="1885"/>
                      <a:pt x="668" y="2619"/>
                    </a:cubicBezTo>
                    <a:cubicBezTo>
                      <a:pt x="234" y="3386"/>
                      <a:pt x="0" y="4287"/>
                      <a:pt x="34" y="5154"/>
                    </a:cubicBezTo>
                    <a:cubicBezTo>
                      <a:pt x="34" y="6054"/>
                      <a:pt x="234" y="6922"/>
                      <a:pt x="568" y="7756"/>
                    </a:cubicBezTo>
                    <a:lnTo>
                      <a:pt x="634" y="7922"/>
                    </a:lnTo>
                    <a:cubicBezTo>
                      <a:pt x="3970" y="11759"/>
                      <a:pt x="7172" y="15461"/>
                      <a:pt x="10208" y="18964"/>
                    </a:cubicBezTo>
                    <a:cubicBezTo>
                      <a:pt x="10975" y="19831"/>
                      <a:pt x="11709" y="20698"/>
                      <a:pt x="12476" y="21532"/>
                    </a:cubicBezTo>
                    <a:cubicBezTo>
                      <a:pt x="12843" y="21966"/>
                      <a:pt x="13177" y="22366"/>
                      <a:pt x="13577" y="22800"/>
                    </a:cubicBezTo>
                    <a:cubicBezTo>
                      <a:pt x="14678" y="24001"/>
                      <a:pt x="16245" y="24701"/>
                      <a:pt x="17913" y="24768"/>
                    </a:cubicBezTo>
                    <a:cubicBezTo>
                      <a:pt x="18414" y="24768"/>
                      <a:pt x="18947" y="24734"/>
                      <a:pt x="19448" y="24601"/>
                    </a:cubicBezTo>
                    <a:lnTo>
                      <a:pt x="20915" y="24334"/>
                    </a:lnTo>
                    <a:lnTo>
                      <a:pt x="38862" y="20865"/>
                    </a:lnTo>
                    <a:lnTo>
                      <a:pt x="38895" y="20865"/>
                    </a:lnTo>
                    <a:lnTo>
                      <a:pt x="38895" y="20832"/>
                    </a:lnTo>
                    <a:lnTo>
                      <a:pt x="38328" y="17262"/>
                    </a:lnTo>
                    <a:cubicBezTo>
                      <a:pt x="38261" y="16862"/>
                      <a:pt x="38228" y="16529"/>
                      <a:pt x="38194" y="16328"/>
                    </a:cubicBezTo>
                    <a:cubicBezTo>
                      <a:pt x="38161" y="16128"/>
                      <a:pt x="38128" y="16028"/>
                      <a:pt x="38128" y="16028"/>
                    </a:cubicBezTo>
                    <a:lnTo>
                      <a:pt x="38128" y="16028"/>
                    </a:lnTo>
                    <a:cubicBezTo>
                      <a:pt x="38128" y="16028"/>
                      <a:pt x="38161" y="16162"/>
                      <a:pt x="38194" y="16395"/>
                    </a:cubicBezTo>
                    <a:lnTo>
                      <a:pt x="38294" y="17296"/>
                    </a:lnTo>
                    <a:cubicBezTo>
                      <a:pt x="38427" y="18125"/>
                      <a:pt x="38593" y="19317"/>
                      <a:pt x="38824" y="20839"/>
                    </a:cubicBezTo>
                    <a:lnTo>
                      <a:pt x="38824" y="20839"/>
                    </a:lnTo>
                    <a:lnTo>
                      <a:pt x="20915" y="24201"/>
                    </a:lnTo>
                    <a:lnTo>
                      <a:pt x="19448" y="24468"/>
                    </a:lnTo>
                    <a:cubicBezTo>
                      <a:pt x="18947" y="24568"/>
                      <a:pt x="18447" y="24601"/>
                      <a:pt x="17947" y="24601"/>
                    </a:cubicBezTo>
                    <a:cubicBezTo>
                      <a:pt x="16345" y="24534"/>
                      <a:pt x="14844" y="23867"/>
                      <a:pt x="13744" y="22700"/>
                    </a:cubicBezTo>
                    <a:cubicBezTo>
                      <a:pt x="13377" y="22266"/>
                      <a:pt x="13010" y="21866"/>
                      <a:pt x="12643" y="21432"/>
                    </a:cubicBezTo>
                    <a:lnTo>
                      <a:pt x="10408" y="18864"/>
                    </a:lnTo>
                    <a:lnTo>
                      <a:pt x="801" y="7822"/>
                    </a:lnTo>
                    <a:lnTo>
                      <a:pt x="801" y="7856"/>
                    </a:lnTo>
                    <a:cubicBezTo>
                      <a:pt x="801" y="7789"/>
                      <a:pt x="768" y="7722"/>
                      <a:pt x="734" y="7656"/>
                    </a:cubicBezTo>
                    <a:cubicBezTo>
                      <a:pt x="434" y="6888"/>
                      <a:pt x="234" y="6021"/>
                      <a:pt x="234" y="5154"/>
                    </a:cubicBezTo>
                    <a:cubicBezTo>
                      <a:pt x="201" y="4320"/>
                      <a:pt x="401" y="3486"/>
                      <a:pt x="834" y="2752"/>
                    </a:cubicBezTo>
                    <a:cubicBezTo>
                      <a:pt x="1735" y="1351"/>
                      <a:pt x="3236" y="417"/>
                      <a:pt x="4904" y="250"/>
                    </a:cubicBezTo>
                    <a:cubicBezTo>
                      <a:pt x="5036" y="239"/>
                      <a:pt x="5168" y="234"/>
                      <a:pt x="5301" y="234"/>
                    </a:cubicBezTo>
                    <a:cubicBezTo>
                      <a:pt x="5975" y="234"/>
                      <a:pt x="6654" y="377"/>
                      <a:pt x="7239" y="684"/>
                    </a:cubicBezTo>
                    <a:cubicBezTo>
                      <a:pt x="7973" y="1018"/>
                      <a:pt x="8573" y="1518"/>
                      <a:pt x="9107" y="2118"/>
                    </a:cubicBezTo>
                    <a:cubicBezTo>
                      <a:pt x="9641" y="2685"/>
                      <a:pt x="10108" y="3319"/>
                      <a:pt x="10541" y="3953"/>
                    </a:cubicBezTo>
                    <a:cubicBezTo>
                      <a:pt x="11008" y="4587"/>
                      <a:pt x="11442" y="5221"/>
                      <a:pt x="11876" y="5854"/>
                    </a:cubicBezTo>
                    <a:cubicBezTo>
                      <a:pt x="13677" y="8289"/>
                      <a:pt x="15445" y="10591"/>
                      <a:pt x="17179" y="12693"/>
                    </a:cubicBezTo>
                    <a:lnTo>
                      <a:pt x="18414" y="14227"/>
                    </a:lnTo>
                    <a:cubicBezTo>
                      <a:pt x="18814" y="14727"/>
                      <a:pt x="19281" y="15194"/>
                      <a:pt x="19715" y="15628"/>
                    </a:cubicBezTo>
                    <a:cubicBezTo>
                      <a:pt x="20215" y="16028"/>
                      <a:pt x="20815" y="16295"/>
                      <a:pt x="21449" y="16328"/>
                    </a:cubicBezTo>
                    <a:cubicBezTo>
                      <a:pt x="22050" y="16395"/>
                      <a:pt x="22650" y="16395"/>
                      <a:pt x="23250" y="16395"/>
                    </a:cubicBezTo>
                    <a:lnTo>
                      <a:pt x="34125" y="16128"/>
                    </a:lnTo>
                    <a:lnTo>
                      <a:pt x="37094" y="16062"/>
                    </a:lnTo>
                    <a:lnTo>
                      <a:pt x="37861" y="16028"/>
                    </a:lnTo>
                    <a:lnTo>
                      <a:pt x="37094" y="16028"/>
                    </a:lnTo>
                    <a:lnTo>
                      <a:pt x="34158" y="16062"/>
                    </a:lnTo>
                    <a:lnTo>
                      <a:pt x="23250" y="16228"/>
                    </a:lnTo>
                    <a:cubicBezTo>
                      <a:pt x="23002" y="16242"/>
                      <a:pt x="22753" y="16250"/>
                      <a:pt x="22507" y="16250"/>
                    </a:cubicBezTo>
                    <a:cubicBezTo>
                      <a:pt x="22158" y="16250"/>
                      <a:pt x="21815" y="16234"/>
                      <a:pt x="21482" y="16195"/>
                    </a:cubicBezTo>
                    <a:cubicBezTo>
                      <a:pt x="20882" y="16128"/>
                      <a:pt x="20315" y="15895"/>
                      <a:pt x="19848" y="15528"/>
                    </a:cubicBezTo>
                    <a:cubicBezTo>
                      <a:pt x="19381" y="15094"/>
                      <a:pt x="18947" y="14594"/>
                      <a:pt x="18580" y="14127"/>
                    </a:cubicBezTo>
                    <a:lnTo>
                      <a:pt x="17313" y="12592"/>
                    </a:lnTo>
                    <a:cubicBezTo>
                      <a:pt x="15612" y="10491"/>
                      <a:pt x="13844" y="8189"/>
                      <a:pt x="12042" y="5721"/>
                    </a:cubicBezTo>
                    <a:lnTo>
                      <a:pt x="10708" y="3853"/>
                    </a:lnTo>
                    <a:cubicBezTo>
                      <a:pt x="10274" y="3186"/>
                      <a:pt x="9774" y="2585"/>
                      <a:pt x="9274" y="1985"/>
                    </a:cubicBezTo>
                    <a:cubicBezTo>
                      <a:pt x="8740" y="1351"/>
                      <a:pt x="8073" y="851"/>
                      <a:pt x="7339" y="450"/>
                    </a:cubicBezTo>
                    <a:cubicBezTo>
                      <a:pt x="6726" y="144"/>
                      <a:pt x="6019" y="0"/>
                      <a:pt x="53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123697" y="2600868"/>
                <a:ext cx="242599" cy="135968"/>
              </a:xfrm>
              <a:custGeom>
                <a:avLst/>
                <a:gdLst/>
                <a:ahLst/>
                <a:cxnLst/>
                <a:rect l="l" t="t" r="r" b="b"/>
                <a:pathLst>
                  <a:path w="10775" h="60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7" y="134"/>
                      <a:pt x="334" y="234"/>
                      <a:pt x="501" y="368"/>
                    </a:cubicBezTo>
                    <a:lnTo>
                      <a:pt x="1969" y="1235"/>
                    </a:lnTo>
                    <a:cubicBezTo>
                      <a:pt x="3203" y="2002"/>
                      <a:pt x="4904" y="2970"/>
                      <a:pt x="6772" y="4070"/>
                    </a:cubicBezTo>
                    <a:lnTo>
                      <a:pt x="10041" y="5972"/>
                    </a:lnTo>
                    <a:lnTo>
                      <a:pt x="10174" y="6039"/>
                    </a:lnTo>
                    <a:lnTo>
                      <a:pt x="10174" y="5905"/>
                    </a:lnTo>
                    <a:cubicBezTo>
                      <a:pt x="10475" y="4704"/>
                      <a:pt x="10508" y="3637"/>
                      <a:pt x="10608" y="2936"/>
                    </a:cubicBezTo>
                    <a:cubicBezTo>
                      <a:pt x="10675" y="2236"/>
                      <a:pt x="10775" y="1802"/>
                      <a:pt x="10742" y="1802"/>
                    </a:cubicBezTo>
                    <a:cubicBezTo>
                      <a:pt x="10708" y="1902"/>
                      <a:pt x="10675" y="2002"/>
                      <a:pt x="10641" y="2069"/>
                    </a:cubicBezTo>
                    <a:cubicBezTo>
                      <a:pt x="10608" y="2269"/>
                      <a:pt x="10541" y="2569"/>
                      <a:pt x="10475" y="2903"/>
                    </a:cubicBezTo>
                    <a:cubicBezTo>
                      <a:pt x="10379" y="3607"/>
                      <a:pt x="10313" y="4589"/>
                      <a:pt x="10043" y="5728"/>
                    </a:cubicBezTo>
                    <a:lnTo>
                      <a:pt x="10043" y="5728"/>
                    </a:lnTo>
                    <a:lnTo>
                      <a:pt x="6905" y="3904"/>
                    </a:lnTo>
                    <a:cubicBezTo>
                      <a:pt x="5004" y="2770"/>
                      <a:pt x="3303" y="1802"/>
                      <a:pt x="2035" y="1102"/>
                    </a:cubicBezTo>
                    <a:lnTo>
                      <a:pt x="568" y="268"/>
                    </a:lnTo>
                    <a:cubicBezTo>
                      <a:pt x="367" y="168"/>
                      <a:pt x="201" y="68"/>
                      <a:pt x="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898011" y="3080032"/>
                <a:ext cx="284680" cy="137049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6087" extrusionOk="0">
                    <a:moveTo>
                      <a:pt x="5538" y="1"/>
                    </a:moveTo>
                    <a:lnTo>
                      <a:pt x="2202" y="1669"/>
                    </a:lnTo>
                    <a:lnTo>
                      <a:pt x="301" y="1669"/>
                    </a:lnTo>
                    <a:lnTo>
                      <a:pt x="1" y="1769"/>
                    </a:lnTo>
                    <a:lnTo>
                      <a:pt x="534" y="5371"/>
                    </a:lnTo>
                    <a:lnTo>
                      <a:pt x="1001" y="5438"/>
                    </a:lnTo>
                    <a:cubicBezTo>
                      <a:pt x="1502" y="5738"/>
                      <a:pt x="2036" y="5938"/>
                      <a:pt x="2603" y="6038"/>
                    </a:cubicBezTo>
                    <a:cubicBezTo>
                      <a:pt x="2755" y="6072"/>
                      <a:pt x="2917" y="6086"/>
                      <a:pt x="3083" y="6086"/>
                    </a:cubicBezTo>
                    <a:cubicBezTo>
                      <a:pt x="4077" y="6086"/>
                      <a:pt x="5204" y="5571"/>
                      <a:pt x="5204" y="5571"/>
                    </a:cubicBezTo>
                    <a:lnTo>
                      <a:pt x="7339" y="4404"/>
                    </a:lnTo>
                    <a:lnTo>
                      <a:pt x="8840" y="4004"/>
                    </a:lnTo>
                    <a:lnTo>
                      <a:pt x="9975" y="4671"/>
                    </a:lnTo>
                    <a:cubicBezTo>
                      <a:pt x="10041" y="4838"/>
                      <a:pt x="10075" y="5071"/>
                      <a:pt x="10108" y="5271"/>
                    </a:cubicBezTo>
                    <a:cubicBezTo>
                      <a:pt x="10108" y="5405"/>
                      <a:pt x="10508" y="5605"/>
                      <a:pt x="10742" y="5605"/>
                    </a:cubicBezTo>
                    <a:cubicBezTo>
                      <a:pt x="10975" y="5605"/>
                      <a:pt x="11042" y="5071"/>
                      <a:pt x="11042" y="5071"/>
                    </a:cubicBezTo>
                    <a:lnTo>
                      <a:pt x="10775" y="3937"/>
                    </a:lnTo>
                    <a:lnTo>
                      <a:pt x="11309" y="4437"/>
                    </a:lnTo>
                    <a:lnTo>
                      <a:pt x="12643" y="4437"/>
                    </a:lnTo>
                    <a:lnTo>
                      <a:pt x="12643" y="3603"/>
                    </a:lnTo>
                    <a:lnTo>
                      <a:pt x="9541" y="1102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523249" y="3696650"/>
                <a:ext cx="551280" cy="833663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37027" extrusionOk="0">
                    <a:moveTo>
                      <a:pt x="17280" y="0"/>
                    </a:moveTo>
                    <a:lnTo>
                      <a:pt x="1" y="30755"/>
                    </a:lnTo>
                    <a:lnTo>
                      <a:pt x="9240" y="37027"/>
                    </a:lnTo>
                    <a:lnTo>
                      <a:pt x="24485" y="9941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138715" y="3351923"/>
                <a:ext cx="1306838" cy="1372154"/>
              </a:xfrm>
              <a:custGeom>
                <a:avLst/>
                <a:gdLst/>
                <a:ahLst/>
                <a:cxnLst/>
                <a:rect l="l" t="t" r="r" b="b"/>
                <a:pathLst>
                  <a:path w="58043" h="60944" extrusionOk="0">
                    <a:moveTo>
                      <a:pt x="19114" y="0"/>
                    </a:moveTo>
                    <a:lnTo>
                      <a:pt x="1969" y="5371"/>
                    </a:lnTo>
                    <a:cubicBezTo>
                      <a:pt x="1969" y="5371"/>
                      <a:pt x="1" y="13710"/>
                      <a:pt x="5371" y="15411"/>
                    </a:cubicBezTo>
                    <a:cubicBezTo>
                      <a:pt x="10775" y="17112"/>
                      <a:pt x="38728" y="17980"/>
                      <a:pt x="38728" y="17980"/>
                    </a:cubicBezTo>
                    <a:lnTo>
                      <a:pt x="49136" y="60944"/>
                    </a:lnTo>
                    <a:lnTo>
                      <a:pt x="58042" y="59676"/>
                    </a:lnTo>
                    <a:lnTo>
                      <a:pt x="50370" y="13677"/>
                    </a:lnTo>
                    <a:cubicBezTo>
                      <a:pt x="49803" y="10441"/>
                      <a:pt x="47268" y="7906"/>
                      <a:pt x="44065" y="7339"/>
                    </a:cubicBezTo>
                    <a:cubicBezTo>
                      <a:pt x="35760" y="5871"/>
                      <a:pt x="20715" y="3136"/>
                      <a:pt x="20515" y="2835"/>
                    </a:cubicBezTo>
                    <a:cubicBezTo>
                      <a:pt x="20248" y="2402"/>
                      <a:pt x="19114" y="0"/>
                      <a:pt x="191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778591" y="3740194"/>
                <a:ext cx="307960" cy="312463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13878" extrusionOk="0">
                    <a:moveTo>
                      <a:pt x="234" y="1"/>
                    </a:moveTo>
                    <a:cubicBezTo>
                      <a:pt x="134" y="1"/>
                      <a:pt x="68" y="1"/>
                      <a:pt x="1" y="34"/>
                    </a:cubicBezTo>
                    <a:lnTo>
                      <a:pt x="234" y="34"/>
                    </a:lnTo>
                    <a:lnTo>
                      <a:pt x="902" y="68"/>
                    </a:lnTo>
                    <a:cubicBezTo>
                      <a:pt x="1502" y="68"/>
                      <a:pt x="2369" y="101"/>
                      <a:pt x="3403" y="168"/>
                    </a:cubicBezTo>
                    <a:cubicBezTo>
                      <a:pt x="4471" y="234"/>
                      <a:pt x="5705" y="334"/>
                      <a:pt x="7106" y="535"/>
                    </a:cubicBezTo>
                    <a:cubicBezTo>
                      <a:pt x="7807" y="601"/>
                      <a:pt x="8540" y="768"/>
                      <a:pt x="9208" y="1002"/>
                    </a:cubicBezTo>
                    <a:cubicBezTo>
                      <a:pt x="9908" y="1202"/>
                      <a:pt x="10408" y="1902"/>
                      <a:pt x="10742" y="2603"/>
                    </a:cubicBezTo>
                    <a:cubicBezTo>
                      <a:pt x="11342" y="3970"/>
                      <a:pt x="11776" y="5438"/>
                      <a:pt x="12043" y="6906"/>
                    </a:cubicBezTo>
                    <a:cubicBezTo>
                      <a:pt x="12343" y="8273"/>
                      <a:pt x="12577" y="9541"/>
                      <a:pt x="12810" y="10575"/>
                    </a:cubicBezTo>
                    <a:cubicBezTo>
                      <a:pt x="13010" y="11609"/>
                      <a:pt x="13210" y="12443"/>
                      <a:pt x="13377" y="13010"/>
                    </a:cubicBezTo>
                    <a:cubicBezTo>
                      <a:pt x="13444" y="13277"/>
                      <a:pt x="13544" y="13510"/>
                      <a:pt x="13577" y="13644"/>
                    </a:cubicBezTo>
                    <a:cubicBezTo>
                      <a:pt x="13611" y="13744"/>
                      <a:pt x="13644" y="13811"/>
                      <a:pt x="13677" y="13877"/>
                    </a:cubicBezTo>
                    <a:cubicBezTo>
                      <a:pt x="13677" y="13877"/>
                      <a:pt x="13611" y="13577"/>
                      <a:pt x="13444" y="13010"/>
                    </a:cubicBezTo>
                    <a:cubicBezTo>
                      <a:pt x="13310" y="12443"/>
                      <a:pt x="13144" y="11609"/>
                      <a:pt x="12944" y="10575"/>
                    </a:cubicBezTo>
                    <a:cubicBezTo>
                      <a:pt x="12743" y="9541"/>
                      <a:pt x="12510" y="8273"/>
                      <a:pt x="12243" y="6906"/>
                    </a:cubicBezTo>
                    <a:cubicBezTo>
                      <a:pt x="11976" y="5405"/>
                      <a:pt x="11543" y="3937"/>
                      <a:pt x="10942" y="2536"/>
                    </a:cubicBezTo>
                    <a:cubicBezTo>
                      <a:pt x="10775" y="2169"/>
                      <a:pt x="10542" y="1802"/>
                      <a:pt x="10275" y="1502"/>
                    </a:cubicBezTo>
                    <a:cubicBezTo>
                      <a:pt x="10142" y="1335"/>
                      <a:pt x="10008" y="1202"/>
                      <a:pt x="9841" y="1102"/>
                    </a:cubicBezTo>
                    <a:cubicBezTo>
                      <a:pt x="9675" y="968"/>
                      <a:pt x="9474" y="901"/>
                      <a:pt x="9274" y="835"/>
                    </a:cubicBezTo>
                    <a:cubicBezTo>
                      <a:pt x="8574" y="601"/>
                      <a:pt x="7873" y="434"/>
                      <a:pt x="7139" y="368"/>
                    </a:cubicBezTo>
                    <a:cubicBezTo>
                      <a:pt x="5738" y="168"/>
                      <a:pt x="4471" y="101"/>
                      <a:pt x="3403" y="68"/>
                    </a:cubicBezTo>
                    <a:cubicBezTo>
                      <a:pt x="2369" y="1"/>
                      <a:pt x="1502" y="1"/>
                      <a:pt x="90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71725" y="3233250"/>
                <a:ext cx="1862824" cy="1529129"/>
              </a:xfrm>
              <a:custGeom>
                <a:avLst/>
                <a:gdLst/>
                <a:ahLst/>
                <a:cxnLst/>
                <a:rect l="l" t="t" r="r" b="b"/>
                <a:pathLst>
                  <a:path w="111147" h="67916" extrusionOk="0">
                    <a:moveTo>
                      <a:pt x="34" y="1"/>
                    </a:moveTo>
                    <a:lnTo>
                      <a:pt x="0" y="3303"/>
                    </a:lnTo>
                    <a:lnTo>
                      <a:pt x="6605" y="3336"/>
                    </a:lnTo>
                    <a:lnTo>
                      <a:pt x="6371" y="67582"/>
                    </a:lnTo>
                    <a:lnTo>
                      <a:pt x="8706" y="67582"/>
                    </a:lnTo>
                    <a:lnTo>
                      <a:pt x="8940" y="3336"/>
                    </a:lnTo>
                    <a:lnTo>
                      <a:pt x="100772" y="3670"/>
                    </a:lnTo>
                    <a:lnTo>
                      <a:pt x="100539" y="67916"/>
                    </a:lnTo>
                    <a:lnTo>
                      <a:pt x="102874" y="67916"/>
                    </a:lnTo>
                    <a:lnTo>
                      <a:pt x="103074" y="3670"/>
                    </a:lnTo>
                    <a:lnTo>
                      <a:pt x="111146" y="3703"/>
                    </a:lnTo>
                    <a:lnTo>
                      <a:pt x="111146" y="40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129330" y="2820187"/>
                <a:ext cx="767581" cy="405585"/>
              </a:xfrm>
              <a:custGeom>
                <a:avLst/>
                <a:gdLst/>
                <a:ahLst/>
                <a:cxnLst/>
                <a:rect l="l" t="t" r="r" b="b"/>
                <a:pathLst>
                  <a:path w="34092" h="18014" extrusionOk="0">
                    <a:moveTo>
                      <a:pt x="16679" y="0"/>
                    </a:moveTo>
                    <a:lnTo>
                      <a:pt x="11509" y="16746"/>
                    </a:lnTo>
                    <a:lnTo>
                      <a:pt x="201" y="17079"/>
                    </a:lnTo>
                    <a:lnTo>
                      <a:pt x="1" y="18013"/>
                    </a:lnTo>
                    <a:lnTo>
                      <a:pt x="27921" y="18013"/>
                    </a:lnTo>
                    <a:lnTo>
                      <a:pt x="34092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613763" y="2986190"/>
                <a:ext cx="55590" cy="61579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735" extrusionOk="0">
                    <a:moveTo>
                      <a:pt x="1344" y="0"/>
                    </a:moveTo>
                    <a:cubicBezTo>
                      <a:pt x="843" y="0"/>
                      <a:pt x="345" y="462"/>
                      <a:pt x="200" y="1100"/>
                    </a:cubicBezTo>
                    <a:cubicBezTo>
                      <a:pt x="0" y="1834"/>
                      <a:pt x="334" y="2568"/>
                      <a:pt x="901" y="2701"/>
                    </a:cubicBezTo>
                    <a:cubicBezTo>
                      <a:pt x="978" y="2724"/>
                      <a:pt x="1057" y="2735"/>
                      <a:pt x="1136" y="2735"/>
                    </a:cubicBezTo>
                    <a:cubicBezTo>
                      <a:pt x="1633" y="2735"/>
                      <a:pt x="2124" y="2300"/>
                      <a:pt x="2268" y="1667"/>
                    </a:cubicBezTo>
                    <a:cubicBezTo>
                      <a:pt x="2469" y="900"/>
                      <a:pt x="2135" y="199"/>
                      <a:pt x="1568" y="33"/>
                    </a:cubicBezTo>
                    <a:cubicBezTo>
                      <a:pt x="1494" y="11"/>
                      <a:pt x="1419" y="0"/>
                      <a:pt x="1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1924750" y="1300850"/>
              <a:ext cx="817675" cy="769800"/>
              <a:chOff x="6121950" y="1526150"/>
              <a:chExt cx="817675" cy="7698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6194150" y="2121150"/>
                <a:ext cx="19775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92" extrusionOk="0">
                    <a:moveTo>
                      <a:pt x="1" y="0"/>
                    </a:moveTo>
                    <a:lnTo>
                      <a:pt x="1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837025" y="2121150"/>
                <a:ext cx="19775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92" extrusionOk="0">
                    <a:moveTo>
                      <a:pt x="0" y="0"/>
                    </a:moveTo>
                    <a:lnTo>
                      <a:pt x="0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121950" y="2051225"/>
                <a:ext cx="817675" cy="70700"/>
              </a:xfrm>
              <a:custGeom>
                <a:avLst/>
                <a:gdLst/>
                <a:ahLst/>
                <a:cxnLst/>
                <a:rect l="l" t="t" r="r" b="b"/>
                <a:pathLst>
                  <a:path w="32707" h="2828" extrusionOk="0">
                    <a:moveTo>
                      <a:pt x="1" y="1"/>
                    </a:moveTo>
                    <a:lnTo>
                      <a:pt x="1" y="2828"/>
                    </a:lnTo>
                    <a:lnTo>
                      <a:pt x="32707" y="2828"/>
                    </a:lnTo>
                    <a:lnTo>
                      <a:pt x="3270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665275" y="1526150"/>
                <a:ext cx="11325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004" extrusionOk="0">
                    <a:moveTo>
                      <a:pt x="1" y="0"/>
                    </a:moveTo>
                    <a:lnTo>
                      <a:pt x="1" y="21004"/>
                    </a:lnTo>
                    <a:lnTo>
                      <a:pt x="4530" y="21004"/>
                    </a:lnTo>
                    <a:lnTo>
                      <a:pt x="453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6694150" y="1903050"/>
                <a:ext cx="5247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788" extrusionOk="0">
                    <a:moveTo>
                      <a:pt x="1186" y="1"/>
                    </a:moveTo>
                    <a:cubicBezTo>
                      <a:pt x="396" y="1"/>
                      <a:pt x="1" y="97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3" y="1"/>
                      <a:pt x="118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6705550" y="1665200"/>
                <a:ext cx="3500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8573" extrusionOk="0">
                    <a:moveTo>
                      <a:pt x="1" y="1"/>
                    </a:moveTo>
                    <a:lnTo>
                      <a:pt x="1" y="8572"/>
                    </a:lnTo>
                    <a:lnTo>
                      <a:pt x="1399" y="8572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550550" y="1526150"/>
                <a:ext cx="11325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004" extrusionOk="0">
                    <a:moveTo>
                      <a:pt x="0" y="0"/>
                    </a:moveTo>
                    <a:lnTo>
                      <a:pt x="0" y="21004"/>
                    </a:lnTo>
                    <a:lnTo>
                      <a:pt x="4529" y="21004"/>
                    </a:lnTo>
                    <a:lnTo>
                      <a:pt x="452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579425" y="1903050"/>
                <a:ext cx="524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775" extrusionOk="0">
                    <a:moveTo>
                      <a:pt x="1216" y="1"/>
                    </a:moveTo>
                    <a:cubicBezTo>
                      <a:pt x="395" y="1"/>
                      <a:pt x="0" y="943"/>
                      <a:pt x="578" y="1520"/>
                    </a:cubicBezTo>
                    <a:cubicBezTo>
                      <a:pt x="753" y="1696"/>
                      <a:pt x="971" y="1774"/>
                      <a:pt x="1188" y="1774"/>
                    </a:cubicBezTo>
                    <a:cubicBezTo>
                      <a:pt x="1648" y="1774"/>
                      <a:pt x="2097" y="1419"/>
                      <a:pt x="2097" y="882"/>
                    </a:cubicBezTo>
                    <a:cubicBezTo>
                      <a:pt x="2097" y="396"/>
                      <a:pt x="1702" y="1"/>
                      <a:pt x="12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591575" y="1665200"/>
                <a:ext cx="34225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573" extrusionOk="0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441875" y="1526150"/>
                <a:ext cx="11250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21004" extrusionOk="0">
                    <a:moveTo>
                      <a:pt x="1" y="0"/>
                    </a:moveTo>
                    <a:lnTo>
                      <a:pt x="1" y="21004"/>
                    </a:lnTo>
                    <a:lnTo>
                      <a:pt x="4499" y="21004"/>
                    </a:lnTo>
                    <a:lnTo>
                      <a:pt x="44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6470750" y="1903050"/>
                <a:ext cx="52450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788" extrusionOk="0">
                    <a:moveTo>
                      <a:pt x="1186" y="1"/>
                    </a:moveTo>
                    <a:cubicBezTo>
                      <a:pt x="396" y="1"/>
                      <a:pt x="1" y="94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2" y="1"/>
                      <a:pt x="11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6482150" y="1665200"/>
                <a:ext cx="34225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573" extrusionOk="0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251900" y="1560350"/>
                <a:ext cx="186200" cy="483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9332" extrusionOk="0">
                    <a:moveTo>
                      <a:pt x="5563" y="0"/>
                    </a:moveTo>
                    <a:lnTo>
                      <a:pt x="1" y="18663"/>
                    </a:lnTo>
                    <a:lnTo>
                      <a:pt x="2007" y="19332"/>
                    </a:lnTo>
                    <a:lnTo>
                      <a:pt x="7448" y="821"/>
                    </a:lnTo>
                    <a:lnTo>
                      <a:pt x="556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" name="Google Shape;134;p3"/>
          <p:cNvSpPr txBox="1">
            <a:spLocks noGrp="1"/>
          </p:cNvSpPr>
          <p:nvPr>
            <p:ph type="subTitle" idx="1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6162975" y="2181600"/>
            <a:ext cx="20868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title" idx="2" hasCustomPrompt="1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solidFill>
          <a:schemeClr val="lt1"/>
        </a:solidFill>
        <a:effectLst/>
      </p:bgPr>
    </p:bg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21"/>
          <p:cNvSpPr/>
          <p:nvPr/>
        </p:nvSpPr>
        <p:spPr>
          <a:xfrm rot="6916438" flipH="1">
            <a:off x="8090189" y="384028"/>
            <a:ext cx="648392" cy="648359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7" name="Google Shape;1647;p21"/>
          <p:cNvGrpSpPr/>
          <p:nvPr/>
        </p:nvGrpSpPr>
        <p:grpSpPr>
          <a:xfrm rot="6916464" flipH="1">
            <a:off x="7657355" y="600855"/>
            <a:ext cx="410767" cy="410767"/>
            <a:chOff x="2948201" y="3788666"/>
            <a:chExt cx="450728" cy="450728"/>
          </a:xfrm>
        </p:grpSpPr>
        <p:sp>
          <p:nvSpPr>
            <p:cNvPr id="1648" name="Google Shape;1648;p21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1"/>
          <p:cNvGrpSpPr/>
          <p:nvPr/>
        </p:nvGrpSpPr>
        <p:grpSpPr>
          <a:xfrm>
            <a:off x="554813" y="325912"/>
            <a:ext cx="881337" cy="860447"/>
            <a:chOff x="-871313" y="856929"/>
            <a:chExt cx="1061724" cy="1036558"/>
          </a:xfrm>
        </p:grpSpPr>
        <p:sp>
          <p:nvSpPr>
            <p:cNvPr id="1651" name="Google Shape;1651;p21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1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3" name="Google Shape;1653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">
    <p:bg>
      <p:bgPr>
        <a:solidFill>
          <a:schemeClr val="lt1"/>
        </a:solidFill>
        <a:effectLst/>
      </p:bgPr>
    </p:bg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2"/>
          <p:cNvSpPr/>
          <p:nvPr/>
        </p:nvSpPr>
        <p:spPr>
          <a:xfrm rot="7344391" flipH="1">
            <a:off x="585620" y="468644"/>
            <a:ext cx="1738708" cy="1143457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6" name="Google Shape;1656;p22"/>
          <p:cNvGrpSpPr/>
          <p:nvPr/>
        </p:nvGrpSpPr>
        <p:grpSpPr>
          <a:xfrm flipH="1">
            <a:off x="7800486" y="350500"/>
            <a:ext cx="881337" cy="860447"/>
            <a:chOff x="-871313" y="856929"/>
            <a:chExt cx="1061724" cy="1036558"/>
          </a:xfrm>
        </p:grpSpPr>
        <p:sp>
          <p:nvSpPr>
            <p:cNvPr id="1657" name="Google Shape;1657;p22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9" name="Google Shape;1659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and text">
  <p:cSld name="CUSTOM_4_1_1">
    <p:bg>
      <p:bgPr>
        <a:solidFill>
          <a:schemeClr val="lt1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3"/>
          <p:cNvSpPr/>
          <p:nvPr/>
        </p:nvSpPr>
        <p:spPr>
          <a:xfrm rot="-3694751">
            <a:off x="2775287" y="835851"/>
            <a:ext cx="616886" cy="61688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2" name="Google Shape;1662;p23"/>
          <p:cNvGrpSpPr/>
          <p:nvPr/>
        </p:nvGrpSpPr>
        <p:grpSpPr>
          <a:xfrm rot="-3694810">
            <a:off x="3406236" y="1232772"/>
            <a:ext cx="409789" cy="409850"/>
            <a:chOff x="2948201" y="3788666"/>
            <a:chExt cx="450728" cy="450728"/>
          </a:xfrm>
        </p:grpSpPr>
        <p:sp>
          <p:nvSpPr>
            <p:cNvPr id="1663" name="Google Shape;1663;p23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5" name="Google Shape;1665;p23"/>
          <p:cNvGrpSpPr/>
          <p:nvPr/>
        </p:nvGrpSpPr>
        <p:grpSpPr>
          <a:xfrm>
            <a:off x="974504" y="1482317"/>
            <a:ext cx="6414112" cy="3304982"/>
            <a:chOff x="713220" y="1588439"/>
            <a:chExt cx="5906180" cy="3043261"/>
          </a:xfrm>
        </p:grpSpPr>
        <p:sp>
          <p:nvSpPr>
            <p:cNvPr id="1666" name="Google Shape;1666;p23"/>
            <p:cNvSpPr/>
            <p:nvPr/>
          </p:nvSpPr>
          <p:spPr>
            <a:xfrm flipH="1">
              <a:off x="1185241" y="3269474"/>
              <a:ext cx="53285" cy="44910"/>
            </a:xfrm>
            <a:custGeom>
              <a:avLst/>
              <a:gdLst/>
              <a:ahLst/>
              <a:cxnLst/>
              <a:rect l="l" t="t" r="r" b="b"/>
              <a:pathLst>
                <a:path w="1947" h="1641" extrusionOk="0">
                  <a:moveTo>
                    <a:pt x="1125" y="0"/>
                  </a:moveTo>
                  <a:cubicBezTo>
                    <a:pt x="365" y="0"/>
                    <a:pt x="1" y="882"/>
                    <a:pt x="517" y="1399"/>
                  </a:cubicBezTo>
                  <a:cubicBezTo>
                    <a:pt x="695" y="1566"/>
                    <a:pt x="907" y="1641"/>
                    <a:pt x="1113" y="1641"/>
                  </a:cubicBezTo>
                  <a:cubicBezTo>
                    <a:pt x="1543" y="1641"/>
                    <a:pt x="1946" y="1314"/>
                    <a:pt x="1946" y="821"/>
                  </a:cubicBezTo>
                  <a:cubicBezTo>
                    <a:pt x="1946" y="365"/>
                    <a:pt x="1581" y="0"/>
                    <a:pt x="1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3"/>
            <p:cNvSpPr/>
            <p:nvPr/>
          </p:nvSpPr>
          <p:spPr>
            <a:xfrm flipH="1">
              <a:off x="713220" y="4393287"/>
              <a:ext cx="5906180" cy="5036"/>
            </a:xfrm>
            <a:custGeom>
              <a:avLst/>
              <a:gdLst/>
              <a:ahLst/>
              <a:cxnLst/>
              <a:rect l="l" t="t" r="r" b="b"/>
              <a:pathLst>
                <a:path w="215810" h="184" extrusionOk="0">
                  <a:moveTo>
                    <a:pt x="107905" y="1"/>
                  </a:moveTo>
                  <a:cubicBezTo>
                    <a:pt x="48299" y="1"/>
                    <a:pt x="0" y="31"/>
                    <a:pt x="0" y="92"/>
                  </a:cubicBezTo>
                  <a:cubicBezTo>
                    <a:pt x="0" y="153"/>
                    <a:pt x="48299" y="183"/>
                    <a:pt x="107905" y="183"/>
                  </a:cubicBezTo>
                  <a:cubicBezTo>
                    <a:pt x="167481" y="183"/>
                    <a:pt x="215810" y="153"/>
                    <a:pt x="215810" y="92"/>
                  </a:cubicBezTo>
                  <a:cubicBezTo>
                    <a:pt x="215810" y="31"/>
                    <a:pt x="167511" y="1"/>
                    <a:pt x="107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3"/>
            <p:cNvSpPr/>
            <p:nvPr/>
          </p:nvSpPr>
          <p:spPr>
            <a:xfrm flipH="1">
              <a:off x="949006" y="3984865"/>
              <a:ext cx="435910" cy="489167"/>
            </a:xfrm>
            <a:custGeom>
              <a:avLst/>
              <a:gdLst/>
              <a:ahLst/>
              <a:cxnLst/>
              <a:rect l="l" t="t" r="r" b="b"/>
              <a:pathLst>
                <a:path w="15928" h="17874" extrusionOk="0">
                  <a:moveTo>
                    <a:pt x="6322" y="1"/>
                  </a:moveTo>
                  <a:lnTo>
                    <a:pt x="0" y="2311"/>
                  </a:lnTo>
                  <a:lnTo>
                    <a:pt x="12705" y="17873"/>
                  </a:lnTo>
                  <a:lnTo>
                    <a:pt x="15927" y="13952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3"/>
            <p:cNvSpPr/>
            <p:nvPr/>
          </p:nvSpPr>
          <p:spPr>
            <a:xfrm flipH="1">
              <a:off x="909896" y="4355041"/>
              <a:ext cx="193160" cy="231392"/>
            </a:xfrm>
            <a:custGeom>
              <a:avLst/>
              <a:gdLst/>
              <a:ahLst/>
              <a:cxnLst/>
              <a:rect l="l" t="t" r="r" b="b"/>
              <a:pathLst>
                <a:path w="7058" h="8455" extrusionOk="0">
                  <a:moveTo>
                    <a:pt x="5476" y="1"/>
                  </a:moveTo>
                  <a:lnTo>
                    <a:pt x="1768" y="4378"/>
                  </a:lnTo>
                  <a:lnTo>
                    <a:pt x="2133" y="4742"/>
                  </a:lnTo>
                  <a:cubicBezTo>
                    <a:pt x="2133" y="4742"/>
                    <a:pt x="0" y="8455"/>
                    <a:pt x="562" y="8455"/>
                  </a:cubicBezTo>
                  <a:cubicBezTo>
                    <a:pt x="604" y="8455"/>
                    <a:pt x="661" y="8434"/>
                    <a:pt x="735" y="8390"/>
                  </a:cubicBezTo>
                  <a:cubicBezTo>
                    <a:pt x="1677" y="7843"/>
                    <a:pt x="5841" y="2949"/>
                    <a:pt x="6844" y="1764"/>
                  </a:cubicBezTo>
                  <a:lnTo>
                    <a:pt x="7057" y="1460"/>
                  </a:lnTo>
                  <a:lnTo>
                    <a:pt x="547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3"/>
            <p:cNvSpPr/>
            <p:nvPr/>
          </p:nvSpPr>
          <p:spPr>
            <a:xfrm flipH="1">
              <a:off x="911564" y="4364182"/>
              <a:ext cx="49125" cy="71566"/>
            </a:xfrm>
            <a:custGeom>
              <a:avLst/>
              <a:gdLst/>
              <a:ahLst/>
              <a:cxnLst/>
              <a:rect l="l" t="t" r="r" b="b"/>
              <a:pathLst>
                <a:path w="1795" h="2615" extrusionOk="0">
                  <a:moveTo>
                    <a:pt x="639" y="1"/>
                  </a:moveTo>
                  <a:cubicBezTo>
                    <a:pt x="274" y="335"/>
                    <a:pt x="62" y="791"/>
                    <a:pt x="31" y="1278"/>
                  </a:cubicBezTo>
                  <a:cubicBezTo>
                    <a:pt x="1" y="1764"/>
                    <a:pt x="122" y="2220"/>
                    <a:pt x="426" y="2615"/>
                  </a:cubicBezTo>
                  <a:lnTo>
                    <a:pt x="1794" y="1095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3"/>
            <p:cNvSpPr/>
            <p:nvPr/>
          </p:nvSpPr>
          <p:spPr>
            <a:xfrm flipH="1">
              <a:off x="909896" y="4393301"/>
              <a:ext cx="187221" cy="193871"/>
            </a:xfrm>
            <a:custGeom>
              <a:avLst/>
              <a:gdLst/>
              <a:ahLst/>
              <a:cxnLst/>
              <a:rect l="l" t="t" r="r" b="b"/>
              <a:pathLst>
                <a:path w="6841" h="7084" extrusionOk="0">
                  <a:moveTo>
                    <a:pt x="6749" y="1"/>
                  </a:moveTo>
                  <a:lnTo>
                    <a:pt x="1673" y="5594"/>
                  </a:lnTo>
                  <a:cubicBezTo>
                    <a:pt x="1673" y="5594"/>
                    <a:pt x="1288" y="5401"/>
                    <a:pt x="1009" y="5401"/>
                  </a:cubicBezTo>
                  <a:cubicBezTo>
                    <a:pt x="921" y="5401"/>
                    <a:pt x="843" y="5421"/>
                    <a:pt x="791" y="5472"/>
                  </a:cubicBezTo>
                  <a:cubicBezTo>
                    <a:pt x="791" y="5472"/>
                    <a:pt x="1" y="7053"/>
                    <a:pt x="335" y="7083"/>
                  </a:cubicBezTo>
                  <a:cubicBezTo>
                    <a:pt x="337" y="7083"/>
                    <a:pt x="338" y="7083"/>
                    <a:pt x="339" y="7083"/>
                  </a:cubicBezTo>
                  <a:cubicBezTo>
                    <a:pt x="728" y="7083"/>
                    <a:pt x="5083" y="2334"/>
                    <a:pt x="6840" y="62"/>
                  </a:cubicBezTo>
                  <a:lnTo>
                    <a:pt x="6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3"/>
            <p:cNvSpPr/>
            <p:nvPr/>
          </p:nvSpPr>
          <p:spPr>
            <a:xfrm flipH="1">
              <a:off x="910744" y="4391632"/>
              <a:ext cx="177205" cy="192202"/>
            </a:xfrm>
            <a:custGeom>
              <a:avLst/>
              <a:gdLst/>
              <a:ahLst/>
              <a:cxnLst/>
              <a:rect l="l" t="t" r="r" b="b"/>
              <a:pathLst>
                <a:path w="6475" h="7023" extrusionOk="0">
                  <a:moveTo>
                    <a:pt x="6475" y="1"/>
                  </a:moveTo>
                  <a:lnTo>
                    <a:pt x="6475" y="1"/>
                  </a:lnTo>
                  <a:cubicBezTo>
                    <a:pt x="6475" y="1"/>
                    <a:pt x="6444" y="1"/>
                    <a:pt x="6383" y="62"/>
                  </a:cubicBezTo>
                  <a:lnTo>
                    <a:pt x="6201" y="275"/>
                  </a:lnTo>
                  <a:lnTo>
                    <a:pt x="5532" y="1034"/>
                  </a:lnTo>
                  <a:cubicBezTo>
                    <a:pt x="4955" y="1673"/>
                    <a:pt x="4134" y="2585"/>
                    <a:pt x="3253" y="3557"/>
                  </a:cubicBezTo>
                  <a:cubicBezTo>
                    <a:pt x="2341" y="4530"/>
                    <a:pt x="1520" y="5411"/>
                    <a:pt x="912" y="6050"/>
                  </a:cubicBezTo>
                  <a:lnTo>
                    <a:pt x="183" y="6810"/>
                  </a:lnTo>
                  <a:lnTo>
                    <a:pt x="0" y="7022"/>
                  </a:lnTo>
                  <a:lnTo>
                    <a:pt x="213" y="6840"/>
                  </a:lnTo>
                  <a:lnTo>
                    <a:pt x="943" y="6080"/>
                  </a:lnTo>
                  <a:cubicBezTo>
                    <a:pt x="1551" y="5472"/>
                    <a:pt x="2371" y="4621"/>
                    <a:pt x="3283" y="3618"/>
                  </a:cubicBezTo>
                  <a:cubicBezTo>
                    <a:pt x="4195" y="2645"/>
                    <a:pt x="5016" y="1734"/>
                    <a:pt x="5563" y="1065"/>
                  </a:cubicBezTo>
                  <a:lnTo>
                    <a:pt x="6231" y="275"/>
                  </a:lnTo>
                  <a:cubicBezTo>
                    <a:pt x="6292" y="214"/>
                    <a:pt x="6353" y="123"/>
                    <a:pt x="6414" y="62"/>
                  </a:cubicBezTo>
                  <a:lnTo>
                    <a:pt x="64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3"/>
            <p:cNvSpPr/>
            <p:nvPr/>
          </p:nvSpPr>
          <p:spPr>
            <a:xfrm flipH="1">
              <a:off x="1049661" y="4540512"/>
              <a:ext cx="28298" cy="7553"/>
            </a:xfrm>
            <a:custGeom>
              <a:avLst/>
              <a:gdLst/>
              <a:ahLst/>
              <a:cxnLst/>
              <a:rect l="l" t="t" r="r" b="b"/>
              <a:pathLst>
                <a:path w="1034" h="276" extrusionOk="0">
                  <a:moveTo>
                    <a:pt x="353" y="1"/>
                  </a:moveTo>
                  <a:cubicBezTo>
                    <a:pt x="236" y="1"/>
                    <a:pt x="118" y="34"/>
                    <a:pt x="0" y="93"/>
                  </a:cubicBezTo>
                  <a:cubicBezTo>
                    <a:pt x="91" y="78"/>
                    <a:pt x="182" y="70"/>
                    <a:pt x="274" y="70"/>
                  </a:cubicBezTo>
                  <a:cubicBezTo>
                    <a:pt x="365" y="70"/>
                    <a:pt x="456" y="78"/>
                    <a:pt x="547" y="93"/>
                  </a:cubicBezTo>
                  <a:cubicBezTo>
                    <a:pt x="699" y="123"/>
                    <a:pt x="882" y="215"/>
                    <a:pt x="1034" y="275"/>
                  </a:cubicBezTo>
                  <a:cubicBezTo>
                    <a:pt x="912" y="154"/>
                    <a:pt x="730" y="63"/>
                    <a:pt x="547" y="32"/>
                  </a:cubicBezTo>
                  <a:cubicBezTo>
                    <a:pt x="483" y="11"/>
                    <a:pt x="418" y="1"/>
                    <a:pt x="3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3"/>
            <p:cNvSpPr/>
            <p:nvPr/>
          </p:nvSpPr>
          <p:spPr>
            <a:xfrm flipH="1">
              <a:off x="1035512" y="4495848"/>
              <a:ext cx="14997" cy="3120"/>
            </a:xfrm>
            <a:custGeom>
              <a:avLst/>
              <a:gdLst/>
              <a:ahLst/>
              <a:cxnLst/>
              <a:rect l="l" t="t" r="r" b="b"/>
              <a:pathLst>
                <a:path w="548" h="114" extrusionOk="0">
                  <a:moveTo>
                    <a:pt x="137" y="0"/>
                  </a:moveTo>
                  <a:cubicBezTo>
                    <a:pt x="91" y="0"/>
                    <a:pt x="46" y="8"/>
                    <a:pt x="0" y="23"/>
                  </a:cubicBezTo>
                  <a:cubicBezTo>
                    <a:pt x="0" y="53"/>
                    <a:pt x="122" y="84"/>
                    <a:pt x="274" y="114"/>
                  </a:cubicBezTo>
                  <a:lnTo>
                    <a:pt x="547" y="114"/>
                  </a:lnTo>
                  <a:cubicBezTo>
                    <a:pt x="547" y="84"/>
                    <a:pt x="426" y="53"/>
                    <a:pt x="274" y="23"/>
                  </a:cubicBezTo>
                  <a:cubicBezTo>
                    <a:pt x="228" y="8"/>
                    <a:pt x="183" y="0"/>
                    <a:pt x="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3"/>
            <p:cNvSpPr/>
            <p:nvPr/>
          </p:nvSpPr>
          <p:spPr>
            <a:xfrm flipH="1">
              <a:off x="1032200" y="4484819"/>
              <a:ext cx="13328" cy="2053"/>
            </a:xfrm>
            <a:custGeom>
              <a:avLst/>
              <a:gdLst/>
              <a:ahLst/>
              <a:cxnLst/>
              <a:rect l="l" t="t" r="r" b="b"/>
              <a:pathLst>
                <a:path w="487" h="75" extrusionOk="0">
                  <a:moveTo>
                    <a:pt x="244" y="0"/>
                  </a:moveTo>
                  <a:cubicBezTo>
                    <a:pt x="122" y="31"/>
                    <a:pt x="1" y="61"/>
                    <a:pt x="1" y="61"/>
                  </a:cubicBezTo>
                  <a:cubicBezTo>
                    <a:pt x="1" y="61"/>
                    <a:pt x="55" y="75"/>
                    <a:pt x="127" y="75"/>
                  </a:cubicBezTo>
                  <a:cubicBezTo>
                    <a:pt x="163" y="75"/>
                    <a:pt x="203" y="71"/>
                    <a:pt x="244" y="61"/>
                  </a:cubicBezTo>
                  <a:cubicBezTo>
                    <a:pt x="396" y="61"/>
                    <a:pt x="487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3"/>
            <p:cNvSpPr/>
            <p:nvPr/>
          </p:nvSpPr>
          <p:spPr>
            <a:xfrm flipH="1">
              <a:off x="1038002" y="4469000"/>
              <a:ext cx="10865" cy="12507"/>
            </a:xfrm>
            <a:custGeom>
              <a:avLst/>
              <a:gdLst/>
              <a:ahLst/>
              <a:cxnLst/>
              <a:rect l="l" t="t" r="r" b="b"/>
              <a:pathLst>
                <a:path w="397" h="457" extrusionOk="0">
                  <a:moveTo>
                    <a:pt x="396" y="1"/>
                  </a:moveTo>
                  <a:lnTo>
                    <a:pt x="396" y="1"/>
                  </a:lnTo>
                  <a:cubicBezTo>
                    <a:pt x="396" y="1"/>
                    <a:pt x="305" y="92"/>
                    <a:pt x="183" y="214"/>
                  </a:cubicBezTo>
                  <a:cubicBezTo>
                    <a:pt x="62" y="335"/>
                    <a:pt x="1" y="426"/>
                    <a:pt x="1" y="457"/>
                  </a:cubicBezTo>
                  <a:cubicBezTo>
                    <a:pt x="31" y="457"/>
                    <a:pt x="123" y="366"/>
                    <a:pt x="244" y="244"/>
                  </a:cubicBezTo>
                  <a:cubicBezTo>
                    <a:pt x="335" y="122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3"/>
            <p:cNvSpPr/>
            <p:nvPr/>
          </p:nvSpPr>
          <p:spPr>
            <a:xfrm flipH="1">
              <a:off x="1043011" y="4459859"/>
              <a:ext cx="12507" cy="14997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457" y="0"/>
                  </a:moveTo>
                  <a:cubicBezTo>
                    <a:pt x="426" y="0"/>
                    <a:pt x="335" y="122"/>
                    <a:pt x="244" y="274"/>
                  </a:cubicBezTo>
                  <a:cubicBezTo>
                    <a:pt x="122" y="426"/>
                    <a:pt x="1" y="517"/>
                    <a:pt x="31" y="548"/>
                  </a:cubicBezTo>
                  <a:cubicBezTo>
                    <a:pt x="31" y="548"/>
                    <a:pt x="183" y="487"/>
                    <a:pt x="305" y="335"/>
                  </a:cubicBezTo>
                  <a:cubicBezTo>
                    <a:pt x="366" y="244"/>
                    <a:pt x="426" y="122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3"/>
            <p:cNvSpPr/>
            <p:nvPr/>
          </p:nvSpPr>
          <p:spPr>
            <a:xfrm flipH="1">
              <a:off x="1048840" y="4492208"/>
              <a:ext cx="28298" cy="17597"/>
            </a:xfrm>
            <a:custGeom>
              <a:avLst/>
              <a:gdLst/>
              <a:ahLst/>
              <a:cxnLst/>
              <a:rect l="l" t="t" r="r" b="b"/>
              <a:pathLst>
                <a:path w="1034" h="643" extrusionOk="0">
                  <a:moveTo>
                    <a:pt x="700" y="65"/>
                  </a:moveTo>
                  <a:cubicBezTo>
                    <a:pt x="781" y="65"/>
                    <a:pt x="863" y="78"/>
                    <a:pt x="936" y="106"/>
                  </a:cubicBezTo>
                  <a:lnTo>
                    <a:pt x="936" y="106"/>
                  </a:lnTo>
                  <a:cubicBezTo>
                    <a:pt x="887" y="152"/>
                    <a:pt x="809" y="215"/>
                    <a:pt x="700" y="277"/>
                  </a:cubicBezTo>
                  <a:cubicBezTo>
                    <a:pt x="608" y="369"/>
                    <a:pt x="487" y="429"/>
                    <a:pt x="396" y="490"/>
                  </a:cubicBezTo>
                  <a:cubicBezTo>
                    <a:pt x="335" y="521"/>
                    <a:pt x="244" y="551"/>
                    <a:pt x="183" y="581"/>
                  </a:cubicBezTo>
                  <a:cubicBezTo>
                    <a:pt x="168" y="589"/>
                    <a:pt x="152" y="593"/>
                    <a:pt x="138" y="593"/>
                  </a:cubicBezTo>
                  <a:cubicBezTo>
                    <a:pt x="95" y="593"/>
                    <a:pt x="61" y="559"/>
                    <a:pt x="61" y="490"/>
                  </a:cubicBezTo>
                  <a:cubicBezTo>
                    <a:pt x="92" y="338"/>
                    <a:pt x="183" y="217"/>
                    <a:pt x="335" y="156"/>
                  </a:cubicBezTo>
                  <a:cubicBezTo>
                    <a:pt x="426" y="95"/>
                    <a:pt x="578" y="65"/>
                    <a:pt x="700" y="65"/>
                  </a:cubicBezTo>
                  <a:close/>
                  <a:moveTo>
                    <a:pt x="641" y="1"/>
                  </a:moveTo>
                  <a:cubicBezTo>
                    <a:pt x="358" y="1"/>
                    <a:pt x="86" y="206"/>
                    <a:pt x="0" y="490"/>
                  </a:cubicBezTo>
                  <a:cubicBezTo>
                    <a:pt x="0" y="551"/>
                    <a:pt x="31" y="612"/>
                    <a:pt x="61" y="642"/>
                  </a:cubicBezTo>
                  <a:lnTo>
                    <a:pt x="213" y="642"/>
                  </a:lnTo>
                  <a:cubicBezTo>
                    <a:pt x="304" y="612"/>
                    <a:pt x="365" y="581"/>
                    <a:pt x="426" y="521"/>
                  </a:cubicBezTo>
                  <a:cubicBezTo>
                    <a:pt x="548" y="460"/>
                    <a:pt x="669" y="399"/>
                    <a:pt x="760" y="308"/>
                  </a:cubicBezTo>
                  <a:cubicBezTo>
                    <a:pt x="826" y="242"/>
                    <a:pt x="892" y="176"/>
                    <a:pt x="947" y="110"/>
                  </a:cubicBezTo>
                  <a:lnTo>
                    <a:pt x="947" y="110"/>
                  </a:lnTo>
                  <a:cubicBezTo>
                    <a:pt x="978" y="123"/>
                    <a:pt x="1007" y="138"/>
                    <a:pt x="1034" y="156"/>
                  </a:cubicBezTo>
                  <a:cubicBezTo>
                    <a:pt x="1034" y="125"/>
                    <a:pt x="1004" y="95"/>
                    <a:pt x="973" y="95"/>
                  </a:cubicBezTo>
                  <a:cubicBezTo>
                    <a:pt x="969" y="94"/>
                    <a:pt x="966" y="93"/>
                    <a:pt x="962" y="91"/>
                  </a:cubicBezTo>
                  <a:lnTo>
                    <a:pt x="962" y="91"/>
                  </a:lnTo>
                  <a:cubicBezTo>
                    <a:pt x="977" y="72"/>
                    <a:pt x="991" y="53"/>
                    <a:pt x="1004" y="34"/>
                  </a:cubicBezTo>
                  <a:lnTo>
                    <a:pt x="1004" y="34"/>
                  </a:lnTo>
                  <a:cubicBezTo>
                    <a:pt x="1003" y="34"/>
                    <a:pt x="988" y="55"/>
                    <a:pt x="954" y="89"/>
                  </a:cubicBezTo>
                  <a:lnTo>
                    <a:pt x="954" y="89"/>
                  </a:lnTo>
                  <a:cubicBezTo>
                    <a:pt x="869" y="60"/>
                    <a:pt x="784" y="32"/>
                    <a:pt x="700" y="4"/>
                  </a:cubicBezTo>
                  <a:cubicBezTo>
                    <a:pt x="680" y="2"/>
                    <a:pt x="661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3"/>
            <p:cNvSpPr/>
            <p:nvPr/>
          </p:nvSpPr>
          <p:spPr>
            <a:xfrm flipH="1">
              <a:off x="1048840" y="4474501"/>
              <a:ext cx="12480" cy="21155"/>
            </a:xfrm>
            <a:custGeom>
              <a:avLst/>
              <a:gdLst/>
              <a:ahLst/>
              <a:cxnLst/>
              <a:rect l="l" t="t" r="r" b="b"/>
              <a:pathLst>
                <a:path w="456" h="773" extrusionOk="0">
                  <a:moveTo>
                    <a:pt x="209" y="1"/>
                  </a:moveTo>
                  <a:cubicBezTo>
                    <a:pt x="173" y="1"/>
                    <a:pt x="132" y="16"/>
                    <a:pt x="91" y="43"/>
                  </a:cubicBezTo>
                  <a:cubicBezTo>
                    <a:pt x="30" y="134"/>
                    <a:pt x="0" y="256"/>
                    <a:pt x="30" y="377"/>
                  </a:cubicBezTo>
                  <a:cubicBezTo>
                    <a:pt x="61" y="468"/>
                    <a:pt x="91" y="560"/>
                    <a:pt x="152" y="651"/>
                  </a:cubicBezTo>
                  <a:cubicBezTo>
                    <a:pt x="213" y="712"/>
                    <a:pt x="304" y="742"/>
                    <a:pt x="395" y="772"/>
                  </a:cubicBezTo>
                  <a:cubicBezTo>
                    <a:pt x="334" y="712"/>
                    <a:pt x="274" y="681"/>
                    <a:pt x="213" y="620"/>
                  </a:cubicBezTo>
                  <a:cubicBezTo>
                    <a:pt x="182" y="529"/>
                    <a:pt x="122" y="438"/>
                    <a:pt x="122" y="377"/>
                  </a:cubicBezTo>
                  <a:cubicBezTo>
                    <a:pt x="91" y="256"/>
                    <a:pt x="91" y="165"/>
                    <a:pt x="152" y="73"/>
                  </a:cubicBezTo>
                  <a:cubicBezTo>
                    <a:pt x="162" y="70"/>
                    <a:pt x="171" y="69"/>
                    <a:pt x="181" y="69"/>
                  </a:cubicBezTo>
                  <a:cubicBezTo>
                    <a:pt x="256" y="69"/>
                    <a:pt x="307" y="171"/>
                    <a:pt x="334" y="225"/>
                  </a:cubicBezTo>
                  <a:cubicBezTo>
                    <a:pt x="365" y="316"/>
                    <a:pt x="395" y="408"/>
                    <a:pt x="395" y="499"/>
                  </a:cubicBezTo>
                  <a:lnTo>
                    <a:pt x="395" y="742"/>
                  </a:lnTo>
                  <a:cubicBezTo>
                    <a:pt x="426" y="681"/>
                    <a:pt x="456" y="590"/>
                    <a:pt x="426" y="499"/>
                  </a:cubicBezTo>
                  <a:cubicBezTo>
                    <a:pt x="426" y="408"/>
                    <a:pt x="426" y="316"/>
                    <a:pt x="395" y="225"/>
                  </a:cubicBezTo>
                  <a:cubicBezTo>
                    <a:pt x="365" y="165"/>
                    <a:pt x="334" y="104"/>
                    <a:pt x="304" y="73"/>
                  </a:cubicBezTo>
                  <a:cubicBezTo>
                    <a:pt x="287" y="23"/>
                    <a:pt x="252" y="1"/>
                    <a:pt x="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3"/>
            <p:cNvSpPr/>
            <p:nvPr/>
          </p:nvSpPr>
          <p:spPr>
            <a:xfrm flipH="1">
              <a:off x="944022" y="4365030"/>
              <a:ext cx="22469" cy="69897"/>
            </a:xfrm>
            <a:custGeom>
              <a:avLst/>
              <a:gdLst/>
              <a:ahLst/>
              <a:cxnLst/>
              <a:rect l="l" t="t" r="r" b="b"/>
              <a:pathLst>
                <a:path w="821" h="2554" extrusionOk="0">
                  <a:moveTo>
                    <a:pt x="821" y="0"/>
                  </a:moveTo>
                  <a:cubicBezTo>
                    <a:pt x="790" y="0"/>
                    <a:pt x="760" y="0"/>
                    <a:pt x="699" y="61"/>
                  </a:cubicBezTo>
                  <a:cubicBezTo>
                    <a:pt x="638" y="122"/>
                    <a:pt x="547" y="213"/>
                    <a:pt x="486" y="274"/>
                  </a:cubicBezTo>
                  <a:cubicBezTo>
                    <a:pt x="61" y="851"/>
                    <a:pt x="0" y="1611"/>
                    <a:pt x="365" y="2250"/>
                  </a:cubicBezTo>
                  <a:cubicBezTo>
                    <a:pt x="395" y="2310"/>
                    <a:pt x="456" y="2402"/>
                    <a:pt x="547" y="2493"/>
                  </a:cubicBezTo>
                  <a:cubicBezTo>
                    <a:pt x="547" y="2523"/>
                    <a:pt x="578" y="2554"/>
                    <a:pt x="638" y="2554"/>
                  </a:cubicBezTo>
                  <a:cubicBezTo>
                    <a:pt x="638" y="2554"/>
                    <a:pt x="517" y="2432"/>
                    <a:pt x="395" y="2219"/>
                  </a:cubicBezTo>
                  <a:cubicBezTo>
                    <a:pt x="243" y="1915"/>
                    <a:pt x="152" y="1581"/>
                    <a:pt x="182" y="1247"/>
                  </a:cubicBezTo>
                  <a:cubicBezTo>
                    <a:pt x="213" y="912"/>
                    <a:pt x="334" y="578"/>
                    <a:pt x="547" y="304"/>
                  </a:cubicBezTo>
                  <a:cubicBezTo>
                    <a:pt x="608" y="213"/>
                    <a:pt x="699" y="91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 flipH="1">
              <a:off x="973141" y="4439881"/>
              <a:ext cx="30788" cy="34155"/>
            </a:xfrm>
            <a:custGeom>
              <a:avLst/>
              <a:gdLst/>
              <a:ahLst/>
              <a:cxnLst/>
              <a:rect l="l" t="t" r="r" b="b"/>
              <a:pathLst>
                <a:path w="1125" h="1248" extrusionOk="0">
                  <a:moveTo>
                    <a:pt x="1125" y="1"/>
                  </a:moveTo>
                  <a:cubicBezTo>
                    <a:pt x="1095" y="1"/>
                    <a:pt x="882" y="305"/>
                    <a:pt x="578" y="639"/>
                  </a:cubicBezTo>
                  <a:cubicBezTo>
                    <a:pt x="243" y="974"/>
                    <a:pt x="0" y="1247"/>
                    <a:pt x="0" y="1247"/>
                  </a:cubicBezTo>
                  <a:cubicBezTo>
                    <a:pt x="243" y="1065"/>
                    <a:pt x="426" y="882"/>
                    <a:pt x="608" y="670"/>
                  </a:cubicBezTo>
                  <a:cubicBezTo>
                    <a:pt x="821" y="487"/>
                    <a:pt x="973" y="244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 flipH="1">
              <a:off x="948182" y="4417439"/>
              <a:ext cx="5008" cy="9387"/>
            </a:xfrm>
            <a:custGeom>
              <a:avLst/>
              <a:gdLst/>
              <a:ahLst/>
              <a:cxnLst/>
              <a:rect l="l" t="t" r="r" b="b"/>
              <a:pathLst>
                <a:path w="183" h="343" extrusionOk="0">
                  <a:moveTo>
                    <a:pt x="31" y="0"/>
                  </a:moveTo>
                  <a:cubicBezTo>
                    <a:pt x="0" y="0"/>
                    <a:pt x="0" y="91"/>
                    <a:pt x="31" y="183"/>
                  </a:cubicBezTo>
                  <a:cubicBezTo>
                    <a:pt x="81" y="283"/>
                    <a:pt x="132" y="342"/>
                    <a:pt x="165" y="342"/>
                  </a:cubicBezTo>
                  <a:cubicBezTo>
                    <a:pt x="171" y="342"/>
                    <a:pt x="178" y="340"/>
                    <a:pt x="183" y="335"/>
                  </a:cubicBezTo>
                  <a:cubicBezTo>
                    <a:pt x="183" y="335"/>
                    <a:pt x="152" y="243"/>
                    <a:pt x="92" y="183"/>
                  </a:cubicBezTo>
                  <a:cubicBezTo>
                    <a:pt x="61" y="91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 flipH="1">
              <a:off x="953983" y="4399951"/>
              <a:ext cx="2545" cy="7526"/>
            </a:xfrm>
            <a:custGeom>
              <a:avLst/>
              <a:gdLst/>
              <a:ahLst/>
              <a:cxnLst/>
              <a:rect l="l" t="t" r="r" b="b"/>
              <a:pathLst>
                <a:path w="93" h="27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31" y="274"/>
                    <a:pt x="62" y="274"/>
                  </a:cubicBezTo>
                  <a:cubicBezTo>
                    <a:pt x="92" y="274"/>
                    <a:pt x="92" y="214"/>
                    <a:pt x="92" y="153"/>
                  </a:cubicBezTo>
                  <a:cubicBezTo>
                    <a:pt x="92" y="62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 flipH="1">
              <a:off x="949003" y="4383038"/>
              <a:ext cx="5008" cy="8621"/>
            </a:xfrm>
            <a:custGeom>
              <a:avLst/>
              <a:gdLst/>
              <a:ahLst/>
              <a:cxnLst/>
              <a:rect l="l" t="t" r="r" b="b"/>
              <a:pathLst>
                <a:path w="183" h="315" extrusionOk="0">
                  <a:moveTo>
                    <a:pt x="169" y="0"/>
                  </a:moveTo>
                  <a:cubicBezTo>
                    <a:pt x="141" y="0"/>
                    <a:pt x="77" y="40"/>
                    <a:pt x="30" y="133"/>
                  </a:cubicBezTo>
                  <a:cubicBezTo>
                    <a:pt x="0" y="224"/>
                    <a:pt x="30" y="315"/>
                    <a:pt x="30" y="315"/>
                  </a:cubicBezTo>
                  <a:cubicBezTo>
                    <a:pt x="61" y="315"/>
                    <a:pt x="61" y="224"/>
                    <a:pt x="91" y="133"/>
                  </a:cubicBezTo>
                  <a:cubicBezTo>
                    <a:pt x="122" y="72"/>
                    <a:pt x="182" y="11"/>
                    <a:pt x="182" y="11"/>
                  </a:cubicBezTo>
                  <a:cubicBezTo>
                    <a:pt x="182" y="4"/>
                    <a:pt x="177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 flipH="1">
              <a:off x="943173" y="4372502"/>
              <a:ext cx="2518" cy="4434"/>
            </a:xfrm>
            <a:custGeom>
              <a:avLst/>
              <a:gdLst/>
              <a:ahLst/>
              <a:cxnLst/>
              <a:rect l="l" t="t" r="r" b="b"/>
              <a:pathLst>
                <a:path w="92" h="162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0" y="153"/>
                    <a:pt x="0" y="153"/>
                  </a:cubicBezTo>
                  <a:cubicBezTo>
                    <a:pt x="6" y="159"/>
                    <a:pt x="13" y="161"/>
                    <a:pt x="20" y="161"/>
                  </a:cubicBezTo>
                  <a:cubicBezTo>
                    <a:pt x="51" y="161"/>
                    <a:pt x="91" y="117"/>
                    <a:pt x="91" y="9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 flipH="1">
              <a:off x="1807474" y="4394149"/>
              <a:ext cx="198031" cy="188015"/>
            </a:xfrm>
            <a:custGeom>
              <a:avLst/>
              <a:gdLst/>
              <a:ahLst/>
              <a:cxnLst/>
              <a:rect l="l" t="t" r="r" b="b"/>
              <a:pathLst>
                <a:path w="7236" h="6870" extrusionOk="0">
                  <a:moveTo>
                    <a:pt x="1126" y="0"/>
                  </a:moveTo>
                  <a:lnTo>
                    <a:pt x="1" y="6870"/>
                  </a:lnTo>
                  <a:lnTo>
                    <a:pt x="5898" y="6870"/>
                  </a:lnTo>
                  <a:lnTo>
                    <a:pt x="7235" y="1277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 flipH="1">
              <a:off x="1843245" y="4571328"/>
              <a:ext cx="290369" cy="59552"/>
            </a:xfrm>
            <a:custGeom>
              <a:avLst/>
              <a:gdLst/>
              <a:ahLst/>
              <a:cxnLst/>
              <a:rect l="l" t="t" r="r" b="b"/>
              <a:pathLst>
                <a:path w="10610" h="2176" extrusionOk="0">
                  <a:moveTo>
                    <a:pt x="10609" y="0"/>
                  </a:moveTo>
                  <a:lnTo>
                    <a:pt x="4864" y="31"/>
                  </a:lnTo>
                  <a:lnTo>
                    <a:pt x="4864" y="578"/>
                  </a:lnTo>
                  <a:cubicBezTo>
                    <a:pt x="4864" y="578"/>
                    <a:pt x="1" y="1459"/>
                    <a:pt x="1156" y="1855"/>
                  </a:cubicBezTo>
                  <a:cubicBezTo>
                    <a:pt x="1903" y="2118"/>
                    <a:pt x="5459" y="2175"/>
                    <a:pt x="7971" y="2175"/>
                  </a:cubicBezTo>
                  <a:cubicBezTo>
                    <a:pt x="8935" y="2175"/>
                    <a:pt x="9745" y="2167"/>
                    <a:pt x="10184" y="2158"/>
                  </a:cubicBezTo>
                  <a:lnTo>
                    <a:pt x="10518" y="2158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 flipH="1">
              <a:off x="1844091" y="4584218"/>
              <a:ext cx="57417" cy="43706"/>
            </a:xfrm>
            <a:custGeom>
              <a:avLst/>
              <a:gdLst/>
              <a:ahLst/>
              <a:cxnLst/>
              <a:rect l="l" t="t" r="r" b="b"/>
              <a:pathLst>
                <a:path w="2098" h="1597" extrusionOk="0">
                  <a:moveTo>
                    <a:pt x="1857" y="1"/>
                  </a:moveTo>
                  <a:cubicBezTo>
                    <a:pt x="1461" y="1"/>
                    <a:pt x="1090" y="127"/>
                    <a:pt x="760" y="380"/>
                  </a:cubicBezTo>
                  <a:cubicBezTo>
                    <a:pt x="365" y="684"/>
                    <a:pt x="92" y="1080"/>
                    <a:pt x="0" y="1566"/>
                  </a:cubicBezTo>
                  <a:lnTo>
                    <a:pt x="2037" y="1596"/>
                  </a:lnTo>
                  <a:lnTo>
                    <a:pt x="2098" y="16"/>
                  </a:lnTo>
                  <a:cubicBezTo>
                    <a:pt x="2017" y="6"/>
                    <a:pt x="1936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 flipH="1">
              <a:off x="1844914" y="4600447"/>
              <a:ext cx="267052" cy="31254"/>
            </a:xfrm>
            <a:custGeom>
              <a:avLst/>
              <a:gdLst/>
              <a:ahLst/>
              <a:cxnLst/>
              <a:rect l="l" t="t" r="r" b="b"/>
              <a:pathLst>
                <a:path w="9758" h="1142" extrusionOk="0">
                  <a:moveTo>
                    <a:pt x="1733" y="0"/>
                  </a:moveTo>
                  <a:cubicBezTo>
                    <a:pt x="1733" y="0"/>
                    <a:pt x="0" y="456"/>
                    <a:pt x="213" y="730"/>
                  </a:cubicBezTo>
                  <a:cubicBezTo>
                    <a:pt x="356" y="945"/>
                    <a:pt x="4413" y="1141"/>
                    <a:pt x="7528" y="1141"/>
                  </a:cubicBezTo>
                  <a:cubicBezTo>
                    <a:pt x="8372" y="1141"/>
                    <a:pt x="9148" y="1127"/>
                    <a:pt x="9757" y="1094"/>
                  </a:cubicBezTo>
                  <a:lnTo>
                    <a:pt x="9757" y="973"/>
                  </a:lnTo>
                  <a:lnTo>
                    <a:pt x="2189" y="791"/>
                  </a:lnTo>
                  <a:cubicBezTo>
                    <a:pt x="2189" y="791"/>
                    <a:pt x="2037" y="31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 flipH="1">
              <a:off x="1842423" y="4617908"/>
              <a:ext cx="254572" cy="9168"/>
            </a:xfrm>
            <a:custGeom>
              <a:avLst/>
              <a:gdLst/>
              <a:ahLst/>
              <a:cxnLst/>
              <a:rect l="l" t="t" r="r" b="b"/>
              <a:pathLst>
                <a:path w="9302" h="335" extrusionOk="0">
                  <a:moveTo>
                    <a:pt x="0" y="1"/>
                  </a:moveTo>
                  <a:lnTo>
                    <a:pt x="1034" y="92"/>
                  </a:lnTo>
                  <a:cubicBezTo>
                    <a:pt x="1915" y="153"/>
                    <a:pt x="3101" y="213"/>
                    <a:pt x="4469" y="274"/>
                  </a:cubicBezTo>
                  <a:cubicBezTo>
                    <a:pt x="5806" y="335"/>
                    <a:pt x="6991" y="335"/>
                    <a:pt x="7873" y="335"/>
                  </a:cubicBezTo>
                  <a:lnTo>
                    <a:pt x="9301" y="335"/>
                  </a:lnTo>
                  <a:lnTo>
                    <a:pt x="9180" y="274"/>
                  </a:lnTo>
                  <a:lnTo>
                    <a:pt x="7873" y="274"/>
                  </a:lnTo>
                  <a:cubicBezTo>
                    <a:pt x="6991" y="274"/>
                    <a:pt x="5806" y="244"/>
                    <a:pt x="4469" y="213"/>
                  </a:cubicBezTo>
                  <a:cubicBezTo>
                    <a:pt x="3101" y="153"/>
                    <a:pt x="1915" y="92"/>
                    <a:pt x="1034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 flipH="1">
              <a:off x="2052058" y="4598778"/>
              <a:ext cx="14176" cy="24987"/>
            </a:xfrm>
            <a:custGeom>
              <a:avLst/>
              <a:gdLst/>
              <a:ahLst/>
              <a:cxnLst/>
              <a:rect l="l" t="t" r="r" b="b"/>
              <a:pathLst>
                <a:path w="518" h="913" extrusionOk="0">
                  <a:moveTo>
                    <a:pt x="1" y="0"/>
                  </a:moveTo>
                  <a:lnTo>
                    <a:pt x="1" y="0"/>
                  </a:lnTo>
                  <a:cubicBezTo>
                    <a:pt x="123" y="122"/>
                    <a:pt x="244" y="274"/>
                    <a:pt x="335" y="426"/>
                  </a:cubicBezTo>
                  <a:cubicBezTo>
                    <a:pt x="396" y="578"/>
                    <a:pt x="457" y="730"/>
                    <a:pt x="518" y="912"/>
                  </a:cubicBezTo>
                  <a:cubicBezTo>
                    <a:pt x="518" y="730"/>
                    <a:pt x="487" y="548"/>
                    <a:pt x="366" y="396"/>
                  </a:cubicBezTo>
                  <a:cubicBezTo>
                    <a:pt x="305" y="213"/>
                    <a:pt x="153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 flipH="1">
              <a:off x="2005478" y="4588789"/>
              <a:ext cx="8347" cy="13355"/>
            </a:xfrm>
            <a:custGeom>
              <a:avLst/>
              <a:gdLst/>
              <a:ahLst/>
              <a:cxnLst/>
              <a:rect l="l" t="t" r="r" b="b"/>
              <a:pathLst>
                <a:path w="305" h="488" extrusionOk="0">
                  <a:moveTo>
                    <a:pt x="1" y="1"/>
                  </a:moveTo>
                  <a:cubicBezTo>
                    <a:pt x="1" y="1"/>
                    <a:pt x="31" y="122"/>
                    <a:pt x="123" y="274"/>
                  </a:cubicBezTo>
                  <a:cubicBezTo>
                    <a:pt x="214" y="396"/>
                    <a:pt x="305" y="487"/>
                    <a:pt x="305" y="487"/>
                  </a:cubicBezTo>
                  <a:cubicBezTo>
                    <a:pt x="305" y="487"/>
                    <a:pt x="274" y="365"/>
                    <a:pt x="183" y="213"/>
                  </a:cubicBezTo>
                  <a:cubicBezTo>
                    <a:pt x="92" y="92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 flipH="1">
              <a:off x="1992150" y="4587119"/>
              <a:ext cx="10017" cy="9195"/>
            </a:xfrm>
            <a:custGeom>
              <a:avLst/>
              <a:gdLst/>
              <a:ahLst/>
              <a:cxnLst/>
              <a:rect l="l" t="t" r="r" b="b"/>
              <a:pathLst>
                <a:path w="366" h="336" extrusionOk="0">
                  <a:moveTo>
                    <a:pt x="0" y="1"/>
                  </a:moveTo>
                  <a:cubicBezTo>
                    <a:pt x="0" y="1"/>
                    <a:pt x="61" y="92"/>
                    <a:pt x="152" y="183"/>
                  </a:cubicBezTo>
                  <a:cubicBezTo>
                    <a:pt x="244" y="274"/>
                    <a:pt x="335" y="335"/>
                    <a:pt x="335" y="335"/>
                  </a:cubicBezTo>
                  <a:cubicBezTo>
                    <a:pt x="365" y="305"/>
                    <a:pt x="274" y="214"/>
                    <a:pt x="183" y="123"/>
                  </a:cubicBezTo>
                  <a:cubicBezTo>
                    <a:pt x="92" y="3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 flipH="1">
              <a:off x="1984679" y="4580140"/>
              <a:ext cx="15818" cy="2381"/>
            </a:xfrm>
            <a:custGeom>
              <a:avLst/>
              <a:gdLst/>
              <a:ahLst/>
              <a:cxnLst/>
              <a:rect l="l" t="t" r="r" b="b"/>
              <a:pathLst>
                <a:path w="578" h="87" extrusionOk="0">
                  <a:moveTo>
                    <a:pt x="204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1" y="74"/>
                    <a:pt x="183" y="74"/>
                    <a:pt x="304" y="74"/>
                  </a:cubicBezTo>
                  <a:cubicBezTo>
                    <a:pt x="331" y="82"/>
                    <a:pt x="358" y="86"/>
                    <a:pt x="384" y="86"/>
                  </a:cubicBezTo>
                  <a:cubicBezTo>
                    <a:pt x="449" y="86"/>
                    <a:pt x="513" y="65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 flipH="1">
              <a:off x="1981340" y="4571328"/>
              <a:ext cx="19157" cy="2518"/>
            </a:xfrm>
            <a:custGeom>
              <a:avLst/>
              <a:gdLst/>
              <a:ahLst/>
              <a:cxnLst/>
              <a:rect l="l" t="t" r="r" b="b"/>
              <a:pathLst>
                <a:path w="700" h="92" extrusionOk="0">
                  <a:moveTo>
                    <a:pt x="699" y="0"/>
                  </a:moveTo>
                  <a:cubicBezTo>
                    <a:pt x="578" y="0"/>
                    <a:pt x="456" y="0"/>
                    <a:pt x="335" y="31"/>
                  </a:cubicBezTo>
                  <a:cubicBezTo>
                    <a:pt x="289" y="16"/>
                    <a:pt x="236" y="8"/>
                    <a:pt x="179" y="8"/>
                  </a:cubicBezTo>
                  <a:cubicBezTo>
                    <a:pt x="122" y="8"/>
                    <a:pt x="61" y="16"/>
                    <a:pt x="0" y="31"/>
                  </a:cubicBezTo>
                  <a:cubicBezTo>
                    <a:pt x="122" y="61"/>
                    <a:pt x="243" y="92"/>
                    <a:pt x="365" y="92"/>
                  </a:cubicBezTo>
                  <a:cubicBezTo>
                    <a:pt x="456" y="92"/>
                    <a:pt x="578" y="61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 flipH="1">
              <a:off x="2010459" y="4574037"/>
              <a:ext cx="29967" cy="17269"/>
            </a:xfrm>
            <a:custGeom>
              <a:avLst/>
              <a:gdLst/>
              <a:ahLst/>
              <a:cxnLst/>
              <a:rect l="l" t="t" r="r" b="b"/>
              <a:pathLst>
                <a:path w="1095" h="631" extrusionOk="0">
                  <a:moveTo>
                    <a:pt x="335" y="69"/>
                  </a:moveTo>
                  <a:cubicBezTo>
                    <a:pt x="411" y="69"/>
                    <a:pt x="487" y="84"/>
                    <a:pt x="547" y="114"/>
                  </a:cubicBezTo>
                  <a:cubicBezTo>
                    <a:pt x="669" y="145"/>
                    <a:pt x="791" y="205"/>
                    <a:pt x="851" y="327"/>
                  </a:cubicBezTo>
                  <a:cubicBezTo>
                    <a:pt x="906" y="382"/>
                    <a:pt x="939" y="437"/>
                    <a:pt x="963" y="498"/>
                  </a:cubicBezTo>
                  <a:lnTo>
                    <a:pt x="963" y="498"/>
                  </a:lnTo>
                  <a:cubicBezTo>
                    <a:pt x="901" y="490"/>
                    <a:pt x="821" y="475"/>
                    <a:pt x="730" y="449"/>
                  </a:cubicBezTo>
                  <a:cubicBezTo>
                    <a:pt x="578" y="418"/>
                    <a:pt x="456" y="388"/>
                    <a:pt x="335" y="357"/>
                  </a:cubicBezTo>
                  <a:cubicBezTo>
                    <a:pt x="274" y="327"/>
                    <a:pt x="213" y="297"/>
                    <a:pt x="152" y="266"/>
                  </a:cubicBezTo>
                  <a:cubicBezTo>
                    <a:pt x="91" y="205"/>
                    <a:pt x="61" y="145"/>
                    <a:pt x="122" y="114"/>
                  </a:cubicBezTo>
                  <a:cubicBezTo>
                    <a:pt x="183" y="84"/>
                    <a:pt x="259" y="69"/>
                    <a:pt x="335" y="69"/>
                  </a:cubicBezTo>
                  <a:close/>
                  <a:moveTo>
                    <a:pt x="347" y="1"/>
                  </a:moveTo>
                  <a:cubicBezTo>
                    <a:pt x="259" y="1"/>
                    <a:pt x="171" y="18"/>
                    <a:pt x="91" y="53"/>
                  </a:cubicBezTo>
                  <a:cubicBezTo>
                    <a:pt x="31" y="84"/>
                    <a:pt x="0" y="145"/>
                    <a:pt x="31" y="205"/>
                  </a:cubicBezTo>
                  <a:cubicBezTo>
                    <a:pt x="31" y="266"/>
                    <a:pt x="61" y="297"/>
                    <a:pt x="122" y="327"/>
                  </a:cubicBezTo>
                  <a:cubicBezTo>
                    <a:pt x="183" y="357"/>
                    <a:pt x="243" y="388"/>
                    <a:pt x="335" y="418"/>
                  </a:cubicBezTo>
                  <a:cubicBezTo>
                    <a:pt x="456" y="479"/>
                    <a:pt x="578" y="509"/>
                    <a:pt x="699" y="509"/>
                  </a:cubicBezTo>
                  <a:cubicBezTo>
                    <a:pt x="775" y="525"/>
                    <a:pt x="844" y="532"/>
                    <a:pt x="908" y="532"/>
                  </a:cubicBezTo>
                  <a:cubicBezTo>
                    <a:pt x="931" y="532"/>
                    <a:pt x="953" y="531"/>
                    <a:pt x="974" y="529"/>
                  </a:cubicBezTo>
                  <a:lnTo>
                    <a:pt x="974" y="529"/>
                  </a:lnTo>
                  <a:cubicBezTo>
                    <a:pt x="985" y="561"/>
                    <a:pt x="994" y="595"/>
                    <a:pt x="1003" y="631"/>
                  </a:cubicBezTo>
                  <a:cubicBezTo>
                    <a:pt x="1034" y="601"/>
                    <a:pt x="1034" y="570"/>
                    <a:pt x="1003" y="540"/>
                  </a:cubicBezTo>
                  <a:cubicBezTo>
                    <a:pt x="1003" y="535"/>
                    <a:pt x="1003" y="531"/>
                    <a:pt x="1003" y="526"/>
                  </a:cubicBezTo>
                  <a:lnTo>
                    <a:pt x="1003" y="526"/>
                  </a:lnTo>
                  <a:cubicBezTo>
                    <a:pt x="1034" y="523"/>
                    <a:pt x="1064" y="517"/>
                    <a:pt x="1095" y="509"/>
                  </a:cubicBezTo>
                  <a:cubicBezTo>
                    <a:pt x="1095" y="509"/>
                    <a:pt x="1060" y="509"/>
                    <a:pt x="1002" y="503"/>
                  </a:cubicBezTo>
                  <a:lnTo>
                    <a:pt x="1002" y="503"/>
                  </a:lnTo>
                  <a:cubicBezTo>
                    <a:pt x="995" y="424"/>
                    <a:pt x="965" y="349"/>
                    <a:pt x="912" y="297"/>
                  </a:cubicBezTo>
                  <a:cubicBezTo>
                    <a:pt x="783" y="103"/>
                    <a:pt x="562" y="1"/>
                    <a:pt x="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 flipH="1">
              <a:off x="1998801" y="4569659"/>
              <a:ext cx="15846" cy="19157"/>
            </a:xfrm>
            <a:custGeom>
              <a:avLst/>
              <a:gdLst/>
              <a:ahLst/>
              <a:cxnLst/>
              <a:rect l="l" t="t" r="r" b="b"/>
              <a:pathLst>
                <a:path w="579" h="700" extrusionOk="0">
                  <a:moveTo>
                    <a:pt x="456" y="1"/>
                  </a:moveTo>
                  <a:cubicBezTo>
                    <a:pt x="335" y="1"/>
                    <a:pt x="213" y="61"/>
                    <a:pt x="122" y="183"/>
                  </a:cubicBezTo>
                  <a:cubicBezTo>
                    <a:pt x="92" y="244"/>
                    <a:pt x="31" y="335"/>
                    <a:pt x="31" y="457"/>
                  </a:cubicBezTo>
                  <a:cubicBezTo>
                    <a:pt x="1" y="517"/>
                    <a:pt x="31" y="609"/>
                    <a:pt x="61" y="700"/>
                  </a:cubicBezTo>
                  <a:cubicBezTo>
                    <a:pt x="61" y="609"/>
                    <a:pt x="61" y="517"/>
                    <a:pt x="92" y="457"/>
                  </a:cubicBezTo>
                  <a:cubicBezTo>
                    <a:pt x="92" y="365"/>
                    <a:pt x="122" y="274"/>
                    <a:pt x="183" y="213"/>
                  </a:cubicBezTo>
                  <a:cubicBezTo>
                    <a:pt x="244" y="153"/>
                    <a:pt x="335" y="61"/>
                    <a:pt x="426" y="61"/>
                  </a:cubicBezTo>
                  <a:cubicBezTo>
                    <a:pt x="517" y="92"/>
                    <a:pt x="487" y="244"/>
                    <a:pt x="426" y="305"/>
                  </a:cubicBezTo>
                  <a:cubicBezTo>
                    <a:pt x="396" y="365"/>
                    <a:pt x="335" y="457"/>
                    <a:pt x="274" y="517"/>
                  </a:cubicBezTo>
                  <a:cubicBezTo>
                    <a:pt x="183" y="639"/>
                    <a:pt x="92" y="700"/>
                    <a:pt x="92" y="700"/>
                  </a:cubicBezTo>
                  <a:cubicBezTo>
                    <a:pt x="183" y="669"/>
                    <a:pt x="244" y="609"/>
                    <a:pt x="304" y="548"/>
                  </a:cubicBezTo>
                  <a:cubicBezTo>
                    <a:pt x="365" y="487"/>
                    <a:pt x="426" y="426"/>
                    <a:pt x="487" y="335"/>
                  </a:cubicBezTo>
                  <a:cubicBezTo>
                    <a:pt x="517" y="274"/>
                    <a:pt x="548" y="244"/>
                    <a:pt x="548" y="183"/>
                  </a:cubicBezTo>
                  <a:cubicBezTo>
                    <a:pt x="578" y="92"/>
                    <a:pt x="517" y="3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 flipH="1">
              <a:off x="1844091" y="4582959"/>
              <a:ext cx="57417" cy="43295"/>
            </a:xfrm>
            <a:custGeom>
              <a:avLst/>
              <a:gdLst/>
              <a:ahLst/>
              <a:cxnLst/>
              <a:rect l="l" t="t" r="r" b="b"/>
              <a:pathLst>
                <a:path w="2098" h="1582" extrusionOk="0">
                  <a:moveTo>
                    <a:pt x="1672" y="1"/>
                  </a:moveTo>
                  <a:cubicBezTo>
                    <a:pt x="1307" y="31"/>
                    <a:pt x="973" y="123"/>
                    <a:pt x="699" y="335"/>
                  </a:cubicBezTo>
                  <a:cubicBezTo>
                    <a:pt x="426" y="548"/>
                    <a:pt x="213" y="852"/>
                    <a:pt x="92" y="1156"/>
                  </a:cubicBezTo>
                  <a:cubicBezTo>
                    <a:pt x="61" y="1278"/>
                    <a:pt x="31" y="1369"/>
                    <a:pt x="31" y="1490"/>
                  </a:cubicBezTo>
                  <a:cubicBezTo>
                    <a:pt x="0" y="1521"/>
                    <a:pt x="0" y="1551"/>
                    <a:pt x="31" y="1582"/>
                  </a:cubicBezTo>
                  <a:cubicBezTo>
                    <a:pt x="31" y="1582"/>
                    <a:pt x="61" y="1430"/>
                    <a:pt x="152" y="1186"/>
                  </a:cubicBezTo>
                  <a:cubicBezTo>
                    <a:pt x="395" y="548"/>
                    <a:pt x="973" y="92"/>
                    <a:pt x="1672" y="62"/>
                  </a:cubicBezTo>
                  <a:cubicBezTo>
                    <a:pt x="1733" y="47"/>
                    <a:pt x="1801" y="39"/>
                    <a:pt x="1873" y="39"/>
                  </a:cubicBezTo>
                  <a:cubicBezTo>
                    <a:pt x="1946" y="39"/>
                    <a:pt x="2022" y="47"/>
                    <a:pt x="2098" y="62"/>
                  </a:cubicBezTo>
                  <a:cubicBezTo>
                    <a:pt x="2098" y="31"/>
                    <a:pt x="2037" y="31"/>
                    <a:pt x="1976" y="31"/>
                  </a:cubicBezTo>
                  <a:cubicBezTo>
                    <a:pt x="1885" y="1"/>
                    <a:pt x="1763" y="1"/>
                    <a:pt x="1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 flipH="1">
              <a:off x="1920611" y="4609588"/>
              <a:ext cx="44965" cy="3147"/>
            </a:xfrm>
            <a:custGeom>
              <a:avLst/>
              <a:gdLst/>
              <a:ahLst/>
              <a:cxnLst/>
              <a:rect l="l" t="t" r="r" b="b"/>
              <a:pathLst>
                <a:path w="1643" h="115" extrusionOk="0">
                  <a:moveTo>
                    <a:pt x="1" y="1"/>
                  </a:moveTo>
                  <a:cubicBezTo>
                    <a:pt x="314" y="74"/>
                    <a:pt x="649" y="114"/>
                    <a:pt x="986" y="114"/>
                  </a:cubicBezTo>
                  <a:cubicBezTo>
                    <a:pt x="1206" y="114"/>
                    <a:pt x="1426" y="97"/>
                    <a:pt x="1642" y="61"/>
                  </a:cubicBezTo>
                  <a:lnTo>
                    <a:pt x="1642" y="61"/>
                  </a:lnTo>
                  <a:cubicBezTo>
                    <a:pt x="1642" y="61"/>
                    <a:pt x="1480" y="75"/>
                    <a:pt x="1237" y="75"/>
                  </a:cubicBezTo>
                  <a:cubicBezTo>
                    <a:pt x="1115" y="75"/>
                    <a:pt x="974" y="72"/>
                    <a:pt x="822" y="61"/>
                  </a:cubicBezTo>
                  <a:cubicBezTo>
                    <a:pt x="366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 flipH="1">
              <a:off x="1889850" y="4612079"/>
              <a:ext cx="5008" cy="9195"/>
            </a:xfrm>
            <a:custGeom>
              <a:avLst/>
              <a:gdLst/>
              <a:ahLst/>
              <a:cxnLst/>
              <a:rect l="l" t="t" r="r" b="b"/>
              <a:pathLst>
                <a:path w="183" h="336" extrusionOk="0">
                  <a:moveTo>
                    <a:pt x="183" y="1"/>
                  </a:moveTo>
                  <a:cubicBezTo>
                    <a:pt x="152" y="1"/>
                    <a:pt x="92" y="31"/>
                    <a:pt x="31" y="153"/>
                  </a:cubicBezTo>
                  <a:cubicBezTo>
                    <a:pt x="1" y="244"/>
                    <a:pt x="1" y="335"/>
                    <a:pt x="31" y="335"/>
                  </a:cubicBezTo>
                  <a:cubicBezTo>
                    <a:pt x="31" y="335"/>
                    <a:pt x="61" y="244"/>
                    <a:pt x="92" y="183"/>
                  </a:cubicBezTo>
                  <a:cubicBezTo>
                    <a:pt x="152" y="92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 flipH="1">
              <a:off x="1877370" y="4598449"/>
              <a:ext cx="6678" cy="5665"/>
            </a:xfrm>
            <a:custGeom>
              <a:avLst/>
              <a:gdLst/>
              <a:ahLst/>
              <a:cxnLst/>
              <a:rect l="l" t="t" r="r" b="b"/>
              <a:pathLst>
                <a:path w="244" h="207" extrusionOk="0">
                  <a:moveTo>
                    <a:pt x="213" y="1"/>
                  </a:moveTo>
                  <a:cubicBezTo>
                    <a:pt x="181" y="1"/>
                    <a:pt x="136" y="29"/>
                    <a:pt x="92" y="73"/>
                  </a:cubicBezTo>
                  <a:cubicBezTo>
                    <a:pt x="31" y="134"/>
                    <a:pt x="1" y="195"/>
                    <a:pt x="1" y="195"/>
                  </a:cubicBezTo>
                  <a:cubicBezTo>
                    <a:pt x="9" y="203"/>
                    <a:pt x="19" y="207"/>
                    <a:pt x="31" y="207"/>
                  </a:cubicBezTo>
                  <a:cubicBezTo>
                    <a:pt x="64" y="207"/>
                    <a:pt x="108" y="179"/>
                    <a:pt x="153" y="134"/>
                  </a:cubicBezTo>
                  <a:cubicBezTo>
                    <a:pt x="213" y="73"/>
                    <a:pt x="244" y="12"/>
                    <a:pt x="244" y="12"/>
                  </a:cubicBezTo>
                  <a:cubicBezTo>
                    <a:pt x="236" y="4"/>
                    <a:pt x="225" y="1"/>
                    <a:pt x="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 flipH="1">
              <a:off x="1861551" y="4591744"/>
              <a:ext cx="9195" cy="3722"/>
            </a:xfrm>
            <a:custGeom>
              <a:avLst/>
              <a:gdLst/>
              <a:ahLst/>
              <a:cxnLst/>
              <a:rect l="l" t="t" r="r" b="b"/>
              <a:pathLst>
                <a:path w="336" h="136" extrusionOk="0">
                  <a:moveTo>
                    <a:pt x="254" y="1"/>
                  </a:moveTo>
                  <a:cubicBezTo>
                    <a:pt x="227" y="1"/>
                    <a:pt x="193" y="4"/>
                    <a:pt x="153" y="14"/>
                  </a:cubicBezTo>
                  <a:cubicBezTo>
                    <a:pt x="62" y="45"/>
                    <a:pt x="1" y="105"/>
                    <a:pt x="31" y="136"/>
                  </a:cubicBezTo>
                  <a:cubicBezTo>
                    <a:pt x="31" y="136"/>
                    <a:pt x="92" y="105"/>
                    <a:pt x="183" y="75"/>
                  </a:cubicBezTo>
                  <a:cubicBezTo>
                    <a:pt x="275" y="14"/>
                    <a:pt x="335" y="45"/>
                    <a:pt x="335" y="14"/>
                  </a:cubicBezTo>
                  <a:cubicBezTo>
                    <a:pt x="335" y="14"/>
                    <a:pt x="308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 flipH="1">
              <a:off x="1849920" y="4589637"/>
              <a:ext cx="4187" cy="2053"/>
            </a:xfrm>
            <a:custGeom>
              <a:avLst/>
              <a:gdLst/>
              <a:ahLst/>
              <a:cxnLst/>
              <a:rect l="l" t="t" r="r" b="b"/>
              <a:pathLst>
                <a:path w="153" h="75" extrusionOk="0">
                  <a:moveTo>
                    <a:pt x="62" y="0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1" y="61"/>
                    <a:pt x="28" y="74"/>
                    <a:pt x="55" y="74"/>
                  </a:cubicBezTo>
                  <a:cubicBezTo>
                    <a:pt x="68" y="74"/>
                    <a:pt x="82" y="71"/>
                    <a:pt x="92" y="61"/>
                  </a:cubicBezTo>
                  <a:cubicBezTo>
                    <a:pt x="153" y="61"/>
                    <a:pt x="153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 flipH="1">
              <a:off x="1189406" y="2139817"/>
              <a:ext cx="662184" cy="784462"/>
            </a:xfrm>
            <a:custGeom>
              <a:avLst/>
              <a:gdLst/>
              <a:ahLst/>
              <a:cxnLst/>
              <a:rect l="l" t="t" r="r" b="b"/>
              <a:pathLst>
                <a:path w="24196" h="28664" extrusionOk="0">
                  <a:moveTo>
                    <a:pt x="17873" y="0"/>
                  </a:moveTo>
                  <a:lnTo>
                    <a:pt x="17873" y="31"/>
                  </a:lnTo>
                  <a:lnTo>
                    <a:pt x="8207" y="851"/>
                  </a:lnTo>
                  <a:cubicBezTo>
                    <a:pt x="8207" y="851"/>
                    <a:pt x="5289" y="912"/>
                    <a:pt x="2158" y="8268"/>
                  </a:cubicBezTo>
                  <a:lnTo>
                    <a:pt x="0" y="12554"/>
                  </a:lnTo>
                  <a:lnTo>
                    <a:pt x="4225" y="15259"/>
                  </a:lnTo>
                  <a:lnTo>
                    <a:pt x="4407" y="17903"/>
                  </a:lnTo>
                  <a:lnTo>
                    <a:pt x="4772" y="28663"/>
                  </a:lnTo>
                  <a:lnTo>
                    <a:pt x="22706" y="27356"/>
                  </a:lnTo>
                  <a:cubicBezTo>
                    <a:pt x="22311" y="24925"/>
                    <a:pt x="20396" y="21703"/>
                    <a:pt x="19757" y="19636"/>
                  </a:cubicBezTo>
                  <a:cubicBezTo>
                    <a:pt x="20396" y="17994"/>
                    <a:pt x="24195" y="11368"/>
                    <a:pt x="24165" y="7933"/>
                  </a:cubicBezTo>
                  <a:cubicBezTo>
                    <a:pt x="24165" y="638"/>
                    <a:pt x="17873" y="0"/>
                    <a:pt x="17873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 flipH="1">
              <a:off x="1478898" y="2549922"/>
              <a:ext cx="233773" cy="31226"/>
            </a:xfrm>
            <a:custGeom>
              <a:avLst/>
              <a:gdLst/>
              <a:ahLst/>
              <a:cxnLst/>
              <a:rect l="l" t="t" r="r" b="b"/>
              <a:pathLst>
                <a:path w="8542" h="1141" extrusionOk="0">
                  <a:moveTo>
                    <a:pt x="31" y="0"/>
                  </a:moveTo>
                  <a:cubicBezTo>
                    <a:pt x="0" y="0"/>
                    <a:pt x="122" y="91"/>
                    <a:pt x="304" y="213"/>
                  </a:cubicBezTo>
                  <a:cubicBezTo>
                    <a:pt x="547" y="395"/>
                    <a:pt x="851" y="547"/>
                    <a:pt x="1125" y="699"/>
                  </a:cubicBezTo>
                  <a:cubicBezTo>
                    <a:pt x="1843" y="982"/>
                    <a:pt x="2593" y="1141"/>
                    <a:pt x="3352" y="1141"/>
                  </a:cubicBezTo>
                  <a:cubicBezTo>
                    <a:pt x="3652" y="1141"/>
                    <a:pt x="3954" y="1116"/>
                    <a:pt x="4256" y="1064"/>
                  </a:cubicBezTo>
                  <a:cubicBezTo>
                    <a:pt x="4833" y="942"/>
                    <a:pt x="5380" y="790"/>
                    <a:pt x="5927" y="578"/>
                  </a:cubicBezTo>
                  <a:cubicBezTo>
                    <a:pt x="6353" y="395"/>
                    <a:pt x="6809" y="274"/>
                    <a:pt x="7265" y="213"/>
                  </a:cubicBezTo>
                  <a:cubicBezTo>
                    <a:pt x="7365" y="206"/>
                    <a:pt x="7466" y="202"/>
                    <a:pt x="7566" y="202"/>
                  </a:cubicBezTo>
                  <a:cubicBezTo>
                    <a:pt x="7891" y="202"/>
                    <a:pt x="8216" y="242"/>
                    <a:pt x="8541" y="335"/>
                  </a:cubicBezTo>
                  <a:cubicBezTo>
                    <a:pt x="8450" y="243"/>
                    <a:pt x="8329" y="213"/>
                    <a:pt x="8207" y="183"/>
                  </a:cubicBezTo>
                  <a:cubicBezTo>
                    <a:pt x="7975" y="90"/>
                    <a:pt x="7725" y="50"/>
                    <a:pt x="7484" y="50"/>
                  </a:cubicBezTo>
                  <a:cubicBezTo>
                    <a:pt x="7410" y="50"/>
                    <a:pt x="7336" y="54"/>
                    <a:pt x="7265" y="61"/>
                  </a:cubicBezTo>
                  <a:cubicBezTo>
                    <a:pt x="6778" y="122"/>
                    <a:pt x="6322" y="213"/>
                    <a:pt x="5867" y="395"/>
                  </a:cubicBezTo>
                  <a:cubicBezTo>
                    <a:pt x="5319" y="608"/>
                    <a:pt x="4772" y="760"/>
                    <a:pt x="4225" y="882"/>
                  </a:cubicBezTo>
                  <a:cubicBezTo>
                    <a:pt x="3934" y="925"/>
                    <a:pt x="3642" y="946"/>
                    <a:pt x="3352" y="946"/>
                  </a:cubicBezTo>
                  <a:cubicBezTo>
                    <a:pt x="2613" y="946"/>
                    <a:pt x="1884" y="809"/>
                    <a:pt x="1186" y="547"/>
                  </a:cubicBezTo>
                  <a:cubicBezTo>
                    <a:pt x="456" y="274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 flipH="1">
              <a:off x="1760072" y="2440095"/>
              <a:ext cx="68227" cy="35851"/>
            </a:xfrm>
            <a:custGeom>
              <a:avLst/>
              <a:gdLst/>
              <a:ahLst/>
              <a:cxnLst/>
              <a:rect l="l" t="t" r="r" b="b"/>
              <a:pathLst>
                <a:path w="2493" h="1310" extrusionOk="0">
                  <a:moveTo>
                    <a:pt x="0" y="1"/>
                  </a:moveTo>
                  <a:cubicBezTo>
                    <a:pt x="0" y="62"/>
                    <a:pt x="608" y="214"/>
                    <a:pt x="1307" y="548"/>
                  </a:cubicBezTo>
                  <a:cubicBezTo>
                    <a:pt x="1984" y="872"/>
                    <a:pt x="2404" y="1309"/>
                    <a:pt x="2486" y="1309"/>
                  </a:cubicBezTo>
                  <a:cubicBezTo>
                    <a:pt x="2488" y="1309"/>
                    <a:pt x="2491" y="1309"/>
                    <a:pt x="2493" y="1308"/>
                  </a:cubicBezTo>
                  <a:cubicBezTo>
                    <a:pt x="1915" y="518"/>
                    <a:pt x="1003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 flipH="1">
              <a:off x="1483057" y="2277066"/>
              <a:ext cx="133964" cy="373539"/>
            </a:xfrm>
            <a:custGeom>
              <a:avLst/>
              <a:gdLst/>
              <a:ahLst/>
              <a:cxnLst/>
              <a:rect l="l" t="t" r="r" b="b"/>
              <a:pathLst>
                <a:path w="4895" h="13649" extrusionOk="0">
                  <a:moveTo>
                    <a:pt x="4894" y="0"/>
                  </a:moveTo>
                  <a:lnTo>
                    <a:pt x="4894" y="0"/>
                  </a:lnTo>
                  <a:cubicBezTo>
                    <a:pt x="4773" y="152"/>
                    <a:pt x="4651" y="304"/>
                    <a:pt x="4560" y="487"/>
                  </a:cubicBezTo>
                  <a:cubicBezTo>
                    <a:pt x="4378" y="791"/>
                    <a:pt x="4134" y="1277"/>
                    <a:pt x="3800" y="1855"/>
                  </a:cubicBezTo>
                  <a:cubicBezTo>
                    <a:pt x="2979" y="3374"/>
                    <a:pt x="2220" y="4924"/>
                    <a:pt x="1581" y="6535"/>
                  </a:cubicBezTo>
                  <a:cubicBezTo>
                    <a:pt x="1217" y="7417"/>
                    <a:pt x="913" y="8329"/>
                    <a:pt x="639" y="9241"/>
                  </a:cubicBezTo>
                  <a:cubicBezTo>
                    <a:pt x="457" y="10001"/>
                    <a:pt x="274" y="10760"/>
                    <a:pt x="183" y="11520"/>
                  </a:cubicBezTo>
                  <a:cubicBezTo>
                    <a:pt x="122" y="11855"/>
                    <a:pt x="122" y="12159"/>
                    <a:pt x="61" y="12402"/>
                  </a:cubicBezTo>
                  <a:cubicBezTo>
                    <a:pt x="31" y="12675"/>
                    <a:pt x="31" y="12888"/>
                    <a:pt x="31" y="13071"/>
                  </a:cubicBezTo>
                  <a:cubicBezTo>
                    <a:pt x="1" y="13283"/>
                    <a:pt x="1" y="13466"/>
                    <a:pt x="31" y="13648"/>
                  </a:cubicBezTo>
                  <a:cubicBezTo>
                    <a:pt x="61" y="13466"/>
                    <a:pt x="92" y="13283"/>
                    <a:pt x="92" y="13101"/>
                  </a:cubicBezTo>
                  <a:cubicBezTo>
                    <a:pt x="92" y="12919"/>
                    <a:pt x="122" y="12675"/>
                    <a:pt x="153" y="12432"/>
                  </a:cubicBezTo>
                  <a:cubicBezTo>
                    <a:pt x="213" y="12159"/>
                    <a:pt x="244" y="11885"/>
                    <a:pt x="305" y="11551"/>
                  </a:cubicBezTo>
                  <a:cubicBezTo>
                    <a:pt x="426" y="10791"/>
                    <a:pt x="609" y="10031"/>
                    <a:pt x="821" y="9301"/>
                  </a:cubicBezTo>
                  <a:cubicBezTo>
                    <a:pt x="1065" y="8450"/>
                    <a:pt x="1368" y="7539"/>
                    <a:pt x="1764" y="6596"/>
                  </a:cubicBezTo>
                  <a:cubicBezTo>
                    <a:pt x="2524" y="4742"/>
                    <a:pt x="3344" y="3101"/>
                    <a:pt x="3922" y="1915"/>
                  </a:cubicBezTo>
                  <a:lnTo>
                    <a:pt x="4651" y="517"/>
                  </a:lnTo>
                  <a:cubicBezTo>
                    <a:pt x="4742" y="335"/>
                    <a:pt x="4834" y="183"/>
                    <a:pt x="48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 flipH="1">
              <a:off x="1589545" y="2185548"/>
              <a:ext cx="143926" cy="209690"/>
            </a:xfrm>
            <a:custGeom>
              <a:avLst/>
              <a:gdLst/>
              <a:ahLst/>
              <a:cxnLst/>
              <a:rect l="l" t="t" r="r" b="b"/>
              <a:pathLst>
                <a:path w="5259" h="7662" extrusionOk="0">
                  <a:moveTo>
                    <a:pt x="5259" y="1"/>
                  </a:moveTo>
                  <a:lnTo>
                    <a:pt x="5259" y="1"/>
                  </a:lnTo>
                  <a:cubicBezTo>
                    <a:pt x="5137" y="31"/>
                    <a:pt x="5046" y="122"/>
                    <a:pt x="4955" y="214"/>
                  </a:cubicBezTo>
                  <a:cubicBezTo>
                    <a:pt x="4772" y="366"/>
                    <a:pt x="4529" y="609"/>
                    <a:pt x="4225" y="913"/>
                  </a:cubicBezTo>
                  <a:cubicBezTo>
                    <a:pt x="2675" y="2493"/>
                    <a:pt x="1398" y="4347"/>
                    <a:pt x="487" y="6384"/>
                  </a:cubicBezTo>
                  <a:cubicBezTo>
                    <a:pt x="335" y="6779"/>
                    <a:pt x="213" y="7083"/>
                    <a:pt x="122" y="7326"/>
                  </a:cubicBezTo>
                  <a:cubicBezTo>
                    <a:pt x="61" y="7417"/>
                    <a:pt x="31" y="7539"/>
                    <a:pt x="0" y="7661"/>
                  </a:cubicBezTo>
                  <a:cubicBezTo>
                    <a:pt x="2" y="7661"/>
                    <a:pt x="4" y="7662"/>
                    <a:pt x="6" y="7662"/>
                  </a:cubicBezTo>
                  <a:cubicBezTo>
                    <a:pt x="72" y="7662"/>
                    <a:pt x="255" y="7182"/>
                    <a:pt x="639" y="6445"/>
                  </a:cubicBezTo>
                  <a:cubicBezTo>
                    <a:pt x="1611" y="4469"/>
                    <a:pt x="2857" y="2615"/>
                    <a:pt x="4316" y="1004"/>
                  </a:cubicBezTo>
                  <a:cubicBezTo>
                    <a:pt x="4894" y="366"/>
                    <a:pt x="5259" y="1"/>
                    <a:pt x="52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 flipH="1">
              <a:off x="1432319" y="2284044"/>
              <a:ext cx="327781" cy="90367"/>
            </a:xfrm>
            <a:custGeom>
              <a:avLst/>
              <a:gdLst/>
              <a:ahLst/>
              <a:cxnLst/>
              <a:rect l="l" t="t" r="r" b="b"/>
              <a:pathLst>
                <a:path w="11977" h="3302" extrusionOk="0">
                  <a:moveTo>
                    <a:pt x="1500" y="0"/>
                  </a:moveTo>
                  <a:cubicBezTo>
                    <a:pt x="1123" y="0"/>
                    <a:pt x="765" y="93"/>
                    <a:pt x="426" y="262"/>
                  </a:cubicBezTo>
                  <a:cubicBezTo>
                    <a:pt x="305" y="323"/>
                    <a:pt x="183" y="384"/>
                    <a:pt x="92" y="475"/>
                  </a:cubicBezTo>
                  <a:cubicBezTo>
                    <a:pt x="31" y="536"/>
                    <a:pt x="1" y="566"/>
                    <a:pt x="1" y="566"/>
                  </a:cubicBezTo>
                  <a:cubicBezTo>
                    <a:pt x="1" y="569"/>
                    <a:pt x="2" y="571"/>
                    <a:pt x="6" y="571"/>
                  </a:cubicBezTo>
                  <a:cubicBezTo>
                    <a:pt x="34" y="571"/>
                    <a:pt x="184" y="459"/>
                    <a:pt x="457" y="323"/>
                  </a:cubicBezTo>
                  <a:cubicBezTo>
                    <a:pt x="811" y="196"/>
                    <a:pt x="1187" y="133"/>
                    <a:pt x="1566" y="133"/>
                  </a:cubicBezTo>
                  <a:cubicBezTo>
                    <a:pt x="1642" y="133"/>
                    <a:pt x="1718" y="135"/>
                    <a:pt x="1794" y="141"/>
                  </a:cubicBezTo>
                  <a:cubicBezTo>
                    <a:pt x="2463" y="232"/>
                    <a:pt x="3101" y="475"/>
                    <a:pt x="3678" y="870"/>
                  </a:cubicBezTo>
                  <a:cubicBezTo>
                    <a:pt x="4347" y="1265"/>
                    <a:pt x="4955" y="1843"/>
                    <a:pt x="5715" y="2359"/>
                  </a:cubicBezTo>
                  <a:cubicBezTo>
                    <a:pt x="6414" y="2876"/>
                    <a:pt x="7235" y="3211"/>
                    <a:pt x="8086" y="3302"/>
                  </a:cubicBezTo>
                  <a:cubicBezTo>
                    <a:pt x="8785" y="3271"/>
                    <a:pt x="9484" y="3180"/>
                    <a:pt x="10153" y="2967"/>
                  </a:cubicBezTo>
                  <a:cubicBezTo>
                    <a:pt x="10419" y="2872"/>
                    <a:pt x="10697" y="2825"/>
                    <a:pt x="10979" y="2825"/>
                  </a:cubicBezTo>
                  <a:cubicBezTo>
                    <a:pt x="11148" y="2825"/>
                    <a:pt x="11319" y="2842"/>
                    <a:pt x="11490" y="2876"/>
                  </a:cubicBezTo>
                  <a:cubicBezTo>
                    <a:pt x="11825" y="2937"/>
                    <a:pt x="11977" y="3028"/>
                    <a:pt x="11977" y="3028"/>
                  </a:cubicBezTo>
                  <a:cubicBezTo>
                    <a:pt x="11977" y="2998"/>
                    <a:pt x="11946" y="2998"/>
                    <a:pt x="11855" y="2937"/>
                  </a:cubicBezTo>
                  <a:cubicBezTo>
                    <a:pt x="11733" y="2876"/>
                    <a:pt x="11642" y="2815"/>
                    <a:pt x="11490" y="2785"/>
                  </a:cubicBezTo>
                  <a:cubicBezTo>
                    <a:pt x="11279" y="2743"/>
                    <a:pt x="11060" y="2720"/>
                    <a:pt x="10842" y="2720"/>
                  </a:cubicBezTo>
                  <a:cubicBezTo>
                    <a:pt x="10589" y="2720"/>
                    <a:pt x="10336" y="2750"/>
                    <a:pt x="10092" y="2815"/>
                  </a:cubicBezTo>
                  <a:cubicBezTo>
                    <a:pt x="9454" y="2998"/>
                    <a:pt x="8755" y="3119"/>
                    <a:pt x="8086" y="3119"/>
                  </a:cubicBezTo>
                  <a:cubicBezTo>
                    <a:pt x="7265" y="3028"/>
                    <a:pt x="6475" y="2694"/>
                    <a:pt x="5806" y="2207"/>
                  </a:cubicBezTo>
                  <a:cubicBezTo>
                    <a:pt x="5077" y="1691"/>
                    <a:pt x="4438" y="1113"/>
                    <a:pt x="3770" y="718"/>
                  </a:cubicBezTo>
                  <a:cubicBezTo>
                    <a:pt x="3162" y="323"/>
                    <a:pt x="2493" y="80"/>
                    <a:pt x="1794" y="19"/>
                  </a:cubicBezTo>
                  <a:cubicBezTo>
                    <a:pt x="1695" y="7"/>
                    <a:pt x="1597" y="0"/>
                    <a:pt x="15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 flipH="1">
              <a:off x="1689354" y="2356076"/>
              <a:ext cx="69897" cy="273730"/>
            </a:xfrm>
            <a:custGeom>
              <a:avLst/>
              <a:gdLst/>
              <a:ahLst/>
              <a:cxnLst/>
              <a:rect l="l" t="t" r="r" b="b"/>
              <a:pathLst>
                <a:path w="2554" h="10002" extrusionOk="0">
                  <a:moveTo>
                    <a:pt x="2523" y="1"/>
                  </a:moveTo>
                  <a:lnTo>
                    <a:pt x="2523" y="1"/>
                  </a:lnTo>
                  <a:cubicBezTo>
                    <a:pt x="2401" y="62"/>
                    <a:pt x="2280" y="153"/>
                    <a:pt x="2189" y="275"/>
                  </a:cubicBezTo>
                  <a:cubicBezTo>
                    <a:pt x="1885" y="518"/>
                    <a:pt x="1581" y="791"/>
                    <a:pt x="1337" y="1095"/>
                  </a:cubicBezTo>
                  <a:cubicBezTo>
                    <a:pt x="912" y="1521"/>
                    <a:pt x="578" y="2007"/>
                    <a:pt x="365" y="2524"/>
                  </a:cubicBezTo>
                  <a:cubicBezTo>
                    <a:pt x="91" y="3223"/>
                    <a:pt x="0" y="3952"/>
                    <a:pt x="122" y="4682"/>
                  </a:cubicBezTo>
                  <a:cubicBezTo>
                    <a:pt x="213" y="5381"/>
                    <a:pt x="395" y="6080"/>
                    <a:pt x="608" y="6749"/>
                  </a:cubicBezTo>
                  <a:cubicBezTo>
                    <a:pt x="760" y="7296"/>
                    <a:pt x="912" y="7873"/>
                    <a:pt x="1003" y="8421"/>
                  </a:cubicBezTo>
                  <a:cubicBezTo>
                    <a:pt x="1064" y="8968"/>
                    <a:pt x="1094" y="9484"/>
                    <a:pt x="1033" y="10001"/>
                  </a:cubicBezTo>
                  <a:cubicBezTo>
                    <a:pt x="1094" y="9880"/>
                    <a:pt x="1125" y="9728"/>
                    <a:pt x="1155" y="9606"/>
                  </a:cubicBezTo>
                  <a:cubicBezTo>
                    <a:pt x="1216" y="9211"/>
                    <a:pt x="1216" y="8816"/>
                    <a:pt x="1155" y="8421"/>
                  </a:cubicBezTo>
                  <a:cubicBezTo>
                    <a:pt x="1064" y="7843"/>
                    <a:pt x="942" y="7266"/>
                    <a:pt x="760" y="6718"/>
                  </a:cubicBezTo>
                  <a:cubicBezTo>
                    <a:pt x="578" y="6019"/>
                    <a:pt x="426" y="5351"/>
                    <a:pt x="304" y="4652"/>
                  </a:cubicBezTo>
                  <a:cubicBezTo>
                    <a:pt x="182" y="3952"/>
                    <a:pt x="274" y="3253"/>
                    <a:pt x="517" y="2615"/>
                  </a:cubicBezTo>
                  <a:cubicBezTo>
                    <a:pt x="730" y="2098"/>
                    <a:pt x="1064" y="1612"/>
                    <a:pt x="1429" y="1186"/>
                  </a:cubicBezTo>
                  <a:cubicBezTo>
                    <a:pt x="2067" y="427"/>
                    <a:pt x="2553" y="31"/>
                    <a:pt x="25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 flipH="1">
              <a:off x="1214366" y="2835230"/>
              <a:ext cx="770340" cy="1639614"/>
            </a:xfrm>
            <a:custGeom>
              <a:avLst/>
              <a:gdLst/>
              <a:ahLst/>
              <a:cxnLst/>
              <a:rect l="l" t="t" r="r" b="b"/>
              <a:pathLst>
                <a:path w="28148" h="59911" extrusionOk="0">
                  <a:moveTo>
                    <a:pt x="27023" y="1"/>
                  </a:moveTo>
                  <a:lnTo>
                    <a:pt x="9667" y="3284"/>
                  </a:lnTo>
                  <a:cubicBezTo>
                    <a:pt x="9667" y="3284"/>
                    <a:pt x="5320" y="16536"/>
                    <a:pt x="3679" y="29333"/>
                  </a:cubicBezTo>
                  <a:cubicBezTo>
                    <a:pt x="2037" y="42160"/>
                    <a:pt x="1" y="59789"/>
                    <a:pt x="1" y="59789"/>
                  </a:cubicBezTo>
                  <a:lnTo>
                    <a:pt x="5958" y="59911"/>
                  </a:lnTo>
                  <a:lnTo>
                    <a:pt x="16962" y="25503"/>
                  </a:lnTo>
                  <a:lnTo>
                    <a:pt x="28147" y="9667"/>
                  </a:lnTo>
                  <a:lnTo>
                    <a:pt x="270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 flipH="1">
              <a:off x="1033848" y="2895959"/>
              <a:ext cx="690482" cy="1468239"/>
            </a:xfrm>
            <a:custGeom>
              <a:avLst/>
              <a:gdLst/>
              <a:ahLst/>
              <a:cxnLst/>
              <a:rect l="l" t="t" r="r" b="b"/>
              <a:pathLst>
                <a:path w="25230" h="53649" extrusionOk="0">
                  <a:moveTo>
                    <a:pt x="639" y="2676"/>
                  </a:moveTo>
                  <a:lnTo>
                    <a:pt x="1" y="3040"/>
                  </a:lnTo>
                  <a:lnTo>
                    <a:pt x="668" y="2914"/>
                  </a:lnTo>
                  <a:lnTo>
                    <a:pt x="668" y="2914"/>
                  </a:lnTo>
                  <a:lnTo>
                    <a:pt x="639" y="2676"/>
                  </a:lnTo>
                  <a:close/>
                  <a:moveTo>
                    <a:pt x="16019" y="1"/>
                  </a:moveTo>
                  <a:lnTo>
                    <a:pt x="668" y="2914"/>
                  </a:lnTo>
                  <a:lnTo>
                    <a:pt x="668" y="2914"/>
                  </a:lnTo>
                  <a:lnTo>
                    <a:pt x="4773" y="36627"/>
                  </a:lnTo>
                  <a:lnTo>
                    <a:pt x="21551" y="53649"/>
                  </a:lnTo>
                  <a:lnTo>
                    <a:pt x="25229" y="48573"/>
                  </a:lnTo>
                  <a:lnTo>
                    <a:pt x="13344" y="29697"/>
                  </a:lnTo>
                  <a:lnTo>
                    <a:pt x="160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 flipH="1">
              <a:off x="1393210" y="3371774"/>
              <a:ext cx="235443" cy="500825"/>
            </a:xfrm>
            <a:custGeom>
              <a:avLst/>
              <a:gdLst/>
              <a:ahLst/>
              <a:cxnLst/>
              <a:rect l="l" t="t" r="r" b="b"/>
              <a:pathLst>
                <a:path w="8603" h="18300" extrusionOk="0">
                  <a:moveTo>
                    <a:pt x="8602" y="1"/>
                  </a:moveTo>
                  <a:lnTo>
                    <a:pt x="8602" y="1"/>
                  </a:lnTo>
                  <a:cubicBezTo>
                    <a:pt x="8572" y="1"/>
                    <a:pt x="8450" y="244"/>
                    <a:pt x="8116" y="670"/>
                  </a:cubicBezTo>
                  <a:cubicBezTo>
                    <a:pt x="7629" y="1247"/>
                    <a:pt x="7143" y="1764"/>
                    <a:pt x="6596" y="2250"/>
                  </a:cubicBezTo>
                  <a:cubicBezTo>
                    <a:pt x="5745" y="2980"/>
                    <a:pt x="4985" y="3770"/>
                    <a:pt x="4256" y="4621"/>
                  </a:cubicBezTo>
                  <a:cubicBezTo>
                    <a:pt x="3435" y="5685"/>
                    <a:pt x="2827" y="6931"/>
                    <a:pt x="2493" y="8238"/>
                  </a:cubicBezTo>
                  <a:cubicBezTo>
                    <a:pt x="2097" y="9606"/>
                    <a:pt x="1733" y="10943"/>
                    <a:pt x="1490" y="12159"/>
                  </a:cubicBezTo>
                  <a:cubicBezTo>
                    <a:pt x="1246" y="13375"/>
                    <a:pt x="1064" y="14469"/>
                    <a:pt x="821" y="15381"/>
                  </a:cubicBezTo>
                  <a:cubicBezTo>
                    <a:pt x="547" y="16263"/>
                    <a:pt x="304" y="16992"/>
                    <a:pt x="183" y="17509"/>
                  </a:cubicBezTo>
                  <a:cubicBezTo>
                    <a:pt x="91" y="17752"/>
                    <a:pt x="61" y="17965"/>
                    <a:pt x="31" y="18086"/>
                  </a:cubicBezTo>
                  <a:cubicBezTo>
                    <a:pt x="31" y="18178"/>
                    <a:pt x="0" y="18238"/>
                    <a:pt x="0" y="18299"/>
                  </a:cubicBezTo>
                  <a:cubicBezTo>
                    <a:pt x="31" y="18299"/>
                    <a:pt x="91" y="18026"/>
                    <a:pt x="243" y="17539"/>
                  </a:cubicBezTo>
                  <a:cubicBezTo>
                    <a:pt x="395" y="17023"/>
                    <a:pt x="669" y="16323"/>
                    <a:pt x="942" y="15412"/>
                  </a:cubicBezTo>
                  <a:cubicBezTo>
                    <a:pt x="1246" y="14530"/>
                    <a:pt x="1429" y="13405"/>
                    <a:pt x="1672" y="12190"/>
                  </a:cubicBezTo>
                  <a:cubicBezTo>
                    <a:pt x="1915" y="10974"/>
                    <a:pt x="2280" y="9667"/>
                    <a:pt x="2675" y="8299"/>
                  </a:cubicBezTo>
                  <a:cubicBezTo>
                    <a:pt x="3009" y="6992"/>
                    <a:pt x="3587" y="5776"/>
                    <a:pt x="4408" y="4712"/>
                  </a:cubicBezTo>
                  <a:cubicBezTo>
                    <a:pt x="5107" y="3861"/>
                    <a:pt x="5867" y="3101"/>
                    <a:pt x="6687" y="2341"/>
                  </a:cubicBezTo>
                  <a:cubicBezTo>
                    <a:pt x="7234" y="1855"/>
                    <a:pt x="7721" y="1278"/>
                    <a:pt x="8177" y="700"/>
                  </a:cubicBezTo>
                  <a:cubicBezTo>
                    <a:pt x="8298" y="548"/>
                    <a:pt x="8389" y="366"/>
                    <a:pt x="8511" y="183"/>
                  </a:cubicBezTo>
                  <a:cubicBezTo>
                    <a:pt x="8541" y="123"/>
                    <a:pt x="8572" y="62"/>
                    <a:pt x="86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 flipH="1">
              <a:off x="1354948" y="3702048"/>
              <a:ext cx="59935" cy="63246"/>
            </a:xfrm>
            <a:custGeom>
              <a:avLst/>
              <a:gdLst/>
              <a:ahLst/>
              <a:cxnLst/>
              <a:rect l="l" t="t" r="r" b="b"/>
              <a:pathLst>
                <a:path w="2190" h="2311" extrusionOk="0">
                  <a:moveTo>
                    <a:pt x="2189" y="0"/>
                  </a:moveTo>
                  <a:cubicBezTo>
                    <a:pt x="1125" y="365"/>
                    <a:pt x="305" y="1216"/>
                    <a:pt x="1" y="2310"/>
                  </a:cubicBezTo>
                  <a:cubicBezTo>
                    <a:pt x="274" y="1885"/>
                    <a:pt x="609" y="1459"/>
                    <a:pt x="943" y="1064"/>
                  </a:cubicBezTo>
                  <a:cubicBezTo>
                    <a:pt x="1338" y="699"/>
                    <a:pt x="1733" y="334"/>
                    <a:pt x="2189" y="30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 flipH="1">
              <a:off x="1361599" y="3704784"/>
              <a:ext cx="69076" cy="10591"/>
            </a:xfrm>
            <a:custGeom>
              <a:avLst/>
              <a:gdLst/>
              <a:ahLst/>
              <a:cxnLst/>
              <a:rect l="l" t="t" r="r" b="b"/>
              <a:pathLst>
                <a:path w="2524" h="387" extrusionOk="0">
                  <a:moveTo>
                    <a:pt x="1733" y="1"/>
                  </a:moveTo>
                  <a:cubicBezTo>
                    <a:pt x="1570" y="1"/>
                    <a:pt x="1406" y="18"/>
                    <a:pt x="1247" y="52"/>
                  </a:cubicBezTo>
                  <a:cubicBezTo>
                    <a:pt x="821" y="52"/>
                    <a:pt x="395" y="174"/>
                    <a:pt x="0" y="386"/>
                  </a:cubicBezTo>
                  <a:cubicBezTo>
                    <a:pt x="426" y="356"/>
                    <a:pt x="851" y="326"/>
                    <a:pt x="1277" y="234"/>
                  </a:cubicBezTo>
                  <a:cubicBezTo>
                    <a:pt x="1702" y="234"/>
                    <a:pt x="2128" y="204"/>
                    <a:pt x="2523" y="143"/>
                  </a:cubicBezTo>
                  <a:cubicBezTo>
                    <a:pt x="2276" y="48"/>
                    <a:pt x="2005" y="1"/>
                    <a:pt x="17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 flipH="1">
              <a:off x="1784185" y="2550743"/>
              <a:ext cx="335279" cy="132294"/>
            </a:xfrm>
            <a:custGeom>
              <a:avLst/>
              <a:gdLst/>
              <a:ahLst/>
              <a:cxnLst/>
              <a:rect l="l" t="t" r="r" b="b"/>
              <a:pathLst>
                <a:path w="12251" h="4834" extrusionOk="0">
                  <a:moveTo>
                    <a:pt x="943" y="1"/>
                  </a:moveTo>
                  <a:lnTo>
                    <a:pt x="1" y="4074"/>
                  </a:lnTo>
                  <a:lnTo>
                    <a:pt x="12250" y="483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 flipH="1">
              <a:off x="1784185" y="2550743"/>
              <a:ext cx="335279" cy="132294"/>
            </a:xfrm>
            <a:custGeom>
              <a:avLst/>
              <a:gdLst/>
              <a:ahLst/>
              <a:cxnLst/>
              <a:rect l="l" t="t" r="r" b="b"/>
              <a:pathLst>
                <a:path w="12251" h="4834" extrusionOk="0">
                  <a:moveTo>
                    <a:pt x="943" y="1"/>
                  </a:moveTo>
                  <a:lnTo>
                    <a:pt x="1" y="4074"/>
                  </a:lnTo>
                  <a:lnTo>
                    <a:pt x="12250" y="483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 flipH="1">
              <a:off x="960672" y="2121508"/>
              <a:ext cx="1481950" cy="1279403"/>
            </a:xfrm>
            <a:custGeom>
              <a:avLst/>
              <a:gdLst/>
              <a:ahLst/>
              <a:cxnLst/>
              <a:rect l="l" t="t" r="r" b="b"/>
              <a:pathLst>
                <a:path w="54150" h="46749" extrusionOk="0">
                  <a:moveTo>
                    <a:pt x="11292" y="0"/>
                  </a:moveTo>
                  <a:cubicBezTo>
                    <a:pt x="9772" y="365"/>
                    <a:pt x="9772" y="1338"/>
                    <a:pt x="9772" y="2402"/>
                  </a:cubicBezTo>
                  <a:lnTo>
                    <a:pt x="9772" y="3162"/>
                  </a:lnTo>
                  <a:cubicBezTo>
                    <a:pt x="9120" y="2927"/>
                    <a:pt x="8440" y="2813"/>
                    <a:pt x="7758" y="2813"/>
                  </a:cubicBezTo>
                  <a:cubicBezTo>
                    <a:pt x="7201" y="2813"/>
                    <a:pt x="6641" y="2890"/>
                    <a:pt x="6094" y="3040"/>
                  </a:cubicBezTo>
                  <a:cubicBezTo>
                    <a:pt x="5122" y="3314"/>
                    <a:pt x="4240" y="3861"/>
                    <a:pt x="3541" y="4621"/>
                  </a:cubicBezTo>
                  <a:cubicBezTo>
                    <a:pt x="4136" y="3431"/>
                    <a:pt x="3166" y="2321"/>
                    <a:pt x="2124" y="2321"/>
                  </a:cubicBezTo>
                  <a:cubicBezTo>
                    <a:pt x="1728" y="2321"/>
                    <a:pt x="1322" y="2481"/>
                    <a:pt x="988" y="2858"/>
                  </a:cubicBezTo>
                  <a:cubicBezTo>
                    <a:pt x="1" y="3968"/>
                    <a:pt x="937" y="5499"/>
                    <a:pt x="2138" y="5499"/>
                  </a:cubicBezTo>
                  <a:cubicBezTo>
                    <a:pt x="2416" y="5499"/>
                    <a:pt x="2708" y="5417"/>
                    <a:pt x="2994" y="5228"/>
                  </a:cubicBezTo>
                  <a:cubicBezTo>
                    <a:pt x="3055" y="5198"/>
                    <a:pt x="3085" y="5137"/>
                    <a:pt x="3146" y="5107"/>
                  </a:cubicBezTo>
                  <a:lnTo>
                    <a:pt x="3146" y="5107"/>
                  </a:lnTo>
                  <a:cubicBezTo>
                    <a:pt x="2842" y="5532"/>
                    <a:pt x="2599" y="5958"/>
                    <a:pt x="2416" y="6444"/>
                  </a:cubicBezTo>
                  <a:cubicBezTo>
                    <a:pt x="1869" y="8116"/>
                    <a:pt x="2204" y="9970"/>
                    <a:pt x="3359" y="11308"/>
                  </a:cubicBezTo>
                  <a:lnTo>
                    <a:pt x="3936" y="11490"/>
                  </a:lnTo>
                  <a:cubicBezTo>
                    <a:pt x="3632" y="11612"/>
                    <a:pt x="3298" y="11672"/>
                    <a:pt x="2842" y="11824"/>
                  </a:cubicBezTo>
                  <a:cubicBezTo>
                    <a:pt x="1808" y="12159"/>
                    <a:pt x="897" y="12432"/>
                    <a:pt x="988" y="14013"/>
                  </a:cubicBezTo>
                  <a:cubicBezTo>
                    <a:pt x="988" y="14013"/>
                    <a:pt x="1849" y="13891"/>
                    <a:pt x="3159" y="13891"/>
                  </a:cubicBezTo>
                  <a:cubicBezTo>
                    <a:pt x="5373" y="13891"/>
                    <a:pt x="8869" y="14239"/>
                    <a:pt x="11657" y="16110"/>
                  </a:cubicBezTo>
                  <a:cubicBezTo>
                    <a:pt x="12842" y="16900"/>
                    <a:pt x="14605" y="18116"/>
                    <a:pt x="16490" y="19484"/>
                  </a:cubicBezTo>
                  <a:lnTo>
                    <a:pt x="16398" y="19606"/>
                  </a:lnTo>
                  <a:cubicBezTo>
                    <a:pt x="16064" y="20001"/>
                    <a:pt x="16155" y="20609"/>
                    <a:pt x="16550" y="20943"/>
                  </a:cubicBezTo>
                  <a:cubicBezTo>
                    <a:pt x="16718" y="21069"/>
                    <a:pt x="16930" y="21137"/>
                    <a:pt x="17144" y="21137"/>
                  </a:cubicBezTo>
                  <a:cubicBezTo>
                    <a:pt x="17241" y="21137"/>
                    <a:pt x="17338" y="21123"/>
                    <a:pt x="17432" y="21095"/>
                  </a:cubicBezTo>
                  <a:lnTo>
                    <a:pt x="17432" y="21095"/>
                  </a:lnTo>
                  <a:lnTo>
                    <a:pt x="17098" y="21551"/>
                  </a:lnTo>
                  <a:cubicBezTo>
                    <a:pt x="16549" y="22243"/>
                    <a:pt x="17142" y="23103"/>
                    <a:pt x="17849" y="23103"/>
                  </a:cubicBezTo>
                  <a:cubicBezTo>
                    <a:pt x="18043" y="23103"/>
                    <a:pt x="18245" y="23039"/>
                    <a:pt x="18435" y="22888"/>
                  </a:cubicBezTo>
                  <a:lnTo>
                    <a:pt x="18435" y="22888"/>
                  </a:lnTo>
                  <a:lnTo>
                    <a:pt x="18344" y="22979"/>
                  </a:lnTo>
                  <a:cubicBezTo>
                    <a:pt x="17544" y="24001"/>
                    <a:pt x="18449" y="25153"/>
                    <a:pt x="19421" y="25153"/>
                  </a:cubicBezTo>
                  <a:cubicBezTo>
                    <a:pt x="19779" y="25153"/>
                    <a:pt x="20147" y="24997"/>
                    <a:pt x="20441" y="24621"/>
                  </a:cubicBezTo>
                  <a:lnTo>
                    <a:pt x="21566" y="23192"/>
                  </a:lnTo>
                  <a:cubicBezTo>
                    <a:pt x="24940" y="25685"/>
                    <a:pt x="27766" y="27782"/>
                    <a:pt x="27766" y="27782"/>
                  </a:cubicBezTo>
                  <a:cubicBezTo>
                    <a:pt x="27766" y="27782"/>
                    <a:pt x="31779" y="31703"/>
                    <a:pt x="32265" y="33496"/>
                  </a:cubicBezTo>
                  <a:cubicBezTo>
                    <a:pt x="32782" y="35259"/>
                    <a:pt x="32691" y="35867"/>
                    <a:pt x="33481" y="36080"/>
                  </a:cubicBezTo>
                  <a:lnTo>
                    <a:pt x="35061" y="36536"/>
                  </a:lnTo>
                  <a:cubicBezTo>
                    <a:pt x="35061" y="36536"/>
                    <a:pt x="35517" y="39363"/>
                    <a:pt x="35061" y="40943"/>
                  </a:cubicBezTo>
                  <a:cubicBezTo>
                    <a:pt x="34636" y="42524"/>
                    <a:pt x="35001" y="43648"/>
                    <a:pt x="36034" y="44104"/>
                  </a:cubicBezTo>
                  <a:cubicBezTo>
                    <a:pt x="36241" y="44196"/>
                    <a:pt x="36467" y="44232"/>
                    <a:pt x="36696" y="44232"/>
                  </a:cubicBezTo>
                  <a:cubicBezTo>
                    <a:pt x="37615" y="44232"/>
                    <a:pt x="38587" y="43649"/>
                    <a:pt x="38587" y="43648"/>
                  </a:cubicBezTo>
                  <a:lnTo>
                    <a:pt x="38587" y="43648"/>
                  </a:lnTo>
                  <a:cubicBezTo>
                    <a:pt x="38587" y="43649"/>
                    <a:pt x="38010" y="45107"/>
                    <a:pt x="38101" y="45290"/>
                  </a:cubicBezTo>
                  <a:cubicBezTo>
                    <a:pt x="38709" y="45807"/>
                    <a:pt x="39317" y="46293"/>
                    <a:pt x="39955" y="46749"/>
                  </a:cubicBezTo>
                  <a:lnTo>
                    <a:pt x="47159" y="36840"/>
                  </a:lnTo>
                  <a:lnTo>
                    <a:pt x="47159" y="36840"/>
                  </a:lnTo>
                  <a:lnTo>
                    <a:pt x="46855" y="37296"/>
                  </a:lnTo>
                  <a:lnTo>
                    <a:pt x="54150" y="27448"/>
                  </a:lnTo>
                  <a:cubicBezTo>
                    <a:pt x="53512" y="26961"/>
                    <a:pt x="52873" y="26505"/>
                    <a:pt x="52205" y="26110"/>
                  </a:cubicBezTo>
                  <a:cubicBezTo>
                    <a:pt x="52201" y="26110"/>
                    <a:pt x="52198" y="26110"/>
                    <a:pt x="52194" y="26110"/>
                  </a:cubicBezTo>
                  <a:cubicBezTo>
                    <a:pt x="51955" y="26110"/>
                    <a:pt x="50776" y="27053"/>
                    <a:pt x="50776" y="27053"/>
                  </a:cubicBezTo>
                  <a:cubicBezTo>
                    <a:pt x="50776" y="27053"/>
                    <a:pt x="51171" y="25350"/>
                    <a:pt x="50442" y="24499"/>
                  </a:cubicBezTo>
                  <a:cubicBezTo>
                    <a:pt x="50074" y="24070"/>
                    <a:pt x="49590" y="23850"/>
                    <a:pt x="49025" y="23850"/>
                  </a:cubicBezTo>
                  <a:cubicBezTo>
                    <a:pt x="48470" y="23850"/>
                    <a:pt x="47837" y="24062"/>
                    <a:pt x="47159" y="24499"/>
                  </a:cubicBezTo>
                  <a:cubicBezTo>
                    <a:pt x="45761" y="25381"/>
                    <a:pt x="42934" y="25806"/>
                    <a:pt x="42934" y="25806"/>
                  </a:cubicBezTo>
                  <a:lnTo>
                    <a:pt x="42022" y="24438"/>
                  </a:lnTo>
                  <a:cubicBezTo>
                    <a:pt x="41790" y="24074"/>
                    <a:pt x="41522" y="23981"/>
                    <a:pt x="41027" y="23981"/>
                  </a:cubicBezTo>
                  <a:cubicBezTo>
                    <a:pt x="40613" y="23981"/>
                    <a:pt x="40039" y="24046"/>
                    <a:pt x="39195" y="24074"/>
                  </a:cubicBezTo>
                  <a:cubicBezTo>
                    <a:pt x="39185" y="24074"/>
                    <a:pt x="39174" y="24074"/>
                    <a:pt x="39163" y="24074"/>
                  </a:cubicBezTo>
                  <a:cubicBezTo>
                    <a:pt x="37285" y="24074"/>
                    <a:pt x="32387" y="21429"/>
                    <a:pt x="32387" y="21429"/>
                  </a:cubicBezTo>
                  <a:cubicBezTo>
                    <a:pt x="32387" y="21429"/>
                    <a:pt x="29681" y="19454"/>
                    <a:pt x="26368" y="17052"/>
                  </a:cubicBezTo>
                  <a:lnTo>
                    <a:pt x="27128" y="16110"/>
                  </a:lnTo>
                  <a:cubicBezTo>
                    <a:pt x="27584" y="15533"/>
                    <a:pt x="27493" y="14682"/>
                    <a:pt x="26915" y="14226"/>
                  </a:cubicBezTo>
                  <a:cubicBezTo>
                    <a:pt x="26674" y="14035"/>
                    <a:pt x="26385" y="13945"/>
                    <a:pt x="26097" y="13945"/>
                  </a:cubicBezTo>
                  <a:cubicBezTo>
                    <a:pt x="25696" y="13945"/>
                    <a:pt x="25296" y="14120"/>
                    <a:pt x="25031" y="14438"/>
                  </a:cubicBezTo>
                  <a:lnTo>
                    <a:pt x="24940" y="14560"/>
                  </a:lnTo>
                  <a:cubicBezTo>
                    <a:pt x="25284" y="13829"/>
                    <a:pt x="24700" y="13189"/>
                    <a:pt x="24071" y="13189"/>
                  </a:cubicBezTo>
                  <a:cubicBezTo>
                    <a:pt x="23810" y="13189"/>
                    <a:pt x="23542" y="13299"/>
                    <a:pt x="23329" y="13557"/>
                  </a:cubicBezTo>
                  <a:lnTo>
                    <a:pt x="22964" y="14013"/>
                  </a:lnTo>
                  <a:cubicBezTo>
                    <a:pt x="23005" y="13417"/>
                    <a:pt x="22532" y="13002"/>
                    <a:pt x="22024" y="13002"/>
                  </a:cubicBezTo>
                  <a:cubicBezTo>
                    <a:pt x="21781" y="13002"/>
                    <a:pt x="21529" y="13097"/>
                    <a:pt x="21323" y="13314"/>
                  </a:cubicBezTo>
                  <a:cubicBezTo>
                    <a:pt x="19377" y="11855"/>
                    <a:pt x="17614" y="10487"/>
                    <a:pt x="16459" y="9545"/>
                  </a:cubicBezTo>
                  <a:cubicBezTo>
                    <a:pt x="12295" y="6201"/>
                    <a:pt x="11292" y="0"/>
                    <a:pt x="112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 flipH="1">
              <a:off x="2175159" y="2177228"/>
              <a:ext cx="181392" cy="264562"/>
            </a:xfrm>
            <a:custGeom>
              <a:avLst/>
              <a:gdLst/>
              <a:ahLst/>
              <a:cxnLst/>
              <a:rect l="l" t="t" r="r" b="b"/>
              <a:pathLst>
                <a:path w="6628" h="9667" extrusionOk="0">
                  <a:moveTo>
                    <a:pt x="6597" y="1"/>
                  </a:moveTo>
                  <a:cubicBezTo>
                    <a:pt x="6566" y="153"/>
                    <a:pt x="6536" y="335"/>
                    <a:pt x="6536" y="487"/>
                  </a:cubicBezTo>
                  <a:cubicBezTo>
                    <a:pt x="6506" y="974"/>
                    <a:pt x="6475" y="1430"/>
                    <a:pt x="6384" y="1885"/>
                  </a:cubicBezTo>
                  <a:cubicBezTo>
                    <a:pt x="6323" y="2220"/>
                    <a:pt x="6232" y="2524"/>
                    <a:pt x="6080" y="2797"/>
                  </a:cubicBezTo>
                  <a:cubicBezTo>
                    <a:pt x="5958" y="3132"/>
                    <a:pt x="5685" y="3405"/>
                    <a:pt x="5381" y="3557"/>
                  </a:cubicBezTo>
                  <a:cubicBezTo>
                    <a:pt x="5016" y="3740"/>
                    <a:pt x="4621" y="3861"/>
                    <a:pt x="4226" y="3952"/>
                  </a:cubicBezTo>
                  <a:cubicBezTo>
                    <a:pt x="3770" y="4044"/>
                    <a:pt x="3344" y="4226"/>
                    <a:pt x="2980" y="4499"/>
                  </a:cubicBezTo>
                  <a:cubicBezTo>
                    <a:pt x="2645" y="4834"/>
                    <a:pt x="2433" y="5290"/>
                    <a:pt x="2463" y="5776"/>
                  </a:cubicBezTo>
                  <a:cubicBezTo>
                    <a:pt x="2463" y="6202"/>
                    <a:pt x="2524" y="6627"/>
                    <a:pt x="2524" y="6992"/>
                  </a:cubicBezTo>
                  <a:cubicBezTo>
                    <a:pt x="2554" y="7357"/>
                    <a:pt x="2493" y="7721"/>
                    <a:pt x="2311" y="8025"/>
                  </a:cubicBezTo>
                  <a:cubicBezTo>
                    <a:pt x="2129" y="8299"/>
                    <a:pt x="1916" y="8542"/>
                    <a:pt x="1673" y="8724"/>
                  </a:cubicBezTo>
                  <a:cubicBezTo>
                    <a:pt x="1278" y="8998"/>
                    <a:pt x="882" y="9241"/>
                    <a:pt x="457" y="9454"/>
                  </a:cubicBezTo>
                  <a:cubicBezTo>
                    <a:pt x="183" y="9606"/>
                    <a:pt x="1" y="9667"/>
                    <a:pt x="1" y="9667"/>
                  </a:cubicBezTo>
                  <a:cubicBezTo>
                    <a:pt x="183" y="9667"/>
                    <a:pt x="335" y="9606"/>
                    <a:pt x="487" y="9515"/>
                  </a:cubicBezTo>
                  <a:cubicBezTo>
                    <a:pt x="943" y="9332"/>
                    <a:pt x="1338" y="9089"/>
                    <a:pt x="1733" y="8846"/>
                  </a:cubicBezTo>
                  <a:cubicBezTo>
                    <a:pt x="2037" y="8664"/>
                    <a:pt x="2250" y="8421"/>
                    <a:pt x="2433" y="8117"/>
                  </a:cubicBezTo>
                  <a:cubicBezTo>
                    <a:pt x="2645" y="7782"/>
                    <a:pt x="2737" y="7387"/>
                    <a:pt x="2706" y="6992"/>
                  </a:cubicBezTo>
                  <a:cubicBezTo>
                    <a:pt x="2706" y="6597"/>
                    <a:pt x="2645" y="6202"/>
                    <a:pt x="2645" y="5776"/>
                  </a:cubicBezTo>
                  <a:cubicBezTo>
                    <a:pt x="2645" y="5351"/>
                    <a:pt x="2797" y="4955"/>
                    <a:pt x="3132" y="4651"/>
                  </a:cubicBezTo>
                  <a:cubicBezTo>
                    <a:pt x="3800" y="4074"/>
                    <a:pt x="4743" y="4104"/>
                    <a:pt x="5472" y="3740"/>
                  </a:cubicBezTo>
                  <a:cubicBezTo>
                    <a:pt x="5806" y="3527"/>
                    <a:pt x="6080" y="3253"/>
                    <a:pt x="6262" y="2889"/>
                  </a:cubicBezTo>
                  <a:cubicBezTo>
                    <a:pt x="6384" y="2585"/>
                    <a:pt x="6475" y="2250"/>
                    <a:pt x="6536" y="1916"/>
                  </a:cubicBezTo>
                  <a:cubicBezTo>
                    <a:pt x="6597" y="1460"/>
                    <a:pt x="6627" y="974"/>
                    <a:pt x="6627" y="518"/>
                  </a:cubicBezTo>
                  <a:cubicBezTo>
                    <a:pt x="6627" y="335"/>
                    <a:pt x="6627" y="153"/>
                    <a:pt x="6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 flipH="1">
              <a:off x="1819133" y="2503342"/>
              <a:ext cx="153094" cy="198004"/>
            </a:xfrm>
            <a:custGeom>
              <a:avLst/>
              <a:gdLst/>
              <a:ahLst/>
              <a:cxnLst/>
              <a:rect l="l" t="t" r="r" b="b"/>
              <a:pathLst>
                <a:path w="5594" h="7235" extrusionOk="0">
                  <a:moveTo>
                    <a:pt x="5594" y="0"/>
                  </a:moveTo>
                  <a:lnTo>
                    <a:pt x="5594" y="0"/>
                  </a:lnTo>
                  <a:cubicBezTo>
                    <a:pt x="5290" y="365"/>
                    <a:pt x="5046" y="730"/>
                    <a:pt x="4803" y="1094"/>
                  </a:cubicBezTo>
                  <a:cubicBezTo>
                    <a:pt x="4347" y="1793"/>
                    <a:pt x="3679" y="2736"/>
                    <a:pt x="2888" y="3708"/>
                  </a:cubicBezTo>
                  <a:cubicBezTo>
                    <a:pt x="2128" y="4681"/>
                    <a:pt x="1399" y="5593"/>
                    <a:pt x="852" y="6201"/>
                  </a:cubicBezTo>
                  <a:cubicBezTo>
                    <a:pt x="548" y="6535"/>
                    <a:pt x="274" y="6869"/>
                    <a:pt x="1" y="7234"/>
                  </a:cubicBezTo>
                  <a:cubicBezTo>
                    <a:pt x="92" y="7173"/>
                    <a:pt x="183" y="7113"/>
                    <a:pt x="274" y="7021"/>
                  </a:cubicBezTo>
                  <a:cubicBezTo>
                    <a:pt x="426" y="6839"/>
                    <a:pt x="669" y="6626"/>
                    <a:pt x="943" y="6322"/>
                  </a:cubicBezTo>
                  <a:cubicBezTo>
                    <a:pt x="1520" y="5714"/>
                    <a:pt x="2280" y="4863"/>
                    <a:pt x="3040" y="3830"/>
                  </a:cubicBezTo>
                  <a:cubicBezTo>
                    <a:pt x="3831" y="2827"/>
                    <a:pt x="4469" y="1885"/>
                    <a:pt x="4925" y="1185"/>
                  </a:cubicBezTo>
                  <a:cubicBezTo>
                    <a:pt x="5138" y="821"/>
                    <a:pt x="5320" y="547"/>
                    <a:pt x="5442" y="334"/>
                  </a:cubicBezTo>
                  <a:cubicBezTo>
                    <a:pt x="5502" y="243"/>
                    <a:pt x="5563" y="122"/>
                    <a:pt x="55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 flipH="1">
              <a:off x="1757583" y="2517464"/>
              <a:ext cx="182185" cy="231283"/>
            </a:xfrm>
            <a:custGeom>
              <a:avLst/>
              <a:gdLst/>
              <a:ahLst/>
              <a:cxnLst/>
              <a:rect l="l" t="t" r="r" b="b"/>
              <a:pathLst>
                <a:path w="6657" h="8451" extrusionOk="0">
                  <a:moveTo>
                    <a:pt x="6657" y="1"/>
                  </a:moveTo>
                  <a:cubicBezTo>
                    <a:pt x="6535" y="92"/>
                    <a:pt x="6444" y="183"/>
                    <a:pt x="6353" y="305"/>
                  </a:cubicBezTo>
                  <a:lnTo>
                    <a:pt x="5623" y="1186"/>
                  </a:lnTo>
                  <a:cubicBezTo>
                    <a:pt x="5015" y="1946"/>
                    <a:pt x="4164" y="3010"/>
                    <a:pt x="3252" y="4165"/>
                  </a:cubicBezTo>
                  <a:cubicBezTo>
                    <a:pt x="2341" y="5350"/>
                    <a:pt x="1520" y="6414"/>
                    <a:pt x="912" y="7174"/>
                  </a:cubicBezTo>
                  <a:lnTo>
                    <a:pt x="213" y="8086"/>
                  </a:lnTo>
                  <a:cubicBezTo>
                    <a:pt x="122" y="8208"/>
                    <a:pt x="61" y="8329"/>
                    <a:pt x="0" y="8451"/>
                  </a:cubicBezTo>
                  <a:cubicBezTo>
                    <a:pt x="365" y="8086"/>
                    <a:pt x="699" y="7691"/>
                    <a:pt x="1034" y="7265"/>
                  </a:cubicBezTo>
                  <a:cubicBezTo>
                    <a:pt x="1642" y="6505"/>
                    <a:pt x="2493" y="5472"/>
                    <a:pt x="3404" y="4287"/>
                  </a:cubicBezTo>
                  <a:cubicBezTo>
                    <a:pt x="4316" y="3131"/>
                    <a:pt x="5137" y="2037"/>
                    <a:pt x="5745" y="1277"/>
                  </a:cubicBezTo>
                  <a:cubicBezTo>
                    <a:pt x="6049" y="913"/>
                    <a:pt x="6262" y="578"/>
                    <a:pt x="6414" y="365"/>
                  </a:cubicBezTo>
                  <a:cubicBezTo>
                    <a:pt x="6505" y="244"/>
                    <a:pt x="6596" y="122"/>
                    <a:pt x="66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 flipH="1">
              <a:off x="1721813" y="2585691"/>
              <a:ext cx="136454" cy="176384"/>
            </a:xfrm>
            <a:custGeom>
              <a:avLst/>
              <a:gdLst/>
              <a:ahLst/>
              <a:cxnLst/>
              <a:rect l="l" t="t" r="r" b="b"/>
              <a:pathLst>
                <a:path w="4986" h="6445" extrusionOk="0">
                  <a:moveTo>
                    <a:pt x="4986" y="0"/>
                  </a:moveTo>
                  <a:lnTo>
                    <a:pt x="4986" y="0"/>
                  </a:lnTo>
                  <a:cubicBezTo>
                    <a:pt x="4712" y="304"/>
                    <a:pt x="4469" y="638"/>
                    <a:pt x="4287" y="973"/>
                  </a:cubicBezTo>
                  <a:cubicBezTo>
                    <a:pt x="3861" y="1581"/>
                    <a:pt x="3253" y="2401"/>
                    <a:pt x="2585" y="3313"/>
                  </a:cubicBezTo>
                  <a:cubicBezTo>
                    <a:pt x="1916" y="4195"/>
                    <a:pt x="1247" y="4985"/>
                    <a:pt x="761" y="5532"/>
                  </a:cubicBezTo>
                  <a:cubicBezTo>
                    <a:pt x="487" y="5836"/>
                    <a:pt x="244" y="6140"/>
                    <a:pt x="1" y="6444"/>
                  </a:cubicBezTo>
                  <a:cubicBezTo>
                    <a:pt x="305" y="6201"/>
                    <a:pt x="609" y="5927"/>
                    <a:pt x="882" y="5623"/>
                  </a:cubicBezTo>
                  <a:cubicBezTo>
                    <a:pt x="1521" y="4924"/>
                    <a:pt x="2159" y="4195"/>
                    <a:pt x="2737" y="3435"/>
                  </a:cubicBezTo>
                  <a:cubicBezTo>
                    <a:pt x="3436" y="2523"/>
                    <a:pt x="4013" y="1672"/>
                    <a:pt x="4378" y="1064"/>
                  </a:cubicBezTo>
                  <a:cubicBezTo>
                    <a:pt x="4621" y="730"/>
                    <a:pt x="4803" y="365"/>
                    <a:pt x="49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 flipH="1">
              <a:off x="1036363" y="2835230"/>
              <a:ext cx="356872" cy="483337"/>
            </a:xfrm>
            <a:custGeom>
              <a:avLst/>
              <a:gdLst/>
              <a:ahLst/>
              <a:cxnLst/>
              <a:rect l="l" t="t" r="r" b="b"/>
              <a:pathLst>
                <a:path w="13040" h="17661" extrusionOk="0">
                  <a:moveTo>
                    <a:pt x="13040" y="1"/>
                  </a:moveTo>
                  <a:lnTo>
                    <a:pt x="13040" y="1"/>
                  </a:lnTo>
                  <a:cubicBezTo>
                    <a:pt x="12979" y="62"/>
                    <a:pt x="12918" y="92"/>
                    <a:pt x="12858" y="153"/>
                  </a:cubicBezTo>
                  <a:cubicBezTo>
                    <a:pt x="12736" y="305"/>
                    <a:pt x="12614" y="457"/>
                    <a:pt x="12432" y="639"/>
                  </a:cubicBezTo>
                  <a:cubicBezTo>
                    <a:pt x="12098" y="1065"/>
                    <a:pt x="11581" y="1703"/>
                    <a:pt x="10943" y="2463"/>
                  </a:cubicBezTo>
                  <a:cubicBezTo>
                    <a:pt x="9696" y="4013"/>
                    <a:pt x="8025" y="6171"/>
                    <a:pt x="6201" y="8603"/>
                  </a:cubicBezTo>
                  <a:cubicBezTo>
                    <a:pt x="4407" y="11065"/>
                    <a:pt x="2857" y="13314"/>
                    <a:pt x="1763" y="14955"/>
                  </a:cubicBezTo>
                  <a:cubicBezTo>
                    <a:pt x="1186" y="15776"/>
                    <a:pt x="760" y="16445"/>
                    <a:pt x="456" y="16931"/>
                  </a:cubicBezTo>
                  <a:cubicBezTo>
                    <a:pt x="304" y="17144"/>
                    <a:pt x="213" y="17326"/>
                    <a:pt x="122" y="17478"/>
                  </a:cubicBezTo>
                  <a:cubicBezTo>
                    <a:pt x="61" y="17509"/>
                    <a:pt x="31" y="17600"/>
                    <a:pt x="0" y="17661"/>
                  </a:cubicBezTo>
                  <a:cubicBezTo>
                    <a:pt x="61" y="17600"/>
                    <a:pt x="122" y="17539"/>
                    <a:pt x="152" y="17478"/>
                  </a:cubicBezTo>
                  <a:lnTo>
                    <a:pt x="547" y="16962"/>
                  </a:lnTo>
                  <a:lnTo>
                    <a:pt x="1885" y="15047"/>
                  </a:lnTo>
                  <a:cubicBezTo>
                    <a:pt x="3009" y="13405"/>
                    <a:pt x="4590" y="11156"/>
                    <a:pt x="6383" y="8724"/>
                  </a:cubicBezTo>
                  <a:cubicBezTo>
                    <a:pt x="8207" y="6293"/>
                    <a:pt x="9848" y="4104"/>
                    <a:pt x="11095" y="2554"/>
                  </a:cubicBezTo>
                  <a:lnTo>
                    <a:pt x="12523" y="700"/>
                  </a:lnTo>
                  <a:lnTo>
                    <a:pt x="12888" y="183"/>
                  </a:lnTo>
                  <a:cubicBezTo>
                    <a:pt x="12949" y="122"/>
                    <a:pt x="13009" y="62"/>
                    <a:pt x="13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 flipH="1">
              <a:off x="2097818" y="2441765"/>
              <a:ext cx="133937" cy="181364"/>
            </a:xfrm>
            <a:custGeom>
              <a:avLst/>
              <a:gdLst/>
              <a:ahLst/>
              <a:cxnLst/>
              <a:rect l="l" t="t" r="r" b="b"/>
              <a:pathLst>
                <a:path w="4894" h="6627" extrusionOk="0">
                  <a:moveTo>
                    <a:pt x="426" y="1"/>
                  </a:moveTo>
                  <a:cubicBezTo>
                    <a:pt x="91" y="31"/>
                    <a:pt x="0" y="365"/>
                    <a:pt x="91" y="700"/>
                  </a:cubicBezTo>
                  <a:lnTo>
                    <a:pt x="639" y="3071"/>
                  </a:lnTo>
                  <a:cubicBezTo>
                    <a:pt x="760" y="3557"/>
                    <a:pt x="1034" y="3983"/>
                    <a:pt x="1398" y="4317"/>
                  </a:cubicBezTo>
                  <a:cubicBezTo>
                    <a:pt x="2037" y="4894"/>
                    <a:pt x="4529" y="6627"/>
                    <a:pt x="4529" y="6627"/>
                  </a:cubicBezTo>
                  <a:lnTo>
                    <a:pt x="4894" y="5077"/>
                  </a:lnTo>
                  <a:lnTo>
                    <a:pt x="4651" y="4986"/>
                  </a:lnTo>
                  <a:cubicBezTo>
                    <a:pt x="4620" y="4955"/>
                    <a:pt x="4529" y="4925"/>
                    <a:pt x="4529" y="4894"/>
                  </a:cubicBezTo>
                  <a:cubicBezTo>
                    <a:pt x="4499" y="4165"/>
                    <a:pt x="3587" y="3466"/>
                    <a:pt x="3283" y="3253"/>
                  </a:cubicBezTo>
                  <a:lnTo>
                    <a:pt x="2766" y="1460"/>
                  </a:lnTo>
                  <a:cubicBezTo>
                    <a:pt x="2709" y="1346"/>
                    <a:pt x="2573" y="1153"/>
                    <a:pt x="2407" y="1153"/>
                  </a:cubicBezTo>
                  <a:cubicBezTo>
                    <a:pt x="2395" y="1153"/>
                    <a:pt x="2383" y="1154"/>
                    <a:pt x="2371" y="1156"/>
                  </a:cubicBezTo>
                  <a:cubicBezTo>
                    <a:pt x="2189" y="1186"/>
                    <a:pt x="2128" y="1338"/>
                    <a:pt x="2189" y="1703"/>
                  </a:cubicBezTo>
                  <a:lnTo>
                    <a:pt x="2493" y="3314"/>
                  </a:lnTo>
                  <a:lnTo>
                    <a:pt x="1824" y="852"/>
                  </a:lnTo>
                  <a:cubicBezTo>
                    <a:pt x="1763" y="730"/>
                    <a:pt x="1642" y="517"/>
                    <a:pt x="1490" y="517"/>
                  </a:cubicBezTo>
                  <a:cubicBezTo>
                    <a:pt x="1478" y="516"/>
                    <a:pt x="1467" y="515"/>
                    <a:pt x="1456" y="515"/>
                  </a:cubicBezTo>
                  <a:cubicBezTo>
                    <a:pt x="1233" y="515"/>
                    <a:pt x="1099" y="805"/>
                    <a:pt x="1186" y="1095"/>
                  </a:cubicBezTo>
                  <a:lnTo>
                    <a:pt x="1611" y="3283"/>
                  </a:lnTo>
                  <a:lnTo>
                    <a:pt x="760" y="365"/>
                  </a:lnTo>
                  <a:cubicBezTo>
                    <a:pt x="699" y="183"/>
                    <a:pt x="578" y="62"/>
                    <a:pt x="42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 flipH="1">
              <a:off x="1563354" y="1735514"/>
              <a:ext cx="161797" cy="331092"/>
            </a:xfrm>
            <a:custGeom>
              <a:avLst/>
              <a:gdLst/>
              <a:ahLst/>
              <a:cxnLst/>
              <a:rect l="l" t="t" r="r" b="b"/>
              <a:pathLst>
                <a:path w="5912" h="12098" extrusionOk="0">
                  <a:moveTo>
                    <a:pt x="2098" y="1"/>
                  </a:moveTo>
                  <a:cubicBezTo>
                    <a:pt x="1094" y="882"/>
                    <a:pt x="882" y="2341"/>
                    <a:pt x="912" y="3648"/>
                  </a:cubicBezTo>
                  <a:cubicBezTo>
                    <a:pt x="943" y="4986"/>
                    <a:pt x="1155" y="6323"/>
                    <a:pt x="791" y="7600"/>
                  </a:cubicBezTo>
                  <a:cubicBezTo>
                    <a:pt x="639" y="8177"/>
                    <a:pt x="365" y="8724"/>
                    <a:pt x="183" y="9332"/>
                  </a:cubicBezTo>
                  <a:cubicBezTo>
                    <a:pt x="0" y="9910"/>
                    <a:pt x="61" y="10579"/>
                    <a:pt x="365" y="11126"/>
                  </a:cubicBezTo>
                  <a:cubicBezTo>
                    <a:pt x="882" y="11886"/>
                    <a:pt x="1946" y="11977"/>
                    <a:pt x="2888" y="12007"/>
                  </a:cubicBezTo>
                  <a:lnTo>
                    <a:pt x="4985" y="12068"/>
                  </a:lnTo>
                  <a:cubicBezTo>
                    <a:pt x="5050" y="12088"/>
                    <a:pt x="5114" y="12098"/>
                    <a:pt x="5176" y="12098"/>
                  </a:cubicBezTo>
                  <a:cubicBezTo>
                    <a:pt x="5582" y="12098"/>
                    <a:pt x="5911" y="11695"/>
                    <a:pt x="5806" y="11247"/>
                  </a:cubicBezTo>
                  <a:cubicBezTo>
                    <a:pt x="5836" y="7539"/>
                    <a:pt x="5441" y="3800"/>
                    <a:pt x="4681" y="18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 flipH="1">
              <a:off x="1395728" y="1750867"/>
              <a:ext cx="264534" cy="513852"/>
            </a:xfrm>
            <a:custGeom>
              <a:avLst/>
              <a:gdLst/>
              <a:ahLst/>
              <a:cxnLst/>
              <a:rect l="l" t="t" r="r" b="b"/>
              <a:pathLst>
                <a:path w="9666" h="18776" extrusionOk="0">
                  <a:moveTo>
                    <a:pt x="3289" y="0"/>
                  </a:moveTo>
                  <a:cubicBezTo>
                    <a:pt x="1666" y="0"/>
                    <a:pt x="296" y="1252"/>
                    <a:pt x="182" y="2905"/>
                  </a:cubicBezTo>
                  <a:cubicBezTo>
                    <a:pt x="61" y="4881"/>
                    <a:pt x="0" y="7282"/>
                    <a:pt x="213" y="8741"/>
                  </a:cubicBezTo>
                  <a:cubicBezTo>
                    <a:pt x="699" y="11689"/>
                    <a:pt x="2948" y="12084"/>
                    <a:pt x="2948" y="12084"/>
                  </a:cubicBezTo>
                  <a:cubicBezTo>
                    <a:pt x="2948" y="12084"/>
                    <a:pt x="2979" y="13908"/>
                    <a:pt x="2979" y="15671"/>
                  </a:cubicBezTo>
                  <a:cubicBezTo>
                    <a:pt x="3009" y="17343"/>
                    <a:pt x="4438" y="18711"/>
                    <a:pt x="6231" y="18771"/>
                  </a:cubicBezTo>
                  <a:cubicBezTo>
                    <a:pt x="6287" y="18774"/>
                    <a:pt x="6343" y="18776"/>
                    <a:pt x="6399" y="18776"/>
                  </a:cubicBezTo>
                  <a:cubicBezTo>
                    <a:pt x="8028" y="18776"/>
                    <a:pt x="9394" y="17499"/>
                    <a:pt x="9453" y="15854"/>
                  </a:cubicBezTo>
                  <a:lnTo>
                    <a:pt x="9666" y="1598"/>
                  </a:lnTo>
                  <a:lnTo>
                    <a:pt x="9666" y="656"/>
                  </a:lnTo>
                  <a:lnTo>
                    <a:pt x="3617" y="17"/>
                  </a:lnTo>
                  <a:cubicBezTo>
                    <a:pt x="3507" y="6"/>
                    <a:pt x="3397" y="0"/>
                    <a:pt x="328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 flipH="1">
              <a:off x="1617815" y="1866961"/>
              <a:ext cx="20827" cy="19978"/>
            </a:xfrm>
            <a:custGeom>
              <a:avLst/>
              <a:gdLst/>
              <a:ahLst/>
              <a:cxnLst/>
              <a:rect l="l" t="t" r="r" b="b"/>
              <a:pathLst>
                <a:path w="761" h="730" extrusionOk="0">
                  <a:moveTo>
                    <a:pt x="396" y="0"/>
                  </a:moveTo>
                  <a:cubicBezTo>
                    <a:pt x="183" y="0"/>
                    <a:pt x="31" y="152"/>
                    <a:pt x="0" y="335"/>
                  </a:cubicBezTo>
                  <a:cubicBezTo>
                    <a:pt x="0" y="548"/>
                    <a:pt x="183" y="730"/>
                    <a:pt x="396" y="730"/>
                  </a:cubicBezTo>
                  <a:cubicBezTo>
                    <a:pt x="578" y="730"/>
                    <a:pt x="730" y="578"/>
                    <a:pt x="760" y="365"/>
                  </a:cubicBezTo>
                  <a:cubicBezTo>
                    <a:pt x="760" y="15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 flipH="1">
              <a:off x="1598685" y="1853660"/>
              <a:ext cx="43295" cy="11139"/>
            </a:xfrm>
            <a:custGeom>
              <a:avLst/>
              <a:gdLst/>
              <a:ahLst/>
              <a:cxnLst/>
              <a:rect l="l" t="t" r="r" b="b"/>
              <a:pathLst>
                <a:path w="1582" h="407" extrusionOk="0">
                  <a:moveTo>
                    <a:pt x="761" y="0"/>
                  </a:moveTo>
                  <a:cubicBezTo>
                    <a:pt x="548" y="0"/>
                    <a:pt x="366" y="61"/>
                    <a:pt x="183" y="182"/>
                  </a:cubicBezTo>
                  <a:cubicBezTo>
                    <a:pt x="31" y="304"/>
                    <a:pt x="1" y="365"/>
                    <a:pt x="31" y="395"/>
                  </a:cubicBezTo>
                  <a:cubicBezTo>
                    <a:pt x="35" y="403"/>
                    <a:pt x="43" y="406"/>
                    <a:pt x="55" y="406"/>
                  </a:cubicBezTo>
                  <a:cubicBezTo>
                    <a:pt x="139" y="406"/>
                    <a:pt x="415" y="243"/>
                    <a:pt x="761" y="243"/>
                  </a:cubicBezTo>
                  <a:cubicBezTo>
                    <a:pt x="1133" y="243"/>
                    <a:pt x="1389" y="406"/>
                    <a:pt x="1488" y="406"/>
                  </a:cubicBezTo>
                  <a:cubicBezTo>
                    <a:pt x="1502" y="406"/>
                    <a:pt x="1513" y="403"/>
                    <a:pt x="1521" y="395"/>
                  </a:cubicBezTo>
                  <a:cubicBezTo>
                    <a:pt x="1581" y="334"/>
                    <a:pt x="1490" y="274"/>
                    <a:pt x="1369" y="182"/>
                  </a:cubicBezTo>
                  <a:cubicBezTo>
                    <a:pt x="1186" y="61"/>
                    <a:pt x="973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 flipH="1">
              <a:off x="1507194" y="1866961"/>
              <a:ext cx="20799" cy="19978"/>
            </a:xfrm>
            <a:custGeom>
              <a:avLst/>
              <a:gdLst/>
              <a:ahLst/>
              <a:cxnLst/>
              <a:rect l="l" t="t" r="r" b="b"/>
              <a:pathLst>
                <a:path w="760" h="730" extrusionOk="0">
                  <a:moveTo>
                    <a:pt x="395" y="0"/>
                  </a:moveTo>
                  <a:cubicBezTo>
                    <a:pt x="182" y="0"/>
                    <a:pt x="30" y="152"/>
                    <a:pt x="0" y="335"/>
                  </a:cubicBezTo>
                  <a:cubicBezTo>
                    <a:pt x="0" y="548"/>
                    <a:pt x="182" y="730"/>
                    <a:pt x="395" y="730"/>
                  </a:cubicBezTo>
                  <a:cubicBezTo>
                    <a:pt x="578" y="73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 flipH="1">
              <a:off x="1488886" y="1855986"/>
              <a:ext cx="43268" cy="11084"/>
            </a:xfrm>
            <a:custGeom>
              <a:avLst/>
              <a:gdLst/>
              <a:ahLst/>
              <a:cxnLst/>
              <a:rect l="l" t="t" r="r" b="b"/>
              <a:pathLst>
                <a:path w="1581" h="405" extrusionOk="0">
                  <a:moveTo>
                    <a:pt x="844" y="0"/>
                  </a:moveTo>
                  <a:cubicBezTo>
                    <a:pt x="816" y="0"/>
                    <a:pt x="788" y="2"/>
                    <a:pt x="760" y="6"/>
                  </a:cubicBezTo>
                  <a:cubicBezTo>
                    <a:pt x="547" y="6"/>
                    <a:pt x="365" y="67"/>
                    <a:pt x="182" y="189"/>
                  </a:cubicBezTo>
                  <a:cubicBezTo>
                    <a:pt x="30" y="280"/>
                    <a:pt x="0" y="371"/>
                    <a:pt x="0" y="401"/>
                  </a:cubicBezTo>
                  <a:cubicBezTo>
                    <a:pt x="4" y="403"/>
                    <a:pt x="9" y="404"/>
                    <a:pt x="15" y="404"/>
                  </a:cubicBezTo>
                  <a:cubicBezTo>
                    <a:pt x="98" y="404"/>
                    <a:pt x="363" y="219"/>
                    <a:pt x="760" y="219"/>
                  </a:cubicBezTo>
                  <a:cubicBezTo>
                    <a:pt x="1132" y="219"/>
                    <a:pt x="1388" y="382"/>
                    <a:pt x="1487" y="382"/>
                  </a:cubicBezTo>
                  <a:cubicBezTo>
                    <a:pt x="1501" y="382"/>
                    <a:pt x="1512" y="379"/>
                    <a:pt x="1520" y="371"/>
                  </a:cubicBezTo>
                  <a:cubicBezTo>
                    <a:pt x="1581" y="341"/>
                    <a:pt x="1489" y="280"/>
                    <a:pt x="1368" y="189"/>
                  </a:cubicBezTo>
                  <a:cubicBezTo>
                    <a:pt x="1209" y="83"/>
                    <a:pt x="1028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 flipH="1">
              <a:off x="1567075" y="1856150"/>
              <a:ext cx="34127" cy="93816"/>
            </a:xfrm>
            <a:custGeom>
              <a:avLst/>
              <a:gdLst/>
              <a:ahLst/>
              <a:cxnLst/>
              <a:rect l="l" t="t" r="r" b="b"/>
              <a:pathLst>
                <a:path w="1247" h="3428" extrusionOk="0">
                  <a:moveTo>
                    <a:pt x="1246" y="0"/>
                  </a:moveTo>
                  <a:cubicBezTo>
                    <a:pt x="912" y="669"/>
                    <a:pt x="608" y="1338"/>
                    <a:pt x="395" y="2006"/>
                  </a:cubicBezTo>
                  <a:lnTo>
                    <a:pt x="91" y="2827"/>
                  </a:lnTo>
                  <a:cubicBezTo>
                    <a:pt x="31" y="2949"/>
                    <a:pt x="0" y="3070"/>
                    <a:pt x="31" y="3222"/>
                  </a:cubicBezTo>
                  <a:cubicBezTo>
                    <a:pt x="61" y="3283"/>
                    <a:pt x="122" y="3344"/>
                    <a:pt x="213" y="3374"/>
                  </a:cubicBezTo>
                  <a:cubicBezTo>
                    <a:pt x="274" y="3374"/>
                    <a:pt x="335" y="3405"/>
                    <a:pt x="395" y="3405"/>
                  </a:cubicBezTo>
                  <a:cubicBezTo>
                    <a:pt x="502" y="3420"/>
                    <a:pt x="608" y="3427"/>
                    <a:pt x="718" y="3427"/>
                  </a:cubicBezTo>
                  <a:cubicBezTo>
                    <a:pt x="828" y="3427"/>
                    <a:pt x="942" y="3420"/>
                    <a:pt x="1064" y="3405"/>
                  </a:cubicBezTo>
                  <a:cubicBezTo>
                    <a:pt x="851" y="3344"/>
                    <a:pt x="608" y="3283"/>
                    <a:pt x="395" y="3283"/>
                  </a:cubicBezTo>
                  <a:cubicBezTo>
                    <a:pt x="304" y="3283"/>
                    <a:pt x="183" y="3253"/>
                    <a:pt x="183" y="3192"/>
                  </a:cubicBezTo>
                  <a:cubicBezTo>
                    <a:pt x="152" y="3070"/>
                    <a:pt x="183" y="2949"/>
                    <a:pt x="243" y="2857"/>
                  </a:cubicBezTo>
                  <a:lnTo>
                    <a:pt x="547" y="2067"/>
                  </a:lnTo>
                  <a:cubicBezTo>
                    <a:pt x="851" y="1398"/>
                    <a:pt x="1064" y="730"/>
                    <a:pt x="1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 flipH="1">
              <a:off x="1472247" y="2052459"/>
              <a:ext cx="107335" cy="48139"/>
            </a:xfrm>
            <a:custGeom>
              <a:avLst/>
              <a:gdLst/>
              <a:ahLst/>
              <a:cxnLst/>
              <a:rect l="l" t="t" r="r" b="b"/>
              <a:pathLst>
                <a:path w="3922" h="1759" extrusionOk="0">
                  <a:moveTo>
                    <a:pt x="3922" y="1"/>
                  </a:moveTo>
                  <a:lnTo>
                    <a:pt x="3922" y="1"/>
                  </a:lnTo>
                  <a:cubicBezTo>
                    <a:pt x="2782" y="673"/>
                    <a:pt x="1474" y="1036"/>
                    <a:pt x="159" y="1036"/>
                  </a:cubicBezTo>
                  <a:cubicBezTo>
                    <a:pt x="106" y="1036"/>
                    <a:pt x="53" y="1035"/>
                    <a:pt x="0" y="1034"/>
                  </a:cubicBezTo>
                  <a:lnTo>
                    <a:pt x="0" y="1034"/>
                  </a:lnTo>
                  <a:lnTo>
                    <a:pt x="31" y="1733"/>
                  </a:lnTo>
                  <a:cubicBezTo>
                    <a:pt x="219" y="1751"/>
                    <a:pt x="399" y="1759"/>
                    <a:pt x="571" y="1759"/>
                  </a:cubicBezTo>
                  <a:cubicBezTo>
                    <a:pt x="3096" y="1759"/>
                    <a:pt x="3921" y="1"/>
                    <a:pt x="392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 flipH="1">
              <a:off x="1533796" y="1968276"/>
              <a:ext cx="34976" cy="24959"/>
            </a:xfrm>
            <a:custGeom>
              <a:avLst/>
              <a:gdLst/>
              <a:ahLst/>
              <a:cxnLst/>
              <a:rect l="l" t="t" r="r" b="b"/>
              <a:pathLst>
                <a:path w="1278" h="912" extrusionOk="0">
                  <a:moveTo>
                    <a:pt x="609" y="1"/>
                  </a:moveTo>
                  <a:cubicBezTo>
                    <a:pt x="397" y="1"/>
                    <a:pt x="191" y="94"/>
                    <a:pt x="31" y="280"/>
                  </a:cubicBezTo>
                  <a:lnTo>
                    <a:pt x="31" y="311"/>
                  </a:lnTo>
                  <a:cubicBezTo>
                    <a:pt x="1" y="341"/>
                    <a:pt x="1" y="402"/>
                    <a:pt x="31" y="463"/>
                  </a:cubicBezTo>
                  <a:cubicBezTo>
                    <a:pt x="61" y="493"/>
                    <a:pt x="92" y="523"/>
                    <a:pt x="153" y="554"/>
                  </a:cubicBezTo>
                  <a:cubicBezTo>
                    <a:pt x="305" y="706"/>
                    <a:pt x="457" y="797"/>
                    <a:pt x="669" y="888"/>
                  </a:cubicBezTo>
                  <a:cubicBezTo>
                    <a:pt x="716" y="904"/>
                    <a:pt x="766" y="911"/>
                    <a:pt x="815" y="911"/>
                  </a:cubicBezTo>
                  <a:cubicBezTo>
                    <a:pt x="956" y="911"/>
                    <a:pt x="1096" y="849"/>
                    <a:pt x="1186" y="736"/>
                  </a:cubicBezTo>
                  <a:cubicBezTo>
                    <a:pt x="1277" y="584"/>
                    <a:pt x="1277" y="402"/>
                    <a:pt x="1156" y="250"/>
                  </a:cubicBezTo>
                  <a:cubicBezTo>
                    <a:pt x="1034" y="128"/>
                    <a:pt x="882" y="37"/>
                    <a:pt x="700" y="7"/>
                  </a:cubicBezTo>
                  <a:cubicBezTo>
                    <a:pt x="669" y="3"/>
                    <a:pt x="639" y="1"/>
                    <a:pt x="60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 flipH="1">
              <a:off x="1537135" y="1956809"/>
              <a:ext cx="38287" cy="32458"/>
            </a:xfrm>
            <a:custGeom>
              <a:avLst/>
              <a:gdLst/>
              <a:ahLst/>
              <a:cxnLst/>
              <a:rect l="l" t="t" r="r" b="b"/>
              <a:pathLst>
                <a:path w="1399" h="1186" extrusionOk="0">
                  <a:moveTo>
                    <a:pt x="1307" y="0"/>
                  </a:moveTo>
                  <a:cubicBezTo>
                    <a:pt x="1247" y="0"/>
                    <a:pt x="1247" y="456"/>
                    <a:pt x="882" y="760"/>
                  </a:cubicBezTo>
                  <a:cubicBezTo>
                    <a:pt x="487" y="1094"/>
                    <a:pt x="31" y="1034"/>
                    <a:pt x="31" y="1094"/>
                  </a:cubicBezTo>
                  <a:cubicBezTo>
                    <a:pt x="0" y="1155"/>
                    <a:pt x="122" y="1186"/>
                    <a:pt x="304" y="1186"/>
                  </a:cubicBezTo>
                  <a:cubicBezTo>
                    <a:pt x="578" y="1186"/>
                    <a:pt x="821" y="1094"/>
                    <a:pt x="1034" y="942"/>
                  </a:cubicBezTo>
                  <a:cubicBezTo>
                    <a:pt x="1216" y="760"/>
                    <a:pt x="1338" y="547"/>
                    <a:pt x="1368" y="304"/>
                  </a:cubicBezTo>
                  <a:cubicBezTo>
                    <a:pt x="1399" y="122"/>
                    <a:pt x="1338" y="0"/>
                    <a:pt x="1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 flipH="1">
              <a:off x="1256783" y="1588439"/>
              <a:ext cx="432598" cy="451181"/>
            </a:xfrm>
            <a:custGeom>
              <a:avLst/>
              <a:gdLst/>
              <a:ahLst/>
              <a:cxnLst/>
              <a:rect l="l" t="t" r="r" b="b"/>
              <a:pathLst>
                <a:path w="15807" h="16486" extrusionOk="0">
                  <a:moveTo>
                    <a:pt x="9700" y="1"/>
                  </a:moveTo>
                  <a:cubicBezTo>
                    <a:pt x="9550" y="1"/>
                    <a:pt x="9396" y="18"/>
                    <a:pt x="9241" y="56"/>
                  </a:cubicBezTo>
                  <a:cubicBezTo>
                    <a:pt x="7873" y="390"/>
                    <a:pt x="7386" y="2092"/>
                    <a:pt x="8359" y="3126"/>
                  </a:cubicBezTo>
                  <a:cubicBezTo>
                    <a:pt x="8058" y="3070"/>
                    <a:pt x="7753" y="3043"/>
                    <a:pt x="7448" y="3043"/>
                  </a:cubicBezTo>
                  <a:cubicBezTo>
                    <a:pt x="6922" y="3043"/>
                    <a:pt x="6397" y="3124"/>
                    <a:pt x="5897" y="3278"/>
                  </a:cubicBezTo>
                  <a:lnTo>
                    <a:pt x="5654" y="3278"/>
                  </a:lnTo>
                  <a:cubicBezTo>
                    <a:pt x="4681" y="3338"/>
                    <a:pt x="3678" y="3217"/>
                    <a:pt x="2736" y="3521"/>
                  </a:cubicBezTo>
                  <a:cubicBezTo>
                    <a:pt x="1794" y="3794"/>
                    <a:pt x="973" y="4433"/>
                    <a:pt x="487" y="5284"/>
                  </a:cubicBezTo>
                  <a:cubicBezTo>
                    <a:pt x="0" y="6256"/>
                    <a:pt x="122" y="7411"/>
                    <a:pt x="213" y="8506"/>
                  </a:cubicBezTo>
                  <a:cubicBezTo>
                    <a:pt x="183" y="8810"/>
                    <a:pt x="304" y="9114"/>
                    <a:pt x="547" y="9326"/>
                  </a:cubicBezTo>
                  <a:cubicBezTo>
                    <a:pt x="698" y="9427"/>
                    <a:pt x="891" y="9486"/>
                    <a:pt x="1091" y="9486"/>
                  </a:cubicBezTo>
                  <a:cubicBezTo>
                    <a:pt x="1133" y="9486"/>
                    <a:pt x="1174" y="9484"/>
                    <a:pt x="1216" y="9478"/>
                  </a:cubicBezTo>
                  <a:lnTo>
                    <a:pt x="3253" y="9478"/>
                  </a:lnTo>
                  <a:cubicBezTo>
                    <a:pt x="3352" y="9491"/>
                    <a:pt x="3450" y="9497"/>
                    <a:pt x="3547" y="9497"/>
                  </a:cubicBezTo>
                  <a:cubicBezTo>
                    <a:pt x="3924" y="9497"/>
                    <a:pt x="4282" y="9404"/>
                    <a:pt x="4620" y="9235"/>
                  </a:cubicBezTo>
                  <a:cubicBezTo>
                    <a:pt x="4833" y="9114"/>
                    <a:pt x="5016" y="8901"/>
                    <a:pt x="5076" y="8658"/>
                  </a:cubicBezTo>
                  <a:cubicBezTo>
                    <a:pt x="5259" y="9022"/>
                    <a:pt x="5563" y="9296"/>
                    <a:pt x="5927" y="9418"/>
                  </a:cubicBezTo>
                  <a:cubicBezTo>
                    <a:pt x="6298" y="9534"/>
                    <a:pt x="6693" y="9589"/>
                    <a:pt x="7089" y="9589"/>
                  </a:cubicBezTo>
                  <a:cubicBezTo>
                    <a:pt x="7311" y="9589"/>
                    <a:pt x="7533" y="9572"/>
                    <a:pt x="7751" y="9539"/>
                  </a:cubicBezTo>
                  <a:cubicBezTo>
                    <a:pt x="8146" y="9509"/>
                    <a:pt x="8541" y="9418"/>
                    <a:pt x="8906" y="9266"/>
                  </a:cubicBezTo>
                  <a:cubicBezTo>
                    <a:pt x="8967" y="11180"/>
                    <a:pt x="9028" y="13095"/>
                    <a:pt x="9058" y="15010"/>
                  </a:cubicBezTo>
                  <a:cubicBezTo>
                    <a:pt x="9058" y="15314"/>
                    <a:pt x="9119" y="15649"/>
                    <a:pt x="9271" y="15922"/>
                  </a:cubicBezTo>
                  <a:cubicBezTo>
                    <a:pt x="9553" y="16261"/>
                    <a:pt x="9966" y="16442"/>
                    <a:pt x="10413" y="16442"/>
                  </a:cubicBezTo>
                  <a:cubicBezTo>
                    <a:pt x="10447" y="16442"/>
                    <a:pt x="10482" y="16441"/>
                    <a:pt x="10517" y="16439"/>
                  </a:cubicBezTo>
                  <a:cubicBezTo>
                    <a:pt x="10674" y="16470"/>
                    <a:pt x="10833" y="16485"/>
                    <a:pt x="10993" y="16485"/>
                  </a:cubicBezTo>
                  <a:cubicBezTo>
                    <a:pt x="11451" y="16485"/>
                    <a:pt x="11913" y="16360"/>
                    <a:pt x="12341" y="16135"/>
                  </a:cubicBezTo>
                  <a:cubicBezTo>
                    <a:pt x="12797" y="15861"/>
                    <a:pt x="13040" y="15345"/>
                    <a:pt x="12979" y="14798"/>
                  </a:cubicBezTo>
                  <a:lnTo>
                    <a:pt x="12979" y="14798"/>
                  </a:lnTo>
                  <a:cubicBezTo>
                    <a:pt x="13261" y="15511"/>
                    <a:pt x="13924" y="15899"/>
                    <a:pt x="14606" y="15899"/>
                  </a:cubicBezTo>
                  <a:cubicBezTo>
                    <a:pt x="15028" y="15899"/>
                    <a:pt x="15457" y="15750"/>
                    <a:pt x="15806" y="15436"/>
                  </a:cubicBezTo>
                  <a:cubicBezTo>
                    <a:pt x="15107" y="14919"/>
                    <a:pt x="14621" y="14190"/>
                    <a:pt x="14469" y="13339"/>
                  </a:cubicBezTo>
                  <a:cubicBezTo>
                    <a:pt x="14286" y="12487"/>
                    <a:pt x="14165" y="11636"/>
                    <a:pt x="14134" y="10785"/>
                  </a:cubicBezTo>
                  <a:cubicBezTo>
                    <a:pt x="13982" y="9083"/>
                    <a:pt x="13435" y="7472"/>
                    <a:pt x="12523" y="6044"/>
                  </a:cubicBezTo>
                  <a:cubicBezTo>
                    <a:pt x="11915" y="5101"/>
                    <a:pt x="11095" y="4341"/>
                    <a:pt x="10122" y="3794"/>
                  </a:cubicBezTo>
                  <a:cubicBezTo>
                    <a:pt x="10791" y="3521"/>
                    <a:pt x="11277" y="3004"/>
                    <a:pt x="11490" y="2335"/>
                  </a:cubicBezTo>
                  <a:cubicBezTo>
                    <a:pt x="11814" y="1120"/>
                    <a:pt x="10890" y="1"/>
                    <a:pt x="9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 flipH="1">
              <a:off x="1530485" y="1679246"/>
              <a:ext cx="152245" cy="165272"/>
            </a:xfrm>
            <a:custGeom>
              <a:avLst/>
              <a:gdLst/>
              <a:ahLst/>
              <a:cxnLst/>
              <a:rect l="l" t="t" r="r" b="b"/>
              <a:pathLst>
                <a:path w="5563" h="6039" extrusionOk="0">
                  <a:moveTo>
                    <a:pt x="4591" y="0"/>
                  </a:moveTo>
                  <a:cubicBezTo>
                    <a:pt x="4447" y="0"/>
                    <a:pt x="4303" y="8"/>
                    <a:pt x="4165" y="20"/>
                  </a:cubicBezTo>
                  <a:cubicBezTo>
                    <a:pt x="1763" y="203"/>
                    <a:pt x="0" y="2330"/>
                    <a:pt x="274" y="4701"/>
                  </a:cubicBezTo>
                  <a:cubicBezTo>
                    <a:pt x="304" y="5066"/>
                    <a:pt x="365" y="5400"/>
                    <a:pt x="487" y="5704"/>
                  </a:cubicBezTo>
                  <a:cubicBezTo>
                    <a:pt x="517" y="5826"/>
                    <a:pt x="578" y="5948"/>
                    <a:pt x="639" y="6039"/>
                  </a:cubicBezTo>
                  <a:cubicBezTo>
                    <a:pt x="517" y="5613"/>
                    <a:pt x="456" y="5157"/>
                    <a:pt x="396" y="4701"/>
                  </a:cubicBezTo>
                  <a:cubicBezTo>
                    <a:pt x="213" y="2422"/>
                    <a:pt x="1885" y="385"/>
                    <a:pt x="4195" y="142"/>
                  </a:cubicBezTo>
                  <a:cubicBezTo>
                    <a:pt x="4423" y="127"/>
                    <a:pt x="4651" y="119"/>
                    <a:pt x="4879" y="119"/>
                  </a:cubicBezTo>
                  <a:cubicBezTo>
                    <a:pt x="5107" y="119"/>
                    <a:pt x="5335" y="127"/>
                    <a:pt x="5563" y="142"/>
                  </a:cubicBezTo>
                  <a:cubicBezTo>
                    <a:pt x="5441" y="112"/>
                    <a:pt x="5320" y="81"/>
                    <a:pt x="5198" y="51"/>
                  </a:cubicBezTo>
                  <a:cubicBezTo>
                    <a:pt x="5002" y="15"/>
                    <a:pt x="4796" y="0"/>
                    <a:pt x="4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 flipH="1">
              <a:off x="1537956" y="1683953"/>
              <a:ext cx="77395" cy="158075"/>
            </a:xfrm>
            <a:custGeom>
              <a:avLst/>
              <a:gdLst/>
              <a:ahLst/>
              <a:cxnLst/>
              <a:rect l="l" t="t" r="r" b="b"/>
              <a:pathLst>
                <a:path w="2828" h="5776" extrusionOk="0">
                  <a:moveTo>
                    <a:pt x="2827" y="0"/>
                  </a:moveTo>
                  <a:cubicBezTo>
                    <a:pt x="2797" y="0"/>
                    <a:pt x="2706" y="31"/>
                    <a:pt x="2554" y="92"/>
                  </a:cubicBezTo>
                  <a:cubicBezTo>
                    <a:pt x="2341" y="213"/>
                    <a:pt x="2128" y="335"/>
                    <a:pt x="1946" y="487"/>
                  </a:cubicBezTo>
                  <a:cubicBezTo>
                    <a:pt x="608" y="1520"/>
                    <a:pt x="0" y="3222"/>
                    <a:pt x="365" y="4864"/>
                  </a:cubicBezTo>
                  <a:cubicBezTo>
                    <a:pt x="426" y="5107"/>
                    <a:pt x="517" y="5320"/>
                    <a:pt x="608" y="5563"/>
                  </a:cubicBezTo>
                  <a:cubicBezTo>
                    <a:pt x="669" y="5715"/>
                    <a:pt x="760" y="5776"/>
                    <a:pt x="760" y="5776"/>
                  </a:cubicBezTo>
                  <a:cubicBezTo>
                    <a:pt x="791" y="5776"/>
                    <a:pt x="608" y="5411"/>
                    <a:pt x="517" y="4833"/>
                  </a:cubicBezTo>
                  <a:cubicBezTo>
                    <a:pt x="213" y="3253"/>
                    <a:pt x="791" y="1642"/>
                    <a:pt x="2037" y="608"/>
                  </a:cubicBezTo>
                  <a:cubicBezTo>
                    <a:pt x="2493" y="213"/>
                    <a:pt x="2827" y="31"/>
                    <a:pt x="28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 flipH="1">
              <a:off x="1530484" y="1682995"/>
              <a:ext cx="35797" cy="109114"/>
            </a:xfrm>
            <a:custGeom>
              <a:avLst/>
              <a:gdLst/>
              <a:ahLst/>
              <a:cxnLst/>
              <a:rect l="l" t="t" r="r" b="b"/>
              <a:pathLst>
                <a:path w="1308" h="3987" extrusionOk="0">
                  <a:moveTo>
                    <a:pt x="1294" y="0"/>
                  </a:moveTo>
                  <a:cubicBezTo>
                    <a:pt x="1235" y="0"/>
                    <a:pt x="1041" y="126"/>
                    <a:pt x="821" y="400"/>
                  </a:cubicBezTo>
                  <a:cubicBezTo>
                    <a:pt x="457" y="826"/>
                    <a:pt x="214" y="1312"/>
                    <a:pt x="122" y="1829"/>
                  </a:cubicBezTo>
                  <a:cubicBezTo>
                    <a:pt x="1" y="2345"/>
                    <a:pt x="1" y="2862"/>
                    <a:pt x="122" y="3379"/>
                  </a:cubicBezTo>
                  <a:cubicBezTo>
                    <a:pt x="183" y="3592"/>
                    <a:pt x="274" y="3804"/>
                    <a:pt x="396" y="3987"/>
                  </a:cubicBezTo>
                  <a:cubicBezTo>
                    <a:pt x="366" y="3774"/>
                    <a:pt x="335" y="3561"/>
                    <a:pt x="274" y="3348"/>
                  </a:cubicBezTo>
                  <a:cubicBezTo>
                    <a:pt x="183" y="2862"/>
                    <a:pt x="183" y="2345"/>
                    <a:pt x="305" y="1859"/>
                  </a:cubicBezTo>
                  <a:cubicBezTo>
                    <a:pt x="426" y="1373"/>
                    <a:pt x="609" y="917"/>
                    <a:pt x="913" y="491"/>
                  </a:cubicBezTo>
                  <a:cubicBezTo>
                    <a:pt x="1065" y="339"/>
                    <a:pt x="1186" y="187"/>
                    <a:pt x="1308" y="5"/>
                  </a:cubicBezTo>
                  <a:cubicBezTo>
                    <a:pt x="1305" y="2"/>
                    <a:pt x="1300" y="0"/>
                    <a:pt x="12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 flipH="1">
              <a:off x="1184421" y="2276628"/>
              <a:ext cx="217134" cy="62863"/>
            </a:xfrm>
            <a:custGeom>
              <a:avLst/>
              <a:gdLst/>
              <a:ahLst/>
              <a:cxnLst/>
              <a:rect l="l" t="t" r="r" b="b"/>
              <a:pathLst>
                <a:path w="7934" h="2297" extrusionOk="0">
                  <a:moveTo>
                    <a:pt x="3125" y="0"/>
                  </a:moveTo>
                  <a:cubicBezTo>
                    <a:pt x="2465" y="0"/>
                    <a:pt x="1801" y="105"/>
                    <a:pt x="1155" y="320"/>
                  </a:cubicBezTo>
                  <a:cubicBezTo>
                    <a:pt x="851" y="442"/>
                    <a:pt x="547" y="564"/>
                    <a:pt x="274" y="716"/>
                  </a:cubicBezTo>
                  <a:cubicBezTo>
                    <a:pt x="183" y="746"/>
                    <a:pt x="91" y="807"/>
                    <a:pt x="0" y="898"/>
                  </a:cubicBezTo>
                  <a:cubicBezTo>
                    <a:pt x="0" y="900"/>
                    <a:pt x="2" y="900"/>
                    <a:pt x="4" y="900"/>
                  </a:cubicBezTo>
                  <a:cubicBezTo>
                    <a:pt x="50" y="900"/>
                    <a:pt x="469" y="673"/>
                    <a:pt x="1186" y="472"/>
                  </a:cubicBezTo>
                  <a:cubicBezTo>
                    <a:pt x="1800" y="293"/>
                    <a:pt x="2430" y="204"/>
                    <a:pt x="3055" y="204"/>
                  </a:cubicBezTo>
                  <a:cubicBezTo>
                    <a:pt x="4438" y="204"/>
                    <a:pt x="5800" y="638"/>
                    <a:pt x="6930" y="1475"/>
                  </a:cubicBezTo>
                  <a:cubicBezTo>
                    <a:pt x="7569" y="1931"/>
                    <a:pt x="7903" y="2296"/>
                    <a:pt x="7903" y="2296"/>
                  </a:cubicBezTo>
                  <a:cubicBezTo>
                    <a:pt x="7933" y="2266"/>
                    <a:pt x="7842" y="2174"/>
                    <a:pt x="7721" y="1992"/>
                  </a:cubicBezTo>
                  <a:cubicBezTo>
                    <a:pt x="7508" y="1749"/>
                    <a:pt x="7265" y="1536"/>
                    <a:pt x="7022" y="1354"/>
                  </a:cubicBezTo>
                  <a:cubicBezTo>
                    <a:pt x="5888" y="467"/>
                    <a:pt x="4516" y="0"/>
                    <a:pt x="31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 flipH="1">
              <a:off x="1129991" y="2142116"/>
              <a:ext cx="794807" cy="724774"/>
            </a:xfrm>
            <a:custGeom>
              <a:avLst/>
              <a:gdLst/>
              <a:ahLst/>
              <a:cxnLst/>
              <a:rect l="l" t="t" r="r" b="b"/>
              <a:pathLst>
                <a:path w="29042" h="26483" extrusionOk="0">
                  <a:moveTo>
                    <a:pt x="20144" y="1"/>
                  </a:moveTo>
                  <a:cubicBezTo>
                    <a:pt x="19745" y="1"/>
                    <a:pt x="19322" y="22"/>
                    <a:pt x="18876" y="68"/>
                  </a:cubicBezTo>
                  <a:lnTo>
                    <a:pt x="18602" y="9339"/>
                  </a:lnTo>
                  <a:cubicBezTo>
                    <a:pt x="18602" y="9339"/>
                    <a:pt x="17478" y="13138"/>
                    <a:pt x="17387" y="13351"/>
                  </a:cubicBezTo>
                  <a:cubicBezTo>
                    <a:pt x="16627" y="15418"/>
                    <a:pt x="15593" y="18397"/>
                    <a:pt x="14621" y="18761"/>
                  </a:cubicBezTo>
                  <a:cubicBezTo>
                    <a:pt x="14552" y="18787"/>
                    <a:pt x="14429" y="18799"/>
                    <a:pt x="14260" y="18799"/>
                  </a:cubicBezTo>
                  <a:cubicBezTo>
                    <a:pt x="12033" y="18799"/>
                    <a:pt x="1794" y="16725"/>
                    <a:pt x="1794" y="16725"/>
                  </a:cubicBezTo>
                  <a:lnTo>
                    <a:pt x="0" y="22895"/>
                  </a:lnTo>
                  <a:cubicBezTo>
                    <a:pt x="0" y="22895"/>
                    <a:pt x="8790" y="26483"/>
                    <a:pt x="13975" y="26483"/>
                  </a:cubicBezTo>
                  <a:cubicBezTo>
                    <a:pt x="14018" y="26483"/>
                    <a:pt x="14061" y="26482"/>
                    <a:pt x="14104" y="26482"/>
                  </a:cubicBezTo>
                  <a:cubicBezTo>
                    <a:pt x="18906" y="26421"/>
                    <a:pt x="20396" y="24841"/>
                    <a:pt x="22250" y="21710"/>
                  </a:cubicBezTo>
                  <a:cubicBezTo>
                    <a:pt x="24438" y="18032"/>
                    <a:pt x="26141" y="13442"/>
                    <a:pt x="26536" y="10859"/>
                  </a:cubicBezTo>
                  <a:cubicBezTo>
                    <a:pt x="26536" y="10859"/>
                    <a:pt x="29041" y="1"/>
                    <a:pt x="201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 flipH="1">
              <a:off x="1379090" y="2229637"/>
              <a:ext cx="489139" cy="427699"/>
            </a:xfrm>
            <a:custGeom>
              <a:avLst/>
              <a:gdLst/>
              <a:ahLst/>
              <a:cxnLst/>
              <a:rect l="l" t="t" r="r" b="b"/>
              <a:pathLst>
                <a:path w="17873" h="15628" extrusionOk="0">
                  <a:moveTo>
                    <a:pt x="17873" y="1"/>
                  </a:moveTo>
                  <a:cubicBezTo>
                    <a:pt x="17842" y="92"/>
                    <a:pt x="17782" y="183"/>
                    <a:pt x="17751" y="274"/>
                  </a:cubicBezTo>
                  <a:cubicBezTo>
                    <a:pt x="17690" y="457"/>
                    <a:pt x="17569" y="730"/>
                    <a:pt x="17447" y="1095"/>
                  </a:cubicBezTo>
                  <a:cubicBezTo>
                    <a:pt x="17174" y="1764"/>
                    <a:pt x="16809" y="2797"/>
                    <a:pt x="16383" y="4043"/>
                  </a:cubicBezTo>
                  <a:cubicBezTo>
                    <a:pt x="15502" y="6566"/>
                    <a:pt x="14438" y="10092"/>
                    <a:pt x="13070" y="13922"/>
                  </a:cubicBezTo>
                  <a:cubicBezTo>
                    <a:pt x="12866" y="14448"/>
                    <a:pt x="12690" y="14973"/>
                    <a:pt x="12514" y="15472"/>
                  </a:cubicBezTo>
                  <a:lnTo>
                    <a:pt x="12514" y="15472"/>
                  </a:lnTo>
                  <a:cubicBezTo>
                    <a:pt x="10806" y="15469"/>
                    <a:pt x="9127" y="15346"/>
                    <a:pt x="7478" y="15016"/>
                  </a:cubicBezTo>
                  <a:cubicBezTo>
                    <a:pt x="5927" y="14743"/>
                    <a:pt x="4560" y="14439"/>
                    <a:pt x="3435" y="14196"/>
                  </a:cubicBezTo>
                  <a:cubicBezTo>
                    <a:pt x="2280" y="13952"/>
                    <a:pt x="1368" y="13770"/>
                    <a:pt x="730" y="13648"/>
                  </a:cubicBezTo>
                  <a:lnTo>
                    <a:pt x="0" y="13527"/>
                  </a:lnTo>
                  <a:lnTo>
                    <a:pt x="0" y="13527"/>
                  </a:lnTo>
                  <a:lnTo>
                    <a:pt x="730" y="13679"/>
                  </a:lnTo>
                  <a:cubicBezTo>
                    <a:pt x="1368" y="13831"/>
                    <a:pt x="2280" y="14013"/>
                    <a:pt x="3404" y="14287"/>
                  </a:cubicBezTo>
                  <a:cubicBezTo>
                    <a:pt x="4560" y="14530"/>
                    <a:pt x="5897" y="14864"/>
                    <a:pt x="7447" y="15168"/>
                  </a:cubicBezTo>
                  <a:cubicBezTo>
                    <a:pt x="9026" y="15450"/>
                    <a:pt x="10604" y="15627"/>
                    <a:pt x="12207" y="15627"/>
                  </a:cubicBezTo>
                  <a:cubicBezTo>
                    <a:pt x="12333" y="15627"/>
                    <a:pt x="12458" y="15626"/>
                    <a:pt x="12584" y="15624"/>
                  </a:cubicBezTo>
                  <a:lnTo>
                    <a:pt x="12645" y="15624"/>
                  </a:lnTo>
                  <a:lnTo>
                    <a:pt x="12675" y="15563"/>
                  </a:lnTo>
                  <a:cubicBezTo>
                    <a:pt x="12858" y="15047"/>
                    <a:pt x="13070" y="14530"/>
                    <a:pt x="13253" y="13983"/>
                  </a:cubicBezTo>
                  <a:cubicBezTo>
                    <a:pt x="14621" y="10153"/>
                    <a:pt x="15654" y="6627"/>
                    <a:pt x="16505" y="4104"/>
                  </a:cubicBezTo>
                  <a:cubicBezTo>
                    <a:pt x="16900" y="2828"/>
                    <a:pt x="17265" y="1794"/>
                    <a:pt x="17508" y="1095"/>
                  </a:cubicBezTo>
                  <a:lnTo>
                    <a:pt x="17812" y="305"/>
                  </a:lnTo>
                  <a:cubicBezTo>
                    <a:pt x="17842" y="214"/>
                    <a:pt x="17873" y="122"/>
                    <a:pt x="178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 flipH="1">
              <a:off x="1250983" y="2604821"/>
              <a:ext cx="673815" cy="265383"/>
            </a:xfrm>
            <a:custGeom>
              <a:avLst/>
              <a:gdLst/>
              <a:ahLst/>
              <a:cxnLst/>
              <a:rect l="l" t="t" r="r" b="b"/>
              <a:pathLst>
                <a:path w="24621" h="9697" extrusionOk="0">
                  <a:moveTo>
                    <a:pt x="24621" y="0"/>
                  </a:moveTo>
                  <a:lnTo>
                    <a:pt x="24621" y="0"/>
                  </a:lnTo>
                  <a:cubicBezTo>
                    <a:pt x="24560" y="91"/>
                    <a:pt x="24499" y="183"/>
                    <a:pt x="24469" y="274"/>
                  </a:cubicBezTo>
                  <a:cubicBezTo>
                    <a:pt x="24378" y="487"/>
                    <a:pt x="24256" y="730"/>
                    <a:pt x="24104" y="1064"/>
                  </a:cubicBezTo>
                  <a:cubicBezTo>
                    <a:pt x="23770" y="1763"/>
                    <a:pt x="23314" y="2766"/>
                    <a:pt x="22675" y="3952"/>
                  </a:cubicBezTo>
                  <a:cubicBezTo>
                    <a:pt x="21946" y="5350"/>
                    <a:pt x="20973" y="6627"/>
                    <a:pt x="19818" y="7721"/>
                  </a:cubicBezTo>
                  <a:cubicBezTo>
                    <a:pt x="19150" y="8359"/>
                    <a:pt x="18359" y="8845"/>
                    <a:pt x="17478" y="9149"/>
                  </a:cubicBezTo>
                  <a:cubicBezTo>
                    <a:pt x="16991" y="9301"/>
                    <a:pt x="16536" y="9393"/>
                    <a:pt x="16049" y="9453"/>
                  </a:cubicBezTo>
                  <a:cubicBezTo>
                    <a:pt x="15684" y="9475"/>
                    <a:pt x="15318" y="9496"/>
                    <a:pt x="14964" y="9496"/>
                  </a:cubicBezTo>
                  <a:cubicBezTo>
                    <a:pt x="14817" y="9496"/>
                    <a:pt x="14672" y="9493"/>
                    <a:pt x="14529" y="9484"/>
                  </a:cubicBezTo>
                  <a:cubicBezTo>
                    <a:pt x="12584" y="9332"/>
                    <a:pt x="10669" y="8997"/>
                    <a:pt x="8785" y="8511"/>
                  </a:cubicBezTo>
                  <a:cubicBezTo>
                    <a:pt x="7052" y="8055"/>
                    <a:pt x="5502" y="7660"/>
                    <a:pt x="4195" y="7295"/>
                  </a:cubicBezTo>
                  <a:cubicBezTo>
                    <a:pt x="2888" y="6930"/>
                    <a:pt x="1824" y="6596"/>
                    <a:pt x="1095" y="6383"/>
                  </a:cubicBezTo>
                  <a:lnTo>
                    <a:pt x="274" y="6079"/>
                  </a:lnTo>
                  <a:cubicBezTo>
                    <a:pt x="183" y="6049"/>
                    <a:pt x="91" y="6019"/>
                    <a:pt x="0" y="5988"/>
                  </a:cubicBezTo>
                  <a:lnTo>
                    <a:pt x="0" y="5988"/>
                  </a:lnTo>
                  <a:cubicBezTo>
                    <a:pt x="91" y="6049"/>
                    <a:pt x="183" y="6079"/>
                    <a:pt x="274" y="6110"/>
                  </a:cubicBezTo>
                  <a:cubicBezTo>
                    <a:pt x="456" y="6201"/>
                    <a:pt x="760" y="6323"/>
                    <a:pt x="1095" y="6444"/>
                  </a:cubicBezTo>
                  <a:cubicBezTo>
                    <a:pt x="1824" y="6718"/>
                    <a:pt x="2857" y="7052"/>
                    <a:pt x="4164" y="7447"/>
                  </a:cubicBezTo>
                  <a:cubicBezTo>
                    <a:pt x="5471" y="7812"/>
                    <a:pt x="7022" y="8237"/>
                    <a:pt x="8785" y="8663"/>
                  </a:cubicBezTo>
                  <a:cubicBezTo>
                    <a:pt x="10639" y="9210"/>
                    <a:pt x="12584" y="9544"/>
                    <a:pt x="14529" y="9696"/>
                  </a:cubicBezTo>
                  <a:cubicBezTo>
                    <a:pt x="15046" y="9696"/>
                    <a:pt x="15563" y="9696"/>
                    <a:pt x="16080" y="9636"/>
                  </a:cubicBezTo>
                  <a:cubicBezTo>
                    <a:pt x="16566" y="9605"/>
                    <a:pt x="17083" y="9484"/>
                    <a:pt x="17569" y="9332"/>
                  </a:cubicBezTo>
                  <a:cubicBezTo>
                    <a:pt x="18450" y="8997"/>
                    <a:pt x="19271" y="8511"/>
                    <a:pt x="19970" y="7842"/>
                  </a:cubicBezTo>
                  <a:cubicBezTo>
                    <a:pt x="21125" y="6748"/>
                    <a:pt x="22068" y="5441"/>
                    <a:pt x="22797" y="4012"/>
                  </a:cubicBezTo>
                  <a:cubicBezTo>
                    <a:pt x="23466" y="2827"/>
                    <a:pt x="23891" y="1794"/>
                    <a:pt x="24195" y="1095"/>
                  </a:cubicBezTo>
                  <a:cubicBezTo>
                    <a:pt x="24317" y="760"/>
                    <a:pt x="24438" y="487"/>
                    <a:pt x="24499" y="304"/>
                  </a:cubicBezTo>
                  <a:cubicBezTo>
                    <a:pt x="24560" y="213"/>
                    <a:pt x="24590" y="91"/>
                    <a:pt x="2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 flipH="1">
              <a:off x="1453939" y="2460895"/>
              <a:ext cx="283692" cy="193351"/>
            </a:xfrm>
            <a:custGeom>
              <a:avLst/>
              <a:gdLst/>
              <a:ahLst/>
              <a:cxnLst/>
              <a:rect l="l" t="t" r="r" b="b"/>
              <a:pathLst>
                <a:path w="10366" h="7065" extrusionOk="0">
                  <a:moveTo>
                    <a:pt x="10365" y="1"/>
                  </a:moveTo>
                  <a:lnTo>
                    <a:pt x="10365" y="1"/>
                  </a:lnTo>
                  <a:cubicBezTo>
                    <a:pt x="9575" y="1612"/>
                    <a:pt x="8724" y="3223"/>
                    <a:pt x="7812" y="4743"/>
                  </a:cubicBezTo>
                  <a:cubicBezTo>
                    <a:pt x="7538" y="5290"/>
                    <a:pt x="7113" y="5715"/>
                    <a:pt x="6566" y="6019"/>
                  </a:cubicBezTo>
                  <a:cubicBezTo>
                    <a:pt x="6259" y="6137"/>
                    <a:pt x="5935" y="6182"/>
                    <a:pt x="5606" y="6182"/>
                  </a:cubicBezTo>
                  <a:cubicBezTo>
                    <a:pt x="5511" y="6182"/>
                    <a:pt x="5415" y="6178"/>
                    <a:pt x="5320" y="6171"/>
                  </a:cubicBezTo>
                  <a:lnTo>
                    <a:pt x="0" y="6050"/>
                  </a:lnTo>
                  <a:lnTo>
                    <a:pt x="0" y="6050"/>
                  </a:lnTo>
                  <a:cubicBezTo>
                    <a:pt x="2219" y="6688"/>
                    <a:pt x="4529" y="7022"/>
                    <a:pt x="6839" y="7022"/>
                  </a:cubicBezTo>
                  <a:cubicBezTo>
                    <a:pt x="6935" y="7050"/>
                    <a:pt x="7033" y="7064"/>
                    <a:pt x="7128" y="7064"/>
                  </a:cubicBezTo>
                  <a:cubicBezTo>
                    <a:pt x="7547" y="7064"/>
                    <a:pt x="7937" y="6805"/>
                    <a:pt x="8086" y="6384"/>
                  </a:cubicBezTo>
                  <a:cubicBezTo>
                    <a:pt x="8967" y="4439"/>
                    <a:pt x="10365" y="2"/>
                    <a:pt x="10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 flipH="1">
              <a:off x="1299230" y="2712951"/>
              <a:ext cx="420091" cy="183116"/>
            </a:xfrm>
            <a:custGeom>
              <a:avLst/>
              <a:gdLst/>
              <a:ahLst/>
              <a:cxnLst/>
              <a:rect l="l" t="t" r="r" b="b"/>
              <a:pathLst>
                <a:path w="15350" h="6691" extrusionOk="0">
                  <a:moveTo>
                    <a:pt x="15350" y="1"/>
                  </a:moveTo>
                  <a:cubicBezTo>
                    <a:pt x="15349" y="2"/>
                    <a:pt x="14346" y="2980"/>
                    <a:pt x="10213" y="4986"/>
                  </a:cubicBezTo>
                  <a:cubicBezTo>
                    <a:pt x="9685" y="5242"/>
                    <a:pt x="8829" y="5340"/>
                    <a:pt x="7834" y="5340"/>
                  </a:cubicBezTo>
                  <a:cubicBezTo>
                    <a:pt x="4708" y="5340"/>
                    <a:pt x="213" y="4378"/>
                    <a:pt x="213" y="4378"/>
                  </a:cubicBezTo>
                  <a:lnTo>
                    <a:pt x="0" y="4590"/>
                  </a:lnTo>
                  <a:cubicBezTo>
                    <a:pt x="0" y="4590"/>
                    <a:pt x="4347" y="6536"/>
                    <a:pt x="8967" y="6688"/>
                  </a:cubicBezTo>
                  <a:cubicBezTo>
                    <a:pt x="9017" y="6689"/>
                    <a:pt x="9067" y="6690"/>
                    <a:pt x="9117" y="6690"/>
                  </a:cubicBezTo>
                  <a:cubicBezTo>
                    <a:pt x="13595" y="6690"/>
                    <a:pt x="15349" y="2"/>
                    <a:pt x="15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 flipH="1">
              <a:off x="1888182" y="2519653"/>
              <a:ext cx="191354" cy="232432"/>
            </a:xfrm>
            <a:custGeom>
              <a:avLst/>
              <a:gdLst/>
              <a:ahLst/>
              <a:cxnLst/>
              <a:rect l="l" t="t" r="r" b="b"/>
              <a:pathLst>
                <a:path w="6992" h="8493" extrusionOk="0">
                  <a:moveTo>
                    <a:pt x="3187" y="0"/>
                  </a:moveTo>
                  <a:cubicBezTo>
                    <a:pt x="3050" y="0"/>
                    <a:pt x="2912" y="61"/>
                    <a:pt x="2827" y="194"/>
                  </a:cubicBezTo>
                  <a:cubicBezTo>
                    <a:pt x="2675" y="559"/>
                    <a:pt x="2827" y="1714"/>
                    <a:pt x="3587" y="2839"/>
                  </a:cubicBezTo>
                  <a:cubicBezTo>
                    <a:pt x="3925" y="3352"/>
                    <a:pt x="3705" y="3511"/>
                    <a:pt x="3290" y="3511"/>
                  </a:cubicBezTo>
                  <a:cubicBezTo>
                    <a:pt x="2770" y="3511"/>
                    <a:pt x="1943" y="3261"/>
                    <a:pt x="1520" y="3143"/>
                  </a:cubicBezTo>
                  <a:cubicBezTo>
                    <a:pt x="1520" y="3143"/>
                    <a:pt x="760" y="2802"/>
                    <a:pt x="433" y="2802"/>
                  </a:cubicBezTo>
                  <a:cubicBezTo>
                    <a:pt x="408" y="2802"/>
                    <a:pt x="385" y="2804"/>
                    <a:pt x="365" y="2808"/>
                  </a:cubicBezTo>
                  <a:cubicBezTo>
                    <a:pt x="92" y="2869"/>
                    <a:pt x="1" y="3568"/>
                    <a:pt x="1156" y="4267"/>
                  </a:cubicBezTo>
                  <a:cubicBezTo>
                    <a:pt x="1156" y="4267"/>
                    <a:pt x="548" y="4541"/>
                    <a:pt x="761" y="5027"/>
                  </a:cubicBezTo>
                  <a:cubicBezTo>
                    <a:pt x="943" y="5362"/>
                    <a:pt x="1794" y="5696"/>
                    <a:pt x="1794" y="5696"/>
                  </a:cubicBezTo>
                  <a:cubicBezTo>
                    <a:pt x="1794" y="5696"/>
                    <a:pt x="1308" y="5757"/>
                    <a:pt x="1247" y="6152"/>
                  </a:cubicBezTo>
                  <a:cubicBezTo>
                    <a:pt x="1186" y="6729"/>
                    <a:pt x="2128" y="7064"/>
                    <a:pt x="2128" y="7064"/>
                  </a:cubicBezTo>
                  <a:cubicBezTo>
                    <a:pt x="2128" y="7064"/>
                    <a:pt x="1460" y="7520"/>
                    <a:pt x="1946" y="7976"/>
                  </a:cubicBezTo>
                  <a:cubicBezTo>
                    <a:pt x="2311" y="8340"/>
                    <a:pt x="3040" y="8340"/>
                    <a:pt x="4378" y="8492"/>
                  </a:cubicBezTo>
                  <a:lnTo>
                    <a:pt x="5837" y="8492"/>
                  </a:lnTo>
                  <a:lnTo>
                    <a:pt x="6992" y="4480"/>
                  </a:lnTo>
                  <a:lnTo>
                    <a:pt x="5715" y="3234"/>
                  </a:lnTo>
                  <a:cubicBezTo>
                    <a:pt x="5441" y="3051"/>
                    <a:pt x="5168" y="2839"/>
                    <a:pt x="4834" y="2535"/>
                  </a:cubicBezTo>
                  <a:cubicBezTo>
                    <a:pt x="4560" y="2292"/>
                    <a:pt x="4317" y="1988"/>
                    <a:pt x="4165" y="1653"/>
                  </a:cubicBezTo>
                  <a:cubicBezTo>
                    <a:pt x="3922" y="1258"/>
                    <a:pt x="3739" y="833"/>
                    <a:pt x="3618" y="377"/>
                  </a:cubicBezTo>
                  <a:cubicBezTo>
                    <a:pt x="3599" y="139"/>
                    <a:pt x="3394" y="0"/>
                    <a:pt x="318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 flipH="1">
              <a:off x="1241812" y="2563742"/>
              <a:ext cx="247922" cy="37849"/>
            </a:xfrm>
            <a:custGeom>
              <a:avLst/>
              <a:gdLst/>
              <a:ahLst/>
              <a:cxnLst/>
              <a:rect l="l" t="t" r="r" b="b"/>
              <a:pathLst>
                <a:path w="9059" h="1383" extrusionOk="0">
                  <a:moveTo>
                    <a:pt x="3584" y="0"/>
                  </a:moveTo>
                  <a:cubicBezTo>
                    <a:pt x="2818" y="0"/>
                    <a:pt x="2063" y="68"/>
                    <a:pt x="1307" y="194"/>
                  </a:cubicBezTo>
                  <a:cubicBezTo>
                    <a:pt x="1003" y="255"/>
                    <a:pt x="669" y="316"/>
                    <a:pt x="365" y="437"/>
                  </a:cubicBezTo>
                  <a:cubicBezTo>
                    <a:pt x="243" y="437"/>
                    <a:pt x="122" y="498"/>
                    <a:pt x="0" y="559"/>
                  </a:cubicBezTo>
                  <a:cubicBezTo>
                    <a:pt x="0" y="562"/>
                    <a:pt x="6" y="564"/>
                    <a:pt x="17" y="564"/>
                  </a:cubicBezTo>
                  <a:cubicBezTo>
                    <a:pt x="113" y="564"/>
                    <a:pt x="604" y="455"/>
                    <a:pt x="1338" y="346"/>
                  </a:cubicBezTo>
                  <a:cubicBezTo>
                    <a:pt x="2009" y="242"/>
                    <a:pt x="2686" y="191"/>
                    <a:pt x="3362" y="191"/>
                  </a:cubicBezTo>
                  <a:cubicBezTo>
                    <a:pt x="4861" y="191"/>
                    <a:pt x="6357" y="442"/>
                    <a:pt x="7782" y="924"/>
                  </a:cubicBezTo>
                  <a:cubicBezTo>
                    <a:pt x="8521" y="1180"/>
                    <a:pt x="8995" y="1383"/>
                    <a:pt x="9052" y="1383"/>
                  </a:cubicBezTo>
                  <a:cubicBezTo>
                    <a:pt x="9056" y="1383"/>
                    <a:pt x="9058" y="1382"/>
                    <a:pt x="9058" y="1380"/>
                  </a:cubicBezTo>
                  <a:cubicBezTo>
                    <a:pt x="8937" y="1319"/>
                    <a:pt x="8845" y="1258"/>
                    <a:pt x="8724" y="1228"/>
                  </a:cubicBezTo>
                  <a:cubicBezTo>
                    <a:pt x="8420" y="1076"/>
                    <a:pt x="8116" y="924"/>
                    <a:pt x="7812" y="802"/>
                  </a:cubicBezTo>
                  <a:cubicBezTo>
                    <a:pt x="6778" y="407"/>
                    <a:pt x="5715" y="164"/>
                    <a:pt x="4620" y="42"/>
                  </a:cubicBezTo>
                  <a:cubicBezTo>
                    <a:pt x="4272" y="14"/>
                    <a:pt x="3927" y="0"/>
                    <a:pt x="35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 flipH="1">
              <a:off x="1519674" y="2659721"/>
              <a:ext cx="59086" cy="205503"/>
            </a:xfrm>
            <a:custGeom>
              <a:avLst/>
              <a:gdLst/>
              <a:ahLst/>
              <a:cxnLst/>
              <a:rect l="l" t="t" r="r" b="b"/>
              <a:pathLst>
                <a:path w="2159" h="7509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14" y="92"/>
                    <a:pt x="153" y="183"/>
                    <a:pt x="122" y="304"/>
                  </a:cubicBezTo>
                  <a:cubicBezTo>
                    <a:pt x="31" y="578"/>
                    <a:pt x="1" y="851"/>
                    <a:pt x="1" y="1155"/>
                  </a:cubicBezTo>
                  <a:cubicBezTo>
                    <a:pt x="31" y="1581"/>
                    <a:pt x="122" y="2037"/>
                    <a:pt x="305" y="2432"/>
                  </a:cubicBezTo>
                  <a:cubicBezTo>
                    <a:pt x="518" y="2918"/>
                    <a:pt x="761" y="3374"/>
                    <a:pt x="1065" y="3800"/>
                  </a:cubicBezTo>
                  <a:cubicBezTo>
                    <a:pt x="1338" y="4256"/>
                    <a:pt x="1581" y="4712"/>
                    <a:pt x="1764" y="5168"/>
                  </a:cubicBezTo>
                  <a:cubicBezTo>
                    <a:pt x="1916" y="5563"/>
                    <a:pt x="2007" y="5988"/>
                    <a:pt x="2007" y="6414"/>
                  </a:cubicBezTo>
                  <a:cubicBezTo>
                    <a:pt x="1977" y="6779"/>
                    <a:pt x="1885" y="7174"/>
                    <a:pt x="1733" y="7508"/>
                  </a:cubicBezTo>
                  <a:cubicBezTo>
                    <a:pt x="1825" y="7447"/>
                    <a:pt x="1885" y="7356"/>
                    <a:pt x="1916" y="7235"/>
                  </a:cubicBezTo>
                  <a:cubicBezTo>
                    <a:pt x="2037" y="6991"/>
                    <a:pt x="2129" y="6687"/>
                    <a:pt x="2129" y="6414"/>
                  </a:cubicBezTo>
                  <a:cubicBezTo>
                    <a:pt x="2159" y="5958"/>
                    <a:pt x="2098" y="5532"/>
                    <a:pt x="1946" y="5107"/>
                  </a:cubicBezTo>
                  <a:cubicBezTo>
                    <a:pt x="1764" y="4621"/>
                    <a:pt x="1521" y="4165"/>
                    <a:pt x="1217" y="3709"/>
                  </a:cubicBezTo>
                  <a:cubicBezTo>
                    <a:pt x="943" y="3283"/>
                    <a:pt x="700" y="2827"/>
                    <a:pt x="457" y="2341"/>
                  </a:cubicBezTo>
                  <a:cubicBezTo>
                    <a:pt x="305" y="1976"/>
                    <a:pt x="183" y="1551"/>
                    <a:pt x="153" y="1155"/>
                  </a:cubicBezTo>
                  <a:cubicBezTo>
                    <a:pt x="122" y="760"/>
                    <a:pt x="153" y="365"/>
                    <a:pt x="2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 flipH="1">
              <a:off x="1758403" y="2633941"/>
              <a:ext cx="42447" cy="167215"/>
            </a:xfrm>
            <a:custGeom>
              <a:avLst/>
              <a:gdLst/>
              <a:ahLst/>
              <a:cxnLst/>
              <a:rect l="l" t="t" r="r" b="b"/>
              <a:pathLst>
                <a:path w="1551" h="6110" extrusionOk="0">
                  <a:moveTo>
                    <a:pt x="1550" y="0"/>
                  </a:moveTo>
                  <a:lnTo>
                    <a:pt x="1550" y="0"/>
                  </a:lnTo>
                  <a:cubicBezTo>
                    <a:pt x="1398" y="243"/>
                    <a:pt x="1277" y="547"/>
                    <a:pt x="1186" y="851"/>
                  </a:cubicBezTo>
                  <a:cubicBezTo>
                    <a:pt x="973" y="1368"/>
                    <a:pt x="730" y="2128"/>
                    <a:pt x="517" y="2979"/>
                  </a:cubicBezTo>
                  <a:cubicBezTo>
                    <a:pt x="304" y="3830"/>
                    <a:pt x="183" y="4620"/>
                    <a:pt x="91" y="5167"/>
                  </a:cubicBezTo>
                  <a:cubicBezTo>
                    <a:pt x="31" y="5471"/>
                    <a:pt x="0" y="5806"/>
                    <a:pt x="0" y="6110"/>
                  </a:cubicBezTo>
                  <a:cubicBezTo>
                    <a:pt x="122" y="5806"/>
                    <a:pt x="183" y="5502"/>
                    <a:pt x="243" y="5198"/>
                  </a:cubicBezTo>
                  <a:cubicBezTo>
                    <a:pt x="335" y="4651"/>
                    <a:pt x="517" y="3860"/>
                    <a:pt x="730" y="3040"/>
                  </a:cubicBezTo>
                  <a:cubicBezTo>
                    <a:pt x="942" y="2189"/>
                    <a:pt x="1155" y="1429"/>
                    <a:pt x="1338" y="882"/>
                  </a:cubicBezTo>
                  <a:cubicBezTo>
                    <a:pt x="1429" y="578"/>
                    <a:pt x="1520" y="304"/>
                    <a:pt x="15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 flipH="1">
              <a:off x="1251804" y="2188066"/>
              <a:ext cx="642233" cy="584542"/>
            </a:xfrm>
            <a:custGeom>
              <a:avLst/>
              <a:gdLst/>
              <a:ahLst/>
              <a:cxnLst/>
              <a:rect l="l" t="t" r="r" b="b"/>
              <a:pathLst>
                <a:path w="23467" h="21359" extrusionOk="0">
                  <a:moveTo>
                    <a:pt x="23314" y="0"/>
                  </a:moveTo>
                  <a:cubicBezTo>
                    <a:pt x="23406" y="486"/>
                    <a:pt x="23436" y="1003"/>
                    <a:pt x="23345" y="1489"/>
                  </a:cubicBezTo>
                  <a:cubicBezTo>
                    <a:pt x="23254" y="2097"/>
                    <a:pt x="23102" y="2644"/>
                    <a:pt x="22858" y="3192"/>
                  </a:cubicBezTo>
                  <a:cubicBezTo>
                    <a:pt x="22615" y="3860"/>
                    <a:pt x="22311" y="4590"/>
                    <a:pt x="22068" y="5410"/>
                  </a:cubicBezTo>
                  <a:cubicBezTo>
                    <a:pt x="21521" y="7082"/>
                    <a:pt x="21156" y="9149"/>
                    <a:pt x="20609" y="11398"/>
                  </a:cubicBezTo>
                  <a:cubicBezTo>
                    <a:pt x="20366" y="12553"/>
                    <a:pt x="20001" y="13708"/>
                    <a:pt x="19576" y="14833"/>
                  </a:cubicBezTo>
                  <a:cubicBezTo>
                    <a:pt x="19120" y="16049"/>
                    <a:pt x="18481" y="17174"/>
                    <a:pt x="17691" y="18177"/>
                  </a:cubicBezTo>
                  <a:cubicBezTo>
                    <a:pt x="16871" y="19180"/>
                    <a:pt x="15837" y="20000"/>
                    <a:pt x="14682" y="20547"/>
                  </a:cubicBezTo>
                  <a:cubicBezTo>
                    <a:pt x="13753" y="20960"/>
                    <a:pt x="12759" y="21176"/>
                    <a:pt x="11736" y="21176"/>
                  </a:cubicBezTo>
                  <a:cubicBezTo>
                    <a:pt x="11553" y="21176"/>
                    <a:pt x="11370" y="21169"/>
                    <a:pt x="11187" y="21155"/>
                  </a:cubicBezTo>
                  <a:cubicBezTo>
                    <a:pt x="10123" y="21095"/>
                    <a:pt x="9059" y="20912"/>
                    <a:pt x="7995" y="20639"/>
                  </a:cubicBezTo>
                  <a:cubicBezTo>
                    <a:pt x="7022" y="20365"/>
                    <a:pt x="6080" y="20092"/>
                    <a:pt x="5259" y="19848"/>
                  </a:cubicBezTo>
                  <a:cubicBezTo>
                    <a:pt x="3618" y="19301"/>
                    <a:pt x="2281" y="18785"/>
                    <a:pt x="1399" y="18389"/>
                  </a:cubicBezTo>
                  <a:lnTo>
                    <a:pt x="366" y="17964"/>
                  </a:lnTo>
                  <a:lnTo>
                    <a:pt x="92" y="17842"/>
                  </a:lnTo>
                  <a:cubicBezTo>
                    <a:pt x="62" y="17842"/>
                    <a:pt x="31" y="17812"/>
                    <a:pt x="1" y="17812"/>
                  </a:cubicBezTo>
                  <a:cubicBezTo>
                    <a:pt x="1" y="17842"/>
                    <a:pt x="31" y="17842"/>
                    <a:pt x="92" y="17873"/>
                  </a:cubicBezTo>
                  <a:lnTo>
                    <a:pt x="335" y="17994"/>
                  </a:lnTo>
                  <a:cubicBezTo>
                    <a:pt x="578" y="18085"/>
                    <a:pt x="913" y="18268"/>
                    <a:pt x="1369" y="18481"/>
                  </a:cubicBezTo>
                  <a:cubicBezTo>
                    <a:pt x="2250" y="18876"/>
                    <a:pt x="3557" y="19423"/>
                    <a:pt x="5229" y="19970"/>
                  </a:cubicBezTo>
                  <a:cubicBezTo>
                    <a:pt x="6050" y="20244"/>
                    <a:pt x="6962" y="20517"/>
                    <a:pt x="7965" y="20791"/>
                  </a:cubicBezTo>
                  <a:cubicBezTo>
                    <a:pt x="9028" y="21095"/>
                    <a:pt x="10123" y="21277"/>
                    <a:pt x="11217" y="21338"/>
                  </a:cubicBezTo>
                  <a:cubicBezTo>
                    <a:pt x="11401" y="21352"/>
                    <a:pt x="11584" y="21358"/>
                    <a:pt x="11768" y="21358"/>
                  </a:cubicBezTo>
                  <a:cubicBezTo>
                    <a:pt x="12798" y="21358"/>
                    <a:pt x="13819" y="21143"/>
                    <a:pt x="14773" y="20730"/>
                  </a:cubicBezTo>
                  <a:cubicBezTo>
                    <a:pt x="15989" y="20183"/>
                    <a:pt x="17023" y="19362"/>
                    <a:pt x="17843" y="18329"/>
                  </a:cubicBezTo>
                  <a:cubicBezTo>
                    <a:pt x="18664" y="17295"/>
                    <a:pt x="19302" y="16140"/>
                    <a:pt x="19789" y="14924"/>
                  </a:cubicBezTo>
                  <a:cubicBezTo>
                    <a:pt x="20214" y="13800"/>
                    <a:pt x="20548" y="12614"/>
                    <a:pt x="20822" y="11459"/>
                  </a:cubicBezTo>
                  <a:cubicBezTo>
                    <a:pt x="21339" y="9180"/>
                    <a:pt x="21703" y="7143"/>
                    <a:pt x="22220" y="5471"/>
                  </a:cubicBezTo>
                  <a:cubicBezTo>
                    <a:pt x="22433" y="4651"/>
                    <a:pt x="22737" y="3921"/>
                    <a:pt x="22980" y="3252"/>
                  </a:cubicBezTo>
                  <a:cubicBezTo>
                    <a:pt x="23193" y="2705"/>
                    <a:pt x="23345" y="2128"/>
                    <a:pt x="23436" y="1520"/>
                  </a:cubicBezTo>
                  <a:cubicBezTo>
                    <a:pt x="23466" y="1155"/>
                    <a:pt x="23466" y="760"/>
                    <a:pt x="23406" y="395"/>
                  </a:cubicBezTo>
                  <a:cubicBezTo>
                    <a:pt x="23375" y="243"/>
                    <a:pt x="23345" y="122"/>
                    <a:pt x="233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0" name="Google Shape;1750;p23"/>
          <p:cNvSpPr/>
          <p:nvPr/>
        </p:nvSpPr>
        <p:spPr>
          <a:xfrm rot="9397981">
            <a:off x="2956895" y="3249733"/>
            <a:ext cx="1209589" cy="815887"/>
          </a:xfrm>
          <a:custGeom>
            <a:avLst/>
            <a:gdLst/>
            <a:ahLst/>
            <a:cxnLst/>
            <a:rect l="l" t="t" r="r" b="b"/>
            <a:pathLst>
              <a:path w="6412" h="4325" extrusionOk="0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23"/>
          <p:cNvSpPr txBox="1">
            <a:spLocks noGrp="1"/>
          </p:cNvSpPr>
          <p:nvPr>
            <p:ph type="title" hasCustomPrompt="1"/>
          </p:nvPr>
        </p:nvSpPr>
        <p:spPr>
          <a:xfrm>
            <a:off x="4022821" y="774921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2" name="Google Shape;1752;p23"/>
          <p:cNvSpPr txBox="1">
            <a:spLocks noGrp="1"/>
          </p:cNvSpPr>
          <p:nvPr>
            <p:ph type="subTitle" idx="1"/>
          </p:nvPr>
        </p:nvSpPr>
        <p:spPr>
          <a:xfrm>
            <a:off x="3888871" y="1436430"/>
            <a:ext cx="4156800" cy="2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753" name="Google Shape;1753;p23"/>
          <p:cNvSpPr txBox="1">
            <a:spLocks noGrp="1"/>
          </p:cNvSpPr>
          <p:nvPr>
            <p:ph type="title" idx="2" hasCustomPrompt="1"/>
          </p:nvPr>
        </p:nvSpPr>
        <p:spPr>
          <a:xfrm>
            <a:off x="4022821" y="2102421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4" name="Google Shape;1754;p23"/>
          <p:cNvSpPr txBox="1">
            <a:spLocks noGrp="1"/>
          </p:cNvSpPr>
          <p:nvPr>
            <p:ph type="subTitle" idx="3"/>
          </p:nvPr>
        </p:nvSpPr>
        <p:spPr>
          <a:xfrm>
            <a:off x="3888871" y="2764332"/>
            <a:ext cx="4156800" cy="2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755" name="Google Shape;1755;p23"/>
          <p:cNvSpPr txBox="1">
            <a:spLocks noGrp="1"/>
          </p:cNvSpPr>
          <p:nvPr>
            <p:ph type="title" idx="4" hasCustomPrompt="1"/>
          </p:nvPr>
        </p:nvSpPr>
        <p:spPr>
          <a:xfrm>
            <a:off x="4022821" y="3431237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6" name="Google Shape;1756;p23"/>
          <p:cNvSpPr txBox="1">
            <a:spLocks noGrp="1"/>
          </p:cNvSpPr>
          <p:nvPr>
            <p:ph type="subTitle" idx="5"/>
          </p:nvPr>
        </p:nvSpPr>
        <p:spPr>
          <a:xfrm>
            <a:off x="3888871" y="4089579"/>
            <a:ext cx="4156800" cy="2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bg>
      <p:bgPr>
        <a:solidFill>
          <a:schemeClr val="lt1"/>
        </a:solidFill>
        <a:effectLst/>
      </p:bgPr>
    </p:bg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758;p24"/>
          <p:cNvGrpSpPr/>
          <p:nvPr/>
        </p:nvGrpSpPr>
        <p:grpSpPr>
          <a:xfrm rot="-900422">
            <a:off x="7726951" y="370666"/>
            <a:ext cx="818901" cy="807182"/>
            <a:chOff x="2786800" y="3847650"/>
            <a:chExt cx="607925" cy="590950"/>
          </a:xfrm>
        </p:grpSpPr>
        <p:sp>
          <p:nvSpPr>
            <p:cNvPr id="1759" name="Google Shape;1759;p24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6" name="Google Shape;1766;p24"/>
          <p:cNvSpPr/>
          <p:nvPr/>
        </p:nvSpPr>
        <p:spPr>
          <a:xfrm rot="10800000">
            <a:off x="361541" y="461982"/>
            <a:ext cx="1395720" cy="917892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33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2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68" name="Google Shape;1768;p24"/>
          <p:cNvSpPr txBox="1">
            <a:spLocks noGrp="1"/>
          </p:cNvSpPr>
          <p:nvPr>
            <p:ph type="subTitle" idx="1"/>
          </p:nvPr>
        </p:nvSpPr>
        <p:spPr>
          <a:xfrm>
            <a:off x="1493175" y="154636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69" name="Google Shape;1769;p24"/>
          <p:cNvSpPr txBox="1">
            <a:spLocks noGrp="1"/>
          </p:cNvSpPr>
          <p:nvPr>
            <p:ph type="subTitle" idx="2"/>
          </p:nvPr>
        </p:nvSpPr>
        <p:spPr>
          <a:xfrm>
            <a:off x="1493175" y="1864338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770" name="Google Shape;1770;p24"/>
          <p:cNvSpPr txBox="1">
            <a:spLocks noGrp="1"/>
          </p:cNvSpPr>
          <p:nvPr>
            <p:ph type="subTitle" idx="3"/>
          </p:nvPr>
        </p:nvSpPr>
        <p:spPr>
          <a:xfrm>
            <a:off x="4267200" y="154636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71" name="Google Shape;1771;p24"/>
          <p:cNvSpPr txBox="1">
            <a:spLocks noGrp="1"/>
          </p:cNvSpPr>
          <p:nvPr>
            <p:ph type="subTitle" idx="4"/>
          </p:nvPr>
        </p:nvSpPr>
        <p:spPr>
          <a:xfrm>
            <a:off x="4267200" y="1864338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772" name="Google Shape;1772;p24"/>
          <p:cNvSpPr txBox="1">
            <a:spLocks noGrp="1"/>
          </p:cNvSpPr>
          <p:nvPr>
            <p:ph type="subTitle" idx="5"/>
          </p:nvPr>
        </p:nvSpPr>
        <p:spPr>
          <a:xfrm>
            <a:off x="7041225" y="154636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73" name="Google Shape;1773;p24"/>
          <p:cNvSpPr txBox="1">
            <a:spLocks noGrp="1"/>
          </p:cNvSpPr>
          <p:nvPr>
            <p:ph type="subTitle" idx="6"/>
          </p:nvPr>
        </p:nvSpPr>
        <p:spPr>
          <a:xfrm>
            <a:off x="7041225" y="1864338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774" name="Google Shape;1774;p24"/>
          <p:cNvSpPr txBox="1">
            <a:spLocks noGrp="1"/>
          </p:cNvSpPr>
          <p:nvPr>
            <p:ph type="subTitle" idx="7"/>
          </p:nvPr>
        </p:nvSpPr>
        <p:spPr>
          <a:xfrm>
            <a:off x="1493175" y="323851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75" name="Google Shape;1775;p24"/>
          <p:cNvSpPr txBox="1">
            <a:spLocks noGrp="1"/>
          </p:cNvSpPr>
          <p:nvPr>
            <p:ph type="subTitle" idx="8"/>
          </p:nvPr>
        </p:nvSpPr>
        <p:spPr>
          <a:xfrm>
            <a:off x="1493175" y="3556488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776" name="Google Shape;1776;p24"/>
          <p:cNvSpPr txBox="1">
            <a:spLocks noGrp="1"/>
          </p:cNvSpPr>
          <p:nvPr>
            <p:ph type="subTitle" idx="9"/>
          </p:nvPr>
        </p:nvSpPr>
        <p:spPr>
          <a:xfrm>
            <a:off x="4267200" y="323851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77" name="Google Shape;1777;p24"/>
          <p:cNvSpPr txBox="1">
            <a:spLocks noGrp="1"/>
          </p:cNvSpPr>
          <p:nvPr>
            <p:ph type="subTitle" idx="13"/>
          </p:nvPr>
        </p:nvSpPr>
        <p:spPr>
          <a:xfrm>
            <a:off x="4267200" y="3556488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778" name="Google Shape;1778;p24"/>
          <p:cNvSpPr txBox="1">
            <a:spLocks noGrp="1"/>
          </p:cNvSpPr>
          <p:nvPr>
            <p:ph type="subTitle" idx="14"/>
          </p:nvPr>
        </p:nvSpPr>
        <p:spPr>
          <a:xfrm>
            <a:off x="7041225" y="323851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79" name="Google Shape;1779;p24"/>
          <p:cNvSpPr txBox="1">
            <a:spLocks noGrp="1"/>
          </p:cNvSpPr>
          <p:nvPr>
            <p:ph type="subTitle" idx="15"/>
          </p:nvPr>
        </p:nvSpPr>
        <p:spPr>
          <a:xfrm>
            <a:off x="7041225" y="3556488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bg>
      <p:bgPr>
        <a:solidFill>
          <a:schemeClr val="lt1"/>
        </a:solidFill>
        <a:effectLst/>
      </p:bgPr>
    </p:bg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" name="Google Shape;1781;p25"/>
          <p:cNvGrpSpPr/>
          <p:nvPr/>
        </p:nvGrpSpPr>
        <p:grpSpPr>
          <a:xfrm>
            <a:off x="7250511" y="960304"/>
            <a:ext cx="723419" cy="723419"/>
            <a:chOff x="2948201" y="3788666"/>
            <a:chExt cx="450728" cy="450728"/>
          </a:xfrm>
        </p:grpSpPr>
        <p:sp>
          <p:nvSpPr>
            <p:cNvPr id="1782" name="Google Shape;1782;p25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4" name="Google Shape;1784;p25"/>
          <p:cNvSpPr/>
          <p:nvPr/>
        </p:nvSpPr>
        <p:spPr>
          <a:xfrm rot="-3694757">
            <a:off x="692344" y="571657"/>
            <a:ext cx="610333" cy="610301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2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86" name="Google Shape;1786;p25"/>
          <p:cNvSpPr txBox="1">
            <a:spLocks noGrp="1"/>
          </p:cNvSpPr>
          <p:nvPr>
            <p:ph type="subTitle" idx="1"/>
          </p:nvPr>
        </p:nvSpPr>
        <p:spPr>
          <a:xfrm>
            <a:off x="1488550" y="2982375"/>
            <a:ext cx="1663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87" name="Google Shape;1787;p25"/>
          <p:cNvSpPr txBox="1">
            <a:spLocks noGrp="1"/>
          </p:cNvSpPr>
          <p:nvPr>
            <p:ph type="subTitle" idx="2"/>
          </p:nvPr>
        </p:nvSpPr>
        <p:spPr>
          <a:xfrm>
            <a:off x="1488550" y="3300350"/>
            <a:ext cx="1663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788" name="Google Shape;1788;p25"/>
          <p:cNvSpPr txBox="1">
            <a:spLocks noGrp="1"/>
          </p:cNvSpPr>
          <p:nvPr>
            <p:ph type="subTitle" idx="3"/>
          </p:nvPr>
        </p:nvSpPr>
        <p:spPr>
          <a:xfrm>
            <a:off x="3740750" y="2982375"/>
            <a:ext cx="1663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89" name="Google Shape;1789;p25"/>
          <p:cNvSpPr txBox="1">
            <a:spLocks noGrp="1"/>
          </p:cNvSpPr>
          <p:nvPr>
            <p:ph type="subTitle" idx="4"/>
          </p:nvPr>
        </p:nvSpPr>
        <p:spPr>
          <a:xfrm>
            <a:off x="3740750" y="3300350"/>
            <a:ext cx="1663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790" name="Google Shape;1790;p25"/>
          <p:cNvSpPr txBox="1">
            <a:spLocks noGrp="1"/>
          </p:cNvSpPr>
          <p:nvPr>
            <p:ph type="subTitle" idx="5"/>
          </p:nvPr>
        </p:nvSpPr>
        <p:spPr>
          <a:xfrm>
            <a:off x="5992950" y="2982375"/>
            <a:ext cx="1663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91" name="Google Shape;1791;p25"/>
          <p:cNvSpPr txBox="1">
            <a:spLocks noGrp="1"/>
          </p:cNvSpPr>
          <p:nvPr>
            <p:ph type="subTitle" idx="6"/>
          </p:nvPr>
        </p:nvSpPr>
        <p:spPr>
          <a:xfrm>
            <a:off x="5992950" y="3300350"/>
            <a:ext cx="1663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bg>
      <p:bgPr>
        <a:solidFill>
          <a:schemeClr val="lt1"/>
        </a:solidFill>
        <a:effectLst/>
      </p:bgPr>
    </p:bg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26"/>
          <p:cNvSpPr/>
          <p:nvPr/>
        </p:nvSpPr>
        <p:spPr>
          <a:xfrm>
            <a:off x="720000" y="3785825"/>
            <a:ext cx="911254" cy="910227"/>
          </a:xfrm>
          <a:custGeom>
            <a:avLst/>
            <a:gdLst/>
            <a:ahLst/>
            <a:cxnLst/>
            <a:rect l="l" t="t" r="r" b="b"/>
            <a:pathLst>
              <a:path w="29289" h="29256" extrusionOk="0">
                <a:moveTo>
                  <a:pt x="20182" y="3970"/>
                </a:moveTo>
                <a:cubicBezTo>
                  <a:pt x="21149" y="4437"/>
                  <a:pt x="22017" y="5071"/>
                  <a:pt x="22817" y="5805"/>
                </a:cubicBezTo>
                <a:lnTo>
                  <a:pt x="25586" y="4804"/>
                </a:lnTo>
                <a:lnTo>
                  <a:pt x="28188" y="8907"/>
                </a:lnTo>
                <a:lnTo>
                  <a:pt x="26086" y="11009"/>
                </a:lnTo>
                <a:cubicBezTo>
                  <a:pt x="26420" y="12009"/>
                  <a:pt x="26587" y="13077"/>
                  <a:pt x="26653" y="14144"/>
                </a:cubicBezTo>
                <a:lnTo>
                  <a:pt x="29289" y="15378"/>
                </a:lnTo>
                <a:lnTo>
                  <a:pt x="28221" y="20149"/>
                </a:lnTo>
                <a:lnTo>
                  <a:pt x="25319" y="20149"/>
                </a:lnTo>
                <a:cubicBezTo>
                  <a:pt x="24819" y="21083"/>
                  <a:pt x="24185" y="21950"/>
                  <a:pt x="23484" y="22750"/>
                </a:cubicBezTo>
                <a:lnTo>
                  <a:pt x="24452" y="25519"/>
                </a:lnTo>
                <a:lnTo>
                  <a:pt x="20349" y="28121"/>
                </a:lnTo>
                <a:lnTo>
                  <a:pt x="18281" y="26053"/>
                </a:lnTo>
                <a:cubicBezTo>
                  <a:pt x="17247" y="26353"/>
                  <a:pt x="16213" y="26553"/>
                  <a:pt x="15145" y="26586"/>
                </a:cubicBezTo>
                <a:lnTo>
                  <a:pt x="13878" y="29255"/>
                </a:lnTo>
                <a:lnTo>
                  <a:pt x="9141" y="28188"/>
                </a:lnTo>
                <a:lnTo>
                  <a:pt x="9141" y="25252"/>
                </a:lnTo>
                <a:cubicBezTo>
                  <a:pt x="8173" y="24752"/>
                  <a:pt x="7306" y="24118"/>
                  <a:pt x="6539" y="23418"/>
                </a:cubicBezTo>
                <a:lnTo>
                  <a:pt x="3770" y="24385"/>
                </a:lnTo>
                <a:lnTo>
                  <a:pt x="1135" y="20282"/>
                </a:lnTo>
                <a:lnTo>
                  <a:pt x="3203" y="18214"/>
                </a:lnTo>
                <a:cubicBezTo>
                  <a:pt x="2870" y="17213"/>
                  <a:pt x="2703" y="16146"/>
                  <a:pt x="2636" y="15112"/>
                </a:cubicBezTo>
                <a:lnTo>
                  <a:pt x="1" y="13844"/>
                </a:lnTo>
                <a:lnTo>
                  <a:pt x="1068" y="9074"/>
                </a:lnTo>
                <a:lnTo>
                  <a:pt x="4004" y="9074"/>
                </a:lnTo>
                <a:cubicBezTo>
                  <a:pt x="4471" y="8140"/>
                  <a:pt x="5105" y="7273"/>
                  <a:pt x="5838" y="6505"/>
                </a:cubicBezTo>
                <a:lnTo>
                  <a:pt x="4838" y="3703"/>
                </a:lnTo>
                <a:lnTo>
                  <a:pt x="8941" y="1102"/>
                </a:lnTo>
                <a:lnTo>
                  <a:pt x="11042" y="3203"/>
                </a:lnTo>
                <a:cubicBezTo>
                  <a:pt x="12043" y="2869"/>
                  <a:pt x="13110" y="2703"/>
                  <a:pt x="14178" y="2636"/>
                </a:cubicBezTo>
                <a:lnTo>
                  <a:pt x="15412" y="1"/>
                </a:lnTo>
                <a:lnTo>
                  <a:pt x="20182" y="1068"/>
                </a:lnTo>
                <a:lnTo>
                  <a:pt x="20182" y="3970"/>
                </a:lnTo>
                <a:close/>
                <a:moveTo>
                  <a:pt x="16012" y="9541"/>
                </a:moveTo>
                <a:cubicBezTo>
                  <a:pt x="11476" y="8540"/>
                  <a:pt x="7973" y="13510"/>
                  <a:pt x="10442" y="17447"/>
                </a:cubicBezTo>
                <a:cubicBezTo>
                  <a:pt x="12910" y="21383"/>
                  <a:pt x="18914" y="20349"/>
                  <a:pt x="19949" y="15812"/>
                </a:cubicBezTo>
                <a:cubicBezTo>
                  <a:pt x="20582" y="12977"/>
                  <a:pt x="18814" y="10175"/>
                  <a:pt x="16012" y="9541"/>
                </a:cubicBezTo>
                <a:close/>
              </a:path>
            </a:pathLst>
          </a:custGeom>
          <a:solidFill>
            <a:srgbClr val="E0E0E0">
              <a:alpha val="44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4" name="Google Shape;1794;p26"/>
          <p:cNvGrpSpPr/>
          <p:nvPr/>
        </p:nvGrpSpPr>
        <p:grpSpPr>
          <a:xfrm>
            <a:off x="7576724" y="3972639"/>
            <a:ext cx="723419" cy="723419"/>
            <a:chOff x="2948201" y="3788666"/>
            <a:chExt cx="450728" cy="450728"/>
          </a:xfrm>
        </p:grpSpPr>
        <p:sp>
          <p:nvSpPr>
            <p:cNvPr id="1795" name="Google Shape;1795;p26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2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98" name="Google Shape;1798;p26"/>
          <p:cNvSpPr txBox="1">
            <a:spLocks noGrp="1"/>
          </p:cNvSpPr>
          <p:nvPr>
            <p:ph type="subTitle" idx="1"/>
          </p:nvPr>
        </p:nvSpPr>
        <p:spPr>
          <a:xfrm>
            <a:off x="2159913" y="2477025"/>
            <a:ext cx="23307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99" name="Google Shape;1799;p26"/>
          <p:cNvSpPr txBox="1">
            <a:spLocks noGrp="1"/>
          </p:cNvSpPr>
          <p:nvPr>
            <p:ph type="subTitle" idx="2"/>
          </p:nvPr>
        </p:nvSpPr>
        <p:spPr>
          <a:xfrm>
            <a:off x="2159904" y="2795000"/>
            <a:ext cx="19809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800" name="Google Shape;1800;p26"/>
          <p:cNvSpPr txBox="1">
            <a:spLocks noGrp="1"/>
          </p:cNvSpPr>
          <p:nvPr>
            <p:ph type="subTitle" idx="3"/>
          </p:nvPr>
        </p:nvSpPr>
        <p:spPr>
          <a:xfrm flipH="1">
            <a:off x="4653388" y="2476525"/>
            <a:ext cx="23307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01" name="Google Shape;1801;p26"/>
          <p:cNvSpPr txBox="1">
            <a:spLocks noGrp="1"/>
          </p:cNvSpPr>
          <p:nvPr>
            <p:ph type="subTitle" idx="4"/>
          </p:nvPr>
        </p:nvSpPr>
        <p:spPr>
          <a:xfrm flipH="1">
            <a:off x="5003180" y="2794500"/>
            <a:ext cx="19809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bg>
      <p:bgPr>
        <a:solidFill>
          <a:schemeClr val="lt1"/>
        </a:solidFill>
        <a:effectLst/>
      </p:bgPr>
    </p:bg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27"/>
          <p:cNvSpPr txBox="1">
            <a:spLocks noGrp="1"/>
          </p:cNvSpPr>
          <p:nvPr>
            <p:ph type="subTitle" idx="1"/>
          </p:nvPr>
        </p:nvSpPr>
        <p:spPr>
          <a:xfrm>
            <a:off x="2169600" y="2456500"/>
            <a:ext cx="4804800" cy="964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900">
                <a:solidFill>
                  <a:schemeClr val="lt2"/>
                </a:solidFill>
                <a:highlight>
                  <a:srgbClr val="FFFFFF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804" name="Google Shape;1804;p27"/>
          <p:cNvSpPr txBox="1">
            <a:spLocks noGrp="1"/>
          </p:cNvSpPr>
          <p:nvPr>
            <p:ph type="title"/>
          </p:nvPr>
        </p:nvSpPr>
        <p:spPr>
          <a:xfrm>
            <a:off x="1927650" y="3507125"/>
            <a:ext cx="52887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None/>
              <a:defRPr sz="22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805" name="Google Shape;1805;p27"/>
          <p:cNvSpPr/>
          <p:nvPr/>
        </p:nvSpPr>
        <p:spPr>
          <a:xfrm rot="-3694751">
            <a:off x="7987837" y="3786226"/>
            <a:ext cx="616886" cy="61688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7"/>
          <p:cNvGrpSpPr/>
          <p:nvPr/>
        </p:nvGrpSpPr>
        <p:grpSpPr>
          <a:xfrm rot="-900422">
            <a:off x="658626" y="714641"/>
            <a:ext cx="818901" cy="807182"/>
            <a:chOff x="2786800" y="3847650"/>
            <a:chExt cx="607925" cy="590950"/>
          </a:xfrm>
        </p:grpSpPr>
        <p:sp>
          <p:nvSpPr>
            <p:cNvPr id="1807" name="Google Shape;1807;p27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4" name="Google Shape;1814;p27"/>
          <p:cNvSpPr txBox="1">
            <a:spLocks noGrp="1"/>
          </p:cNvSpPr>
          <p:nvPr>
            <p:ph type="title" idx="2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bg>
      <p:bgPr>
        <a:solidFill>
          <a:schemeClr val="lt1"/>
        </a:solidFill>
        <a:effectLst/>
      </p:bgPr>
    </p:bg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6" name="Google Shape;1816;p28"/>
          <p:cNvGrpSpPr/>
          <p:nvPr/>
        </p:nvGrpSpPr>
        <p:grpSpPr>
          <a:xfrm>
            <a:off x="885308" y="672821"/>
            <a:ext cx="614703" cy="614703"/>
            <a:chOff x="2948201" y="3788666"/>
            <a:chExt cx="450728" cy="450728"/>
          </a:xfrm>
        </p:grpSpPr>
        <p:sp>
          <p:nvSpPr>
            <p:cNvPr id="1817" name="Google Shape;1817;p28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9" name="Google Shape;1819;p28"/>
          <p:cNvSpPr/>
          <p:nvPr/>
        </p:nvSpPr>
        <p:spPr>
          <a:xfrm rot="-8100000">
            <a:off x="7154697" y="613291"/>
            <a:ext cx="1738681" cy="1143439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4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28"/>
          <p:cNvSpPr txBox="1">
            <a:spLocks noGrp="1"/>
          </p:cNvSpPr>
          <p:nvPr>
            <p:ph type="subTitle" idx="1"/>
          </p:nvPr>
        </p:nvSpPr>
        <p:spPr>
          <a:xfrm>
            <a:off x="2017650" y="2456500"/>
            <a:ext cx="5108700" cy="964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900">
                <a:solidFill>
                  <a:schemeClr val="lt2"/>
                </a:solidFill>
                <a:highlight>
                  <a:srgbClr val="FFFFFF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821" name="Google Shape;1821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22" name="Google Shape;1822;p28"/>
          <p:cNvSpPr txBox="1">
            <a:spLocks noGrp="1"/>
          </p:cNvSpPr>
          <p:nvPr>
            <p:ph type="title" idx="2"/>
          </p:nvPr>
        </p:nvSpPr>
        <p:spPr>
          <a:xfrm>
            <a:off x="2273250" y="3507125"/>
            <a:ext cx="45975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None/>
              <a:defRPr sz="220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3_1"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9"/>
          <p:cNvSpPr/>
          <p:nvPr/>
        </p:nvSpPr>
        <p:spPr>
          <a:xfrm rot="3694812" flipH="1">
            <a:off x="4867885" y="765671"/>
            <a:ext cx="922545" cy="922545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5" name="Google Shape;1825;p29"/>
          <p:cNvGrpSpPr/>
          <p:nvPr/>
        </p:nvGrpSpPr>
        <p:grpSpPr>
          <a:xfrm flipH="1">
            <a:off x="3757407" y="4136630"/>
            <a:ext cx="723464" cy="723464"/>
            <a:chOff x="2948201" y="3788666"/>
            <a:chExt cx="450728" cy="450728"/>
          </a:xfrm>
        </p:grpSpPr>
        <p:sp>
          <p:nvSpPr>
            <p:cNvPr id="1826" name="Google Shape;1826;p29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29"/>
          <p:cNvSpPr/>
          <p:nvPr/>
        </p:nvSpPr>
        <p:spPr>
          <a:xfrm rot="7631368" flipH="1">
            <a:off x="359104" y="466434"/>
            <a:ext cx="1738733" cy="1143473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0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29"/>
          <p:cNvSpPr txBox="1">
            <a:spLocks noGrp="1"/>
          </p:cNvSpPr>
          <p:nvPr>
            <p:ph type="title"/>
          </p:nvPr>
        </p:nvSpPr>
        <p:spPr>
          <a:xfrm>
            <a:off x="713225" y="1814600"/>
            <a:ext cx="33894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30" name="Google Shape;1830;p29"/>
          <p:cNvSpPr txBox="1">
            <a:spLocks noGrp="1"/>
          </p:cNvSpPr>
          <p:nvPr>
            <p:ph type="subTitle" idx="1"/>
          </p:nvPr>
        </p:nvSpPr>
        <p:spPr>
          <a:xfrm>
            <a:off x="713225" y="3246650"/>
            <a:ext cx="3063300" cy="6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30"/>
          <p:cNvSpPr/>
          <p:nvPr/>
        </p:nvSpPr>
        <p:spPr>
          <a:xfrm>
            <a:off x="7995598" y="648125"/>
            <a:ext cx="680622" cy="675372"/>
          </a:xfrm>
          <a:custGeom>
            <a:avLst/>
            <a:gdLst/>
            <a:ahLst/>
            <a:cxnLst/>
            <a:rect l="l" t="t" r="r" b="b"/>
            <a:pathLst>
              <a:path w="21650" h="21483" extrusionOk="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0"/>
          <p:cNvSpPr/>
          <p:nvPr/>
        </p:nvSpPr>
        <p:spPr>
          <a:xfrm>
            <a:off x="4168213" y="4317446"/>
            <a:ext cx="527373" cy="530583"/>
          </a:xfrm>
          <a:custGeom>
            <a:avLst/>
            <a:gdLst/>
            <a:ahLst/>
            <a:cxnLst/>
            <a:rect l="l" t="t" r="r" b="b"/>
            <a:pathLst>
              <a:path w="16880" h="16980" extrusionOk="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30"/>
          <p:cNvSpPr/>
          <p:nvPr/>
        </p:nvSpPr>
        <p:spPr>
          <a:xfrm>
            <a:off x="4606836" y="4188225"/>
            <a:ext cx="368943" cy="366939"/>
          </a:xfrm>
          <a:custGeom>
            <a:avLst/>
            <a:gdLst/>
            <a:ahLst/>
            <a:cxnLst/>
            <a:rect l="l" t="t" r="r" b="b"/>
            <a:pathLst>
              <a:path w="11809" h="11743" extrusionOk="0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0"/>
          <p:cNvSpPr/>
          <p:nvPr/>
        </p:nvSpPr>
        <p:spPr>
          <a:xfrm>
            <a:off x="596653" y="648119"/>
            <a:ext cx="680626" cy="589921"/>
          </a:xfrm>
          <a:custGeom>
            <a:avLst/>
            <a:gdLst/>
            <a:ahLst/>
            <a:cxnLst/>
            <a:rect l="l" t="t" r="r" b="b"/>
            <a:pathLst>
              <a:path w="31657" h="27435" extrusionOk="0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0"/>
          <p:cNvSpPr/>
          <p:nvPr/>
        </p:nvSpPr>
        <p:spPr>
          <a:xfrm>
            <a:off x="1045624" y="587869"/>
            <a:ext cx="295496" cy="338557"/>
          </a:xfrm>
          <a:custGeom>
            <a:avLst/>
            <a:gdLst/>
            <a:ahLst/>
            <a:cxnLst/>
            <a:rect l="l" t="t" r="r" b="b"/>
            <a:pathLst>
              <a:path w="13744" h="15745" extrusionOk="0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0"/>
          <p:cNvSpPr txBox="1">
            <a:spLocks noGrp="1"/>
          </p:cNvSpPr>
          <p:nvPr>
            <p:ph type="title"/>
          </p:nvPr>
        </p:nvSpPr>
        <p:spPr>
          <a:xfrm>
            <a:off x="1474312" y="2579675"/>
            <a:ext cx="27138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endParaRPr/>
          </a:p>
        </p:txBody>
      </p:sp>
      <p:sp>
        <p:nvSpPr>
          <p:cNvPr id="1838" name="Google Shape;1838;p30"/>
          <p:cNvSpPr txBox="1">
            <a:spLocks noGrp="1"/>
          </p:cNvSpPr>
          <p:nvPr>
            <p:ph type="title" idx="2"/>
          </p:nvPr>
        </p:nvSpPr>
        <p:spPr>
          <a:xfrm>
            <a:off x="4955888" y="2579675"/>
            <a:ext cx="27138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endParaRPr/>
          </a:p>
        </p:txBody>
      </p:sp>
      <p:sp>
        <p:nvSpPr>
          <p:cNvPr id="1839" name="Google Shape;1839;p30"/>
          <p:cNvSpPr txBox="1">
            <a:spLocks noGrp="1"/>
          </p:cNvSpPr>
          <p:nvPr>
            <p:ph type="subTitle" idx="1"/>
          </p:nvPr>
        </p:nvSpPr>
        <p:spPr>
          <a:xfrm>
            <a:off x="1397962" y="2947375"/>
            <a:ext cx="2866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0" name="Google Shape;1840;p30"/>
          <p:cNvSpPr txBox="1">
            <a:spLocks noGrp="1"/>
          </p:cNvSpPr>
          <p:nvPr>
            <p:ph type="subTitle" idx="3"/>
          </p:nvPr>
        </p:nvSpPr>
        <p:spPr>
          <a:xfrm>
            <a:off x="4879538" y="2947375"/>
            <a:ext cx="2866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1" name="Google Shape;1841;p30"/>
          <p:cNvSpPr txBox="1">
            <a:spLocks noGrp="1"/>
          </p:cNvSpPr>
          <p:nvPr>
            <p:ph type="title" idx="4"/>
          </p:nvPr>
        </p:nvSpPr>
        <p:spPr>
          <a:xfrm>
            <a:off x="720000" y="426950"/>
            <a:ext cx="7704000" cy="533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 rot="-184338">
            <a:off x="662433" y="577129"/>
            <a:ext cx="456160" cy="524019"/>
            <a:chOff x="991175" y="3562625"/>
            <a:chExt cx="329050" cy="378000"/>
          </a:xfrm>
        </p:grpSpPr>
        <p:sp>
          <p:nvSpPr>
            <p:cNvPr id="139" name="Google Shape;139;p4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4"/>
          <p:cNvSpPr/>
          <p:nvPr/>
        </p:nvSpPr>
        <p:spPr>
          <a:xfrm>
            <a:off x="7752001" y="454024"/>
            <a:ext cx="770200" cy="770200"/>
          </a:xfrm>
          <a:custGeom>
            <a:avLst/>
            <a:gdLst/>
            <a:ahLst/>
            <a:cxnLst/>
            <a:rect l="l" t="t" r="r" b="b"/>
            <a:pathLst>
              <a:path w="22129" h="22129" extrusionOk="0">
                <a:moveTo>
                  <a:pt x="11242" y="7061"/>
                </a:moveTo>
                <a:cubicBezTo>
                  <a:pt x="13026" y="7061"/>
                  <a:pt x="14637" y="8278"/>
                  <a:pt x="15077" y="10092"/>
                </a:cubicBezTo>
                <a:cubicBezTo>
                  <a:pt x="15740" y="12744"/>
                  <a:pt x="13635" y="14991"/>
                  <a:pt x="11235" y="14991"/>
                </a:cubicBezTo>
                <a:cubicBezTo>
                  <a:pt x="10555" y="14991"/>
                  <a:pt x="9851" y="14810"/>
                  <a:pt x="9180" y="14408"/>
                </a:cubicBezTo>
                <a:cubicBezTo>
                  <a:pt x="6171" y="12584"/>
                  <a:pt x="6870" y="8025"/>
                  <a:pt x="10305" y="7174"/>
                </a:cubicBezTo>
                <a:cubicBezTo>
                  <a:pt x="10619" y="7097"/>
                  <a:pt x="10933" y="7061"/>
                  <a:pt x="11242" y="7061"/>
                </a:cubicBezTo>
                <a:close/>
                <a:moveTo>
                  <a:pt x="10244" y="0"/>
                </a:moveTo>
                <a:lnTo>
                  <a:pt x="6657" y="882"/>
                </a:lnTo>
                <a:lnTo>
                  <a:pt x="6718" y="3101"/>
                </a:lnTo>
                <a:cubicBezTo>
                  <a:pt x="5989" y="3496"/>
                  <a:pt x="5350" y="3952"/>
                  <a:pt x="4773" y="4529"/>
                </a:cubicBezTo>
                <a:lnTo>
                  <a:pt x="2645" y="3800"/>
                </a:lnTo>
                <a:lnTo>
                  <a:pt x="761" y="6961"/>
                </a:lnTo>
                <a:lnTo>
                  <a:pt x="2372" y="8511"/>
                </a:lnTo>
                <a:cubicBezTo>
                  <a:pt x="2128" y="9271"/>
                  <a:pt x="2007" y="10092"/>
                  <a:pt x="1976" y="10882"/>
                </a:cubicBezTo>
                <a:lnTo>
                  <a:pt x="1" y="11885"/>
                </a:lnTo>
                <a:lnTo>
                  <a:pt x="882" y="15472"/>
                </a:lnTo>
                <a:lnTo>
                  <a:pt x="3101" y="15411"/>
                </a:lnTo>
                <a:cubicBezTo>
                  <a:pt x="3466" y="16140"/>
                  <a:pt x="3952" y="16779"/>
                  <a:pt x="4530" y="17356"/>
                </a:cubicBezTo>
                <a:lnTo>
                  <a:pt x="3800" y="19484"/>
                </a:lnTo>
                <a:lnTo>
                  <a:pt x="6961" y="21368"/>
                </a:lnTo>
                <a:lnTo>
                  <a:pt x="8511" y="19757"/>
                </a:lnTo>
                <a:cubicBezTo>
                  <a:pt x="9271" y="20001"/>
                  <a:pt x="10092" y="20122"/>
                  <a:pt x="10882" y="20153"/>
                </a:cubicBezTo>
                <a:lnTo>
                  <a:pt x="11885" y="22128"/>
                </a:lnTo>
                <a:lnTo>
                  <a:pt x="15472" y="21277"/>
                </a:lnTo>
                <a:lnTo>
                  <a:pt x="15411" y="19028"/>
                </a:lnTo>
                <a:cubicBezTo>
                  <a:pt x="16141" y="18663"/>
                  <a:pt x="16779" y="18177"/>
                  <a:pt x="17357" y="17630"/>
                </a:cubicBezTo>
                <a:lnTo>
                  <a:pt x="19484" y="18329"/>
                </a:lnTo>
                <a:lnTo>
                  <a:pt x="21369" y="15168"/>
                </a:lnTo>
                <a:lnTo>
                  <a:pt x="19758" y="13617"/>
                </a:lnTo>
                <a:cubicBezTo>
                  <a:pt x="20001" y="12858"/>
                  <a:pt x="20123" y="12037"/>
                  <a:pt x="20153" y="11247"/>
                </a:cubicBezTo>
                <a:lnTo>
                  <a:pt x="22129" y="10244"/>
                </a:lnTo>
                <a:lnTo>
                  <a:pt x="21278" y="6657"/>
                </a:lnTo>
                <a:lnTo>
                  <a:pt x="19028" y="6718"/>
                </a:lnTo>
                <a:cubicBezTo>
                  <a:pt x="18664" y="5988"/>
                  <a:pt x="18177" y="5350"/>
                  <a:pt x="17630" y="4772"/>
                </a:cubicBezTo>
                <a:lnTo>
                  <a:pt x="18329" y="2645"/>
                </a:lnTo>
                <a:lnTo>
                  <a:pt x="15168" y="760"/>
                </a:lnTo>
                <a:lnTo>
                  <a:pt x="13618" y="2371"/>
                </a:lnTo>
                <a:cubicBezTo>
                  <a:pt x="12858" y="2128"/>
                  <a:pt x="12037" y="2006"/>
                  <a:pt x="11247" y="1976"/>
                </a:cubicBezTo>
                <a:lnTo>
                  <a:pt x="10244" y="0"/>
                </a:lnTo>
                <a:close/>
              </a:path>
            </a:pathLst>
          </a:custGeom>
          <a:solidFill>
            <a:srgbClr val="E0E0E0">
              <a:alpha val="3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subTitle" idx="1"/>
          </p:nvPr>
        </p:nvSpPr>
        <p:spPr>
          <a:xfrm>
            <a:off x="756600" y="1415400"/>
            <a:ext cx="7630800" cy="318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_1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31"/>
          <p:cNvSpPr/>
          <p:nvPr/>
        </p:nvSpPr>
        <p:spPr>
          <a:xfrm flipH="1">
            <a:off x="924974" y="3819466"/>
            <a:ext cx="7294071" cy="8040"/>
          </a:xfrm>
          <a:custGeom>
            <a:avLst/>
            <a:gdLst/>
            <a:ahLst/>
            <a:cxnLst/>
            <a:rect l="l" t="t" r="r" b="b"/>
            <a:pathLst>
              <a:path w="243684" h="153" extrusionOk="0">
                <a:moveTo>
                  <a:pt x="121857" y="0"/>
                </a:moveTo>
                <a:cubicBezTo>
                  <a:pt x="54561" y="0"/>
                  <a:pt x="1" y="0"/>
                  <a:pt x="1" y="61"/>
                </a:cubicBezTo>
                <a:cubicBezTo>
                  <a:pt x="1" y="122"/>
                  <a:pt x="54561" y="152"/>
                  <a:pt x="121857" y="152"/>
                </a:cubicBezTo>
                <a:cubicBezTo>
                  <a:pt x="189123" y="152"/>
                  <a:pt x="243683" y="122"/>
                  <a:pt x="243683" y="61"/>
                </a:cubicBezTo>
                <a:cubicBezTo>
                  <a:pt x="243683" y="0"/>
                  <a:pt x="189153" y="0"/>
                  <a:pt x="12185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4" name="Google Shape;1844;p31"/>
          <p:cNvGrpSpPr/>
          <p:nvPr/>
        </p:nvGrpSpPr>
        <p:grpSpPr>
          <a:xfrm>
            <a:off x="442290" y="2055681"/>
            <a:ext cx="3725785" cy="2681412"/>
            <a:chOff x="1266075" y="1471525"/>
            <a:chExt cx="5021950" cy="3614250"/>
          </a:xfrm>
        </p:grpSpPr>
        <p:sp>
          <p:nvSpPr>
            <p:cNvPr id="1845" name="Google Shape;1845;p31"/>
            <p:cNvSpPr/>
            <p:nvPr/>
          </p:nvSpPr>
          <p:spPr>
            <a:xfrm>
              <a:off x="1266075" y="3872375"/>
              <a:ext cx="5021950" cy="1213400"/>
            </a:xfrm>
            <a:custGeom>
              <a:avLst/>
              <a:gdLst/>
              <a:ahLst/>
              <a:cxnLst/>
              <a:rect l="l" t="t" r="r" b="b"/>
              <a:pathLst>
                <a:path w="200878" h="48536" extrusionOk="0">
                  <a:moveTo>
                    <a:pt x="1" y="1"/>
                  </a:moveTo>
                  <a:lnTo>
                    <a:pt x="1535" y="5471"/>
                  </a:lnTo>
                  <a:lnTo>
                    <a:pt x="149874" y="48535"/>
                  </a:lnTo>
                  <a:lnTo>
                    <a:pt x="200877" y="14878"/>
                  </a:lnTo>
                  <a:lnTo>
                    <a:pt x="200877" y="10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1266075" y="3254450"/>
              <a:ext cx="5021950" cy="1707075"/>
            </a:xfrm>
            <a:custGeom>
              <a:avLst/>
              <a:gdLst/>
              <a:ahLst/>
              <a:cxnLst/>
              <a:rect l="l" t="t" r="r" b="b"/>
              <a:pathLst>
                <a:path w="200878" h="68283" extrusionOk="0">
                  <a:moveTo>
                    <a:pt x="53205" y="0"/>
                  </a:moveTo>
                  <a:lnTo>
                    <a:pt x="1" y="24718"/>
                  </a:lnTo>
                  <a:lnTo>
                    <a:pt x="149874" y="68282"/>
                  </a:lnTo>
                  <a:lnTo>
                    <a:pt x="200877" y="34992"/>
                  </a:lnTo>
                  <a:lnTo>
                    <a:pt x="532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5010425" y="4903950"/>
              <a:ext cx="98425" cy="177650"/>
            </a:xfrm>
            <a:custGeom>
              <a:avLst/>
              <a:gdLst/>
              <a:ahLst/>
              <a:cxnLst/>
              <a:rect l="l" t="t" r="r" b="b"/>
              <a:pathLst>
                <a:path w="3937" h="7106" extrusionOk="0">
                  <a:moveTo>
                    <a:pt x="3936" y="1"/>
                  </a:moveTo>
                  <a:lnTo>
                    <a:pt x="3936" y="1"/>
                  </a:lnTo>
                  <a:cubicBezTo>
                    <a:pt x="2502" y="2302"/>
                    <a:pt x="1201" y="4671"/>
                    <a:pt x="0" y="7106"/>
                  </a:cubicBezTo>
                  <a:cubicBezTo>
                    <a:pt x="767" y="5972"/>
                    <a:pt x="1434" y="4804"/>
                    <a:pt x="2068" y="3603"/>
                  </a:cubicBezTo>
                  <a:cubicBezTo>
                    <a:pt x="2735" y="2436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5132175" y="4824725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6" y="1"/>
                  </a:moveTo>
                  <a:cubicBezTo>
                    <a:pt x="2502" y="2302"/>
                    <a:pt x="1201" y="4637"/>
                    <a:pt x="0" y="7072"/>
                  </a:cubicBezTo>
                  <a:cubicBezTo>
                    <a:pt x="767" y="5972"/>
                    <a:pt x="1435" y="4804"/>
                    <a:pt x="2068" y="3603"/>
                  </a:cubicBezTo>
                  <a:cubicBezTo>
                    <a:pt x="2769" y="2436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5253925" y="4744675"/>
              <a:ext cx="98425" cy="177650"/>
            </a:xfrm>
            <a:custGeom>
              <a:avLst/>
              <a:gdLst/>
              <a:ahLst/>
              <a:cxnLst/>
              <a:rect l="l" t="t" r="r" b="b"/>
              <a:pathLst>
                <a:path w="3937" h="7106" extrusionOk="0">
                  <a:moveTo>
                    <a:pt x="3937" y="0"/>
                  </a:moveTo>
                  <a:cubicBezTo>
                    <a:pt x="2502" y="2302"/>
                    <a:pt x="1201" y="4670"/>
                    <a:pt x="0" y="7105"/>
                  </a:cubicBezTo>
                  <a:cubicBezTo>
                    <a:pt x="768" y="5971"/>
                    <a:pt x="1435" y="4804"/>
                    <a:pt x="2069" y="3603"/>
                  </a:cubicBezTo>
                  <a:cubicBezTo>
                    <a:pt x="2769" y="2435"/>
                    <a:pt x="3369" y="1235"/>
                    <a:pt x="3937" y="34"/>
                  </a:cubicBezTo>
                  <a:lnTo>
                    <a:pt x="39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5376500" y="4665450"/>
              <a:ext cx="98450" cy="177650"/>
            </a:xfrm>
            <a:custGeom>
              <a:avLst/>
              <a:gdLst/>
              <a:ahLst/>
              <a:cxnLst/>
              <a:rect l="l" t="t" r="r" b="b"/>
              <a:pathLst>
                <a:path w="3938" h="7106" extrusionOk="0">
                  <a:moveTo>
                    <a:pt x="3937" y="0"/>
                  </a:moveTo>
                  <a:lnTo>
                    <a:pt x="3937" y="0"/>
                  </a:lnTo>
                  <a:cubicBezTo>
                    <a:pt x="2469" y="2302"/>
                    <a:pt x="1168" y="4670"/>
                    <a:pt x="1" y="7106"/>
                  </a:cubicBezTo>
                  <a:cubicBezTo>
                    <a:pt x="735" y="5971"/>
                    <a:pt x="1435" y="4804"/>
                    <a:pt x="2069" y="3603"/>
                  </a:cubicBezTo>
                  <a:cubicBezTo>
                    <a:pt x="2736" y="2436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5498275" y="4586225"/>
              <a:ext cx="97575" cy="176825"/>
            </a:xfrm>
            <a:custGeom>
              <a:avLst/>
              <a:gdLst/>
              <a:ahLst/>
              <a:cxnLst/>
              <a:rect l="l" t="t" r="r" b="b"/>
              <a:pathLst>
                <a:path w="3903" h="7073" extrusionOk="0">
                  <a:moveTo>
                    <a:pt x="3903" y="1"/>
                  </a:moveTo>
                  <a:lnTo>
                    <a:pt x="3903" y="1"/>
                  </a:lnTo>
                  <a:cubicBezTo>
                    <a:pt x="3169" y="1135"/>
                    <a:pt x="2468" y="2302"/>
                    <a:pt x="1868" y="3503"/>
                  </a:cubicBezTo>
                  <a:cubicBezTo>
                    <a:pt x="1168" y="4637"/>
                    <a:pt x="534" y="5838"/>
                    <a:pt x="0" y="7072"/>
                  </a:cubicBezTo>
                  <a:cubicBezTo>
                    <a:pt x="734" y="5971"/>
                    <a:pt x="1434" y="4804"/>
                    <a:pt x="2035" y="3603"/>
                  </a:cubicBezTo>
                  <a:cubicBezTo>
                    <a:pt x="2735" y="2436"/>
                    <a:pt x="3369" y="1235"/>
                    <a:pt x="39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5620025" y="4507000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6" y="1"/>
                  </a:moveTo>
                  <a:lnTo>
                    <a:pt x="3936" y="1"/>
                  </a:lnTo>
                  <a:cubicBezTo>
                    <a:pt x="2469" y="2269"/>
                    <a:pt x="1168" y="4637"/>
                    <a:pt x="0" y="7072"/>
                  </a:cubicBezTo>
                  <a:cubicBezTo>
                    <a:pt x="734" y="5938"/>
                    <a:pt x="1435" y="4771"/>
                    <a:pt x="2068" y="3570"/>
                  </a:cubicBezTo>
                  <a:cubicBezTo>
                    <a:pt x="2735" y="2402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5741775" y="4426950"/>
              <a:ext cx="98425" cy="177650"/>
            </a:xfrm>
            <a:custGeom>
              <a:avLst/>
              <a:gdLst/>
              <a:ahLst/>
              <a:cxnLst/>
              <a:rect l="l" t="t" r="r" b="b"/>
              <a:pathLst>
                <a:path w="3937" h="7106" extrusionOk="0">
                  <a:moveTo>
                    <a:pt x="3936" y="0"/>
                  </a:moveTo>
                  <a:lnTo>
                    <a:pt x="3936" y="0"/>
                  </a:lnTo>
                  <a:cubicBezTo>
                    <a:pt x="2502" y="2302"/>
                    <a:pt x="1168" y="4670"/>
                    <a:pt x="0" y="7105"/>
                  </a:cubicBezTo>
                  <a:cubicBezTo>
                    <a:pt x="734" y="5971"/>
                    <a:pt x="1435" y="4804"/>
                    <a:pt x="2068" y="3603"/>
                  </a:cubicBezTo>
                  <a:cubicBezTo>
                    <a:pt x="2736" y="2435"/>
                    <a:pt x="3369" y="1234"/>
                    <a:pt x="393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5863525" y="4347725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7" y="0"/>
                  </a:moveTo>
                  <a:cubicBezTo>
                    <a:pt x="3169" y="1134"/>
                    <a:pt x="2502" y="2302"/>
                    <a:pt x="1869" y="3503"/>
                  </a:cubicBezTo>
                  <a:cubicBezTo>
                    <a:pt x="1168" y="4670"/>
                    <a:pt x="568" y="5838"/>
                    <a:pt x="1" y="7072"/>
                  </a:cubicBezTo>
                  <a:cubicBezTo>
                    <a:pt x="734" y="5971"/>
                    <a:pt x="1435" y="4804"/>
                    <a:pt x="2069" y="3603"/>
                  </a:cubicBezTo>
                  <a:cubicBezTo>
                    <a:pt x="2736" y="2435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5985275" y="4268500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7" y="0"/>
                  </a:moveTo>
                  <a:lnTo>
                    <a:pt x="3937" y="0"/>
                  </a:lnTo>
                  <a:cubicBezTo>
                    <a:pt x="2502" y="2269"/>
                    <a:pt x="1202" y="4637"/>
                    <a:pt x="1" y="7072"/>
                  </a:cubicBezTo>
                  <a:cubicBezTo>
                    <a:pt x="768" y="5938"/>
                    <a:pt x="1435" y="4770"/>
                    <a:pt x="2069" y="3603"/>
                  </a:cubicBezTo>
                  <a:cubicBezTo>
                    <a:pt x="2736" y="2435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6107025" y="4189275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7" y="0"/>
                  </a:moveTo>
                  <a:lnTo>
                    <a:pt x="3937" y="0"/>
                  </a:lnTo>
                  <a:cubicBezTo>
                    <a:pt x="3203" y="1101"/>
                    <a:pt x="2503" y="2269"/>
                    <a:pt x="1869" y="3470"/>
                  </a:cubicBezTo>
                  <a:cubicBezTo>
                    <a:pt x="1202" y="4637"/>
                    <a:pt x="568" y="5838"/>
                    <a:pt x="1" y="7072"/>
                  </a:cubicBezTo>
                  <a:cubicBezTo>
                    <a:pt x="768" y="5938"/>
                    <a:pt x="1435" y="4771"/>
                    <a:pt x="2069" y="3570"/>
                  </a:cubicBezTo>
                  <a:cubicBezTo>
                    <a:pt x="2769" y="2402"/>
                    <a:pt x="3370" y="1201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6228775" y="4180100"/>
              <a:ext cx="59250" cy="106775"/>
            </a:xfrm>
            <a:custGeom>
              <a:avLst/>
              <a:gdLst/>
              <a:ahLst/>
              <a:cxnLst/>
              <a:rect l="l" t="t" r="r" b="b"/>
              <a:pathLst>
                <a:path w="2370" h="4271" extrusionOk="0">
                  <a:moveTo>
                    <a:pt x="2369" y="1"/>
                  </a:moveTo>
                  <a:lnTo>
                    <a:pt x="2369" y="1"/>
                  </a:lnTo>
                  <a:cubicBezTo>
                    <a:pt x="1869" y="668"/>
                    <a:pt x="1469" y="1368"/>
                    <a:pt x="1102" y="2102"/>
                  </a:cubicBezTo>
                  <a:cubicBezTo>
                    <a:pt x="668" y="2769"/>
                    <a:pt x="301" y="3503"/>
                    <a:pt x="1" y="4270"/>
                  </a:cubicBezTo>
                  <a:cubicBezTo>
                    <a:pt x="501" y="3603"/>
                    <a:pt x="935" y="2903"/>
                    <a:pt x="1302" y="2169"/>
                  </a:cubicBezTo>
                  <a:cubicBezTo>
                    <a:pt x="1702" y="1502"/>
                    <a:pt x="2069" y="768"/>
                    <a:pt x="23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4849475" y="4916450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0" y="1"/>
                  </a:moveTo>
                  <a:cubicBezTo>
                    <a:pt x="167" y="335"/>
                    <a:pt x="400" y="668"/>
                    <a:pt x="667" y="1002"/>
                  </a:cubicBezTo>
                  <a:cubicBezTo>
                    <a:pt x="1101" y="1602"/>
                    <a:pt x="1735" y="2436"/>
                    <a:pt x="2435" y="3303"/>
                  </a:cubicBezTo>
                  <a:cubicBezTo>
                    <a:pt x="3169" y="4171"/>
                    <a:pt x="3836" y="4971"/>
                    <a:pt x="4370" y="5505"/>
                  </a:cubicBezTo>
                  <a:cubicBezTo>
                    <a:pt x="4603" y="5805"/>
                    <a:pt x="4904" y="6072"/>
                    <a:pt x="5237" y="6339"/>
                  </a:cubicBezTo>
                  <a:cubicBezTo>
                    <a:pt x="5004" y="6005"/>
                    <a:pt x="4737" y="5705"/>
                    <a:pt x="4470" y="5405"/>
                  </a:cubicBezTo>
                  <a:lnTo>
                    <a:pt x="2602" y="3170"/>
                  </a:lnTo>
                  <a:lnTo>
                    <a:pt x="767" y="902"/>
                  </a:lnTo>
                  <a:cubicBezTo>
                    <a:pt x="534" y="568"/>
                    <a:pt x="267" y="268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4677675" y="4866425"/>
              <a:ext cx="130125" cy="159300"/>
            </a:xfrm>
            <a:custGeom>
              <a:avLst/>
              <a:gdLst/>
              <a:ahLst/>
              <a:cxnLst/>
              <a:rect l="l" t="t" r="r" b="b"/>
              <a:pathLst>
                <a:path w="5205" h="6372" extrusionOk="0">
                  <a:moveTo>
                    <a:pt x="1" y="1"/>
                  </a:moveTo>
                  <a:cubicBezTo>
                    <a:pt x="167" y="367"/>
                    <a:pt x="401" y="701"/>
                    <a:pt x="634" y="1035"/>
                  </a:cubicBezTo>
                  <a:cubicBezTo>
                    <a:pt x="1101" y="1635"/>
                    <a:pt x="1702" y="2469"/>
                    <a:pt x="2436" y="3336"/>
                  </a:cubicBezTo>
                  <a:cubicBezTo>
                    <a:pt x="3170" y="4204"/>
                    <a:pt x="3837" y="4971"/>
                    <a:pt x="4370" y="5538"/>
                  </a:cubicBezTo>
                  <a:cubicBezTo>
                    <a:pt x="4604" y="5838"/>
                    <a:pt x="4904" y="6105"/>
                    <a:pt x="5204" y="6372"/>
                  </a:cubicBezTo>
                  <a:cubicBezTo>
                    <a:pt x="5004" y="6038"/>
                    <a:pt x="4737" y="5705"/>
                    <a:pt x="4470" y="5438"/>
                  </a:cubicBezTo>
                  <a:cubicBezTo>
                    <a:pt x="3937" y="4804"/>
                    <a:pt x="3303" y="4037"/>
                    <a:pt x="2602" y="3203"/>
                  </a:cubicBezTo>
                  <a:lnTo>
                    <a:pt x="768" y="935"/>
                  </a:lnTo>
                  <a:cubicBezTo>
                    <a:pt x="534" y="601"/>
                    <a:pt x="267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4505050" y="4818050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1" y="1"/>
                  </a:moveTo>
                  <a:cubicBezTo>
                    <a:pt x="201" y="368"/>
                    <a:pt x="434" y="701"/>
                    <a:pt x="668" y="1002"/>
                  </a:cubicBezTo>
                  <a:cubicBezTo>
                    <a:pt x="1101" y="1602"/>
                    <a:pt x="1735" y="2436"/>
                    <a:pt x="2469" y="3303"/>
                  </a:cubicBezTo>
                  <a:cubicBezTo>
                    <a:pt x="3203" y="4204"/>
                    <a:pt x="3870" y="4971"/>
                    <a:pt x="4370" y="5505"/>
                  </a:cubicBezTo>
                  <a:cubicBezTo>
                    <a:pt x="4637" y="5805"/>
                    <a:pt x="4938" y="6105"/>
                    <a:pt x="5238" y="6339"/>
                  </a:cubicBezTo>
                  <a:cubicBezTo>
                    <a:pt x="5004" y="6005"/>
                    <a:pt x="4771" y="5705"/>
                    <a:pt x="4504" y="5405"/>
                  </a:cubicBezTo>
                  <a:lnTo>
                    <a:pt x="2636" y="3170"/>
                  </a:lnTo>
                  <a:lnTo>
                    <a:pt x="801" y="901"/>
                  </a:lnTo>
                  <a:cubicBezTo>
                    <a:pt x="568" y="568"/>
                    <a:pt x="301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4333275" y="4768850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368"/>
                    <a:pt x="400" y="701"/>
                    <a:pt x="667" y="1035"/>
                  </a:cubicBezTo>
                  <a:cubicBezTo>
                    <a:pt x="1101" y="1635"/>
                    <a:pt x="1735" y="2436"/>
                    <a:pt x="2469" y="3336"/>
                  </a:cubicBezTo>
                  <a:cubicBezTo>
                    <a:pt x="3169" y="4204"/>
                    <a:pt x="3870" y="4971"/>
                    <a:pt x="4370" y="5538"/>
                  </a:cubicBezTo>
                  <a:cubicBezTo>
                    <a:pt x="4637" y="5838"/>
                    <a:pt x="4937" y="6105"/>
                    <a:pt x="5237" y="6372"/>
                  </a:cubicBezTo>
                  <a:cubicBezTo>
                    <a:pt x="5004" y="6038"/>
                    <a:pt x="4770" y="5705"/>
                    <a:pt x="4503" y="5438"/>
                  </a:cubicBezTo>
                  <a:lnTo>
                    <a:pt x="2635" y="3203"/>
                  </a:lnTo>
                  <a:lnTo>
                    <a:pt x="801" y="935"/>
                  </a:lnTo>
                  <a:cubicBezTo>
                    <a:pt x="567" y="601"/>
                    <a:pt x="300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161475" y="4720500"/>
              <a:ext cx="130950" cy="158450"/>
            </a:xfrm>
            <a:custGeom>
              <a:avLst/>
              <a:gdLst/>
              <a:ahLst/>
              <a:cxnLst/>
              <a:rect l="l" t="t" r="r" b="b"/>
              <a:pathLst>
                <a:path w="5238" h="6338" extrusionOk="0">
                  <a:moveTo>
                    <a:pt x="1" y="0"/>
                  </a:moveTo>
                  <a:lnTo>
                    <a:pt x="1" y="0"/>
                  </a:lnTo>
                  <a:cubicBezTo>
                    <a:pt x="201" y="334"/>
                    <a:pt x="401" y="701"/>
                    <a:pt x="668" y="1001"/>
                  </a:cubicBezTo>
                  <a:cubicBezTo>
                    <a:pt x="1101" y="1601"/>
                    <a:pt x="1735" y="2435"/>
                    <a:pt x="2469" y="3302"/>
                  </a:cubicBezTo>
                  <a:cubicBezTo>
                    <a:pt x="3169" y="4203"/>
                    <a:pt x="3870" y="4970"/>
                    <a:pt x="4370" y="5504"/>
                  </a:cubicBezTo>
                  <a:cubicBezTo>
                    <a:pt x="4637" y="5804"/>
                    <a:pt x="4937" y="6104"/>
                    <a:pt x="5238" y="6338"/>
                  </a:cubicBezTo>
                  <a:cubicBezTo>
                    <a:pt x="5004" y="6004"/>
                    <a:pt x="4771" y="5704"/>
                    <a:pt x="4504" y="5404"/>
                  </a:cubicBezTo>
                  <a:cubicBezTo>
                    <a:pt x="3970" y="4770"/>
                    <a:pt x="3336" y="4003"/>
                    <a:pt x="2636" y="3169"/>
                  </a:cubicBezTo>
                  <a:lnTo>
                    <a:pt x="801" y="901"/>
                  </a:lnTo>
                  <a:cubicBezTo>
                    <a:pt x="568" y="567"/>
                    <a:pt x="301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3989675" y="4671275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368"/>
                    <a:pt x="401" y="701"/>
                    <a:pt x="668" y="1002"/>
                  </a:cubicBezTo>
                  <a:cubicBezTo>
                    <a:pt x="1102" y="1635"/>
                    <a:pt x="1736" y="2436"/>
                    <a:pt x="2469" y="3337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38"/>
                    <a:pt x="4904" y="6105"/>
                    <a:pt x="5238" y="6339"/>
                  </a:cubicBezTo>
                  <a:cubicBezTo>
                    <a:pt x="5005" y="6005"/>
                    <a:pt x="4771" y="5705"/>
                    <a:pt x="4471" y="5405"/>
                  </a:cubicBezTo>
                  <a:lnTo>
                    <a:pt x="2603" y="3170"/>
                  </a:lnTo>
                  <a:lnTo>
                    <a:pt x="802" y="935"/>
                  </a:lnTo>
                  <a:cubicBezTo>
                    <a:pt x="535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3817900" y="4622925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0" y="0"/>
                  </a:moveTo>
                  <a:cubicBezTo>
                    <a:pt x="167" y="334"/>
                    <a:pt x="401" y="667"/>
                    <a:pt x="668" y="1001"/>
                  </a:cubicBezTo>
                  <a:cubicBezTo>
                    <a:pt x="1101" y="1601"/>
                    <a:pt x="1735" y="2402"/>
                    <a:pt x="2435" y="3303"/>
                  </a:cubicBezTo>
                  <a:cubicBezTo>
                    <a:pt x="3169" y="4170"/>
                    <a:pt x="3870" y="4970"/>
                    <a:pt x="4370" y="5504"/>
                  </a:cubicBezTo>
                  <a:cubicBezTo>
                    <a:pt x="4637" y="5804"/>
                    <a:pt x="4904" y="6071"/>
                    <a:pt x="5237" y="6338"/>
                  </a:cubicBezTo>
                  <a:cubicBezTo>
                    <a:pt x="5004" y="6005"/>
                    <a:pt x="4770" y="5671"/>
                    <a:pt x="4470" y="5404"/>
                  </a:cubicBezTo>
                  <a:lnTo>
                    <a:pt x="2602" y="3169"/>
                  </a:lnTo>
                  <a:lnTo>
                    <a:pt x="768" y="901"/>
                  </a:lnTo>
                  <a:cubicBezTo>
                    <a:pt x="534" y="567"/>
                    <a:pt x="267" y="267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646100" y="4563700"/>
              <a:ext cx="130950" cy="159325"/>
            </a:xfrm>
            <a:custGeom>
              <a:avLst/>
              <a:gdLst/>
              <a:ahLst/>
              <a:cxnLst/>
              <a:rect l="l" t="t" r="r" b="b"/>
              <a:pathLst>
                <a:path w="5238" h="6373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368"/>
                    <a:pt x="401" y="701"/>
                    <a:pt x="668" y="1035"/>
                  </a:cubicBezTo>
                  <a:cubicBezTo>
                    <a:pt x="1102" y="1635"/>
                    <a:pt x="1735" y="2436"/>
                    <a:pt x="2436" y="3337"/>
                  </a:cubicBezTo>
                  <a:cubicBezTo>
                    <a:pt x="3170" y="4204"/>
                    <a:pt x="3870" y="4971"/>
                    <a:pt x="4371" y="5538"/>
                  </a:cubicBezTo>
                  <a:cubicBezTo>
                    <a:pt x="4637" y="5838"/>
                    <a:pt x="4904" y="6105"/>
                    <a:pt x="5238" y="6372"/>
                  </a:cubicBezTo>
                  <a:cubicBezTo>
                    <a:pt x="5004" y="6039"/>
                    <a:pt x="4738" y="5705"/>
                    <a:pt x="4471" y="5438"/>
                  </a:cubicBezTo>
                  <a:lnTo>
                    <a:pt x="2603" y="3203"/>
                  </a:lnTo>
                  <a:lnTo>
                    <a:pt x="768" y="935"/>
                  </a:lnTo>
                  <a:cubicBezTo>
                    <a:pt x="535" y="601"/>
                    <a:pt x="268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3454300" y="4511175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1" y="0"/>
                  </a:moveTo>
                  <a:cubicBezTo>
                    <a:pt x="201" y="334"/>
                    <a:pt x="434" y="668"/>
                    <a:pt x="668" y="1001"/>
                  </a:cubicBezTo>
                  <a:cubicBezTo>
                    <a:pt x="1101" y="1602"/>
                    <a:pt x="1735" y="2435"/>
                    <a:pt x="2469" y="3303"/>
                  </a:cubicBezTo>
                  <a:cubicBezTo>
                    <a:pt x="3170" y="4170"/>
                    <a:pt x="3870" y="4971"/>
                    <a:pt x="4370" y="5504"/>
                  </a:cubicBezTo>
                  <a:cubicBezTo>
                    <a:pt x="4637" y="5805"/>
                    <a:pt x="4938" y="6071"/>
                    <a:pt x="5238" y="6338"/>
                  </a:cubicBezTo>
                  <a:cubicBezTo>
                    <a:pt x="5038" y="6005"/>
                    <a:pt x="4771" y="5704"/>
                    <a:pt x="4504" y="5404"/>
                  </a:cubicBezTo>
                  <a:cubicBezTo>
                    <a:pt x="3970" y="4770"/>
                    <a:pt x="3336" y="4003"/>
                    <a:pt x="2636" y="3169"/>
                  </a:cubicBezTo>
                  <a:lnTo>
                    <a:pt x="801" y="901"/>
                  </a:lnTo>
                  <a:cubicBezTo>
                    <a:pt x="568" y="567"/>
                    <a:pt x="301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263325" y="4457800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1" y="0"/>
                  </a:moveTo>
                  <a:cubicBezTo>
                    <a:pt x="168" y="334"/>
                    <a:pt x="401" y="668"/>
                    <a:pt x="668" y="1001"/>
                  </a:cubicBezTo>
                  <a:cubicBezTo>
                    <a:pt x="1102" y="1602"/>
                    <a:pt x="1735" y="2436"/>
                    <a:pt x="2436" y="3303"/>
                  </a:cubicBezTo>
                  <a:cubicBezTo>
                    <a:pt x="3170" y="4204"/>
                    <a:pt x="3870" y="4971"/>
                    <a:pt x="4371" y="5504"/>
                  </a:cubicBezTo>
                  <a:cubicBezTo>
                    <a:pt x="4638" y="5805"/>
                    <a:pt x="4904" y="6105"/>
                    <a:pt x="5238" y="6338"/>
                  </a:cubicBezTo>
                  <a:cubicBezTo>
                    <a:pt x="5004" y="6005"/>
                    <a:pt x="4771" y="5705"/>
                    <a:pt x="4471" y="5404"/>
                  </a:cubicBezTo>
                  <a:lnTo>
                    <a:pt x="2603" y="3169"/>
                  </a:lnTo>
                  <a:cubicBezTo>
                    <a:pt x="1936" y="2302"/>
                    <a:pt x="1302" y="1535"/>
                    <a:pt x="768" y="901"/>
                  </a:cubicBezTo>
                  <a:cubicBezTo>
                    <a:pt x="535" y="568"/>
                    <a:pt x="268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070700" y="4395250"/>
              <a:ext cx="131775" cy="159300"/>
            </a:xfrm>
            <a:custGeom>
              <a:avLst/>
              <a:gdLst/>
              <a:ahLst/>
              <a:cxnLst/>
              <a:rect l="l" t="t" r="r" b="b"/>
              <a:pathLst>
                <a:path w="5271" h="6372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368"/>
                    <a:pt x="401" y="701"/>
                    <a:pt x="668" y="1035"/>
                  </a:cubicBezTo>
                  <a:cubicBezTo>
                    <a:pt x="1101" y="1635"/>
                    <a:pt x="1768" y="2469"/>
                    <a:pt x="2469" y="3336"/>
                  </a:cubicBezTo>
                  <a:cubicBezTo>
                    <a:pt x="3203" y="4204"/>
                    <a:pt x="3870" y="5004"/>
                    <a:pt x="4404" y="5538"/>
                  </a:cubicBezTo>
                  <a:cubicBezTo>
                    <a:pt x="4637" y="5838"/>
                    <a:pt x="4937" y="6138"/>
                    <a:pt x="5271" y="6372"/>
                  </a:cubicBezTo>
                  <a:cubicBezTo>
                    <a:pt x="5037" y="6038"/>
                    <a:pt x="4770" y="5705"/>
                    <a:pt x="4504" y="5438"/>
                  </a:cubicBezTo>
                  <a:lnTo>
                    <a:pt x="2636" y="3203"/>
                  </a:lnTo>
                  <a:lnTo>
                    <a:pt x="801" y="935"/>
                  </a:lnTo>
                  <a:cubicBezTo>
                    <a:pt x="567" y="601"/>
                    <a:pt x="301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878050" y="4341875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1" y="1"/>
                  </a:moveTo>
                  <a:cubicBezTo>
                    <a:pt x="201" y="368"/>
                    <a:pt x="401" y="701"/>
                    <a:pt x="668" y="1002"/>
                  </a:cubicBezTo>
                  <a:cubicBezTo>
                    <a:pt x="1102" y="1635"/>
                    <a:pt x="1735" y="2436"/>
                    <a:pt x="2469" y="3337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38"/>
                    <a:pt x="4938" y="6105"/>
                    <a:pt x="5238" y="6339"/>
                  </a:cubicBezTo>
                  <a:cubicBezTo>
                    <a:pt x="5004" y="6005"/>
                    <a:pt x="4771" y="5705"/>
                    <a:pt x="4504" y="5405"/>
                  </a:cubicBezTo>
                  <a:lnTo>
                    <a:pt x="2636" y="3170"/>
                  </a:lnTo>
                  <a:cubicBezTo>
                    <a:pt x="1936" y="2336"/>
                    <a:pt x="1302" y="1569"/>
                    <a:pt x="801" y="935"/>
                  </a:cubicBezTo>
                  <a:cubicBezTo>
                    <a:pt x="568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684600" y="4285175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367"/>
                    <a:pt x="400" y="701"/>
                    <a:pt x="667" y="1001"/>
                  </a:cubicBezTo>
                  <a:cubicBezTo>
                    <a:pt x="1101" y="1635"/>
                    <a:pt x="1701" y="2436"/>
                    <a:pt x="2435" y="3336"/>
                  </a:cubicBezTo>
                  <a:cubicBezTo>
                    <a:pt x="3169" y="4204"/>
                    <a:pt x="3869" y="4971"/>
                    <a:pt x="4370" y="5538"/>
                  </a:cubicBezTo>
                  <a:cubicBezTo>
                    <a:pt x="4637" y="5838"/>
                    <a:pt x="4904" y="6105"/>
                    <a:pt x="5237" y="6372"/>
                  </a:cubicBezTo>
                  <a:cubicBezTo>
                    <a:pt x="5004" y="6038"/>
                    <a:pt x="4737" y="5705"/>
                    <a:pt x="4470" y="5404"/>
                  </a:cubicBezTo>
                  <a:lnTo>
                    <a:pt x="2602" y="3203"/>
                  </a:lnTo>
                  <a:lnTo>
                    <a:pt x="767" y="935"/>
                  </a:lnTo>
                  <a:cubicBezTo>
                    <a:pt x="534" y="601"/>
                    <a:pt x="267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2497800" y="4232650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67"/>
                    <a:pt x="400" y="701"/>
                    <a:pt x="667" y="1034"/>
                  </a:cubicBezTo>
                  <a:cubicBezTo>
                    <a:pt x="1101" y="1635"/>
                    <a:pt x="1735" y="2435"/>
                    <a:pt x="2468" y="3336"/>
                  </a:cubicBezTo>
                  <a:cubicBezTo>
                    <a:pt x="3169" y="4203"/>
                    <a:pt x="3869" y="4970"/>
                    <a:pt x="4370" y="5537"/>
                  </a:cubicBezTo>
                  <a:cubicBezTo>
                    <a:pt x="4637" y="5838"/>
                    <a:pt x="4937" y="6104"/>
                    <a:pt x="5237" y="6371"/>
                  </a:cubicBezTo>
                  <a:cubicBezTo>
                    <a:pt x="5004" y="6038"/>
                    <a:pt x="4770" y="5704"/>
                    <a:pt x="4470" y="5437"/>
                  </a:cubicBezTo>
                  <a:lnTo>
                    <a:pt x="2635" y="3202"/>
                  </a:lnTo>
                  <a:cubicBezTo>
                    <a:pt x="1935" y="2335"/>
                    <a:pt x="1301" y="1568"/>
                    <a:pt x="801" y="934"/>
                  </a:cubicBezTo>
                  <a:cubicBezTo>
                    <a:pt x="567" y="600"/>
                    <a:pt x="300" y="300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2306825" y="4182600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368"/>
                    <a:pt x="401" y="701"/>
                    <a:pt x="667" y="1035"/>
                  </a:cubicBezTo>
                  <a:cubicBezTo>
                    <a:pt x="1101" y="1635"/>
                    <a:pt x="1701" y="2436"/>
                    <a:pt x="2435" y="3336"/>
                  </a:cubicBezTo>
                  <a:cubicBezTo>
                    <a:pt x="3169" y="4204"/>
                    <a:pt x="3836" y="4971"/>
                    <a:pt x="4370" y="5538"/>
                  </a:cubicBezTo>
                  <a:cubicBezTo>
                    <a:pt x="4604" y="5838"/>
                    <a:pt x="4904" y="6105"/>
                    <a:pt x="5237" y="6372"/>
                  </a:cubicBezTo>
                  <a:cubicBezTo>
                    <a:pt x="5004" y="6038"/>
                    <a:pt x="4737" y="5705"/>
                    <a:pt x="4470" y="5438"/>
                  </a:cubicBezTo>
                  <a:lnTo>
                    <a:pt x="2602" y="3203"/>
                  </a:lnTo>
                  <a:lnTo>
                    <a:pt x="767" y="935"/>
                  </a:lnTo>
                  <a:cubicBezTo>
                    <a:pt x="534" y="601"/>
                    <a:pt x="267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2139200" y="4126725"/>
              <a:ext cx="130125" cy="158475"/>
            </a:xfrm>
            <a:custGeom>
              <a:avLst/>
              <a:gdLst/>
              <a:ahLst/>
              <a:cxnLst/>
              <a:rect l="l" t="t" r="r" b="b"/>
              <a:pathLst>
                <a:path w="5205" h="6339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334"/>
                    <a:pt x="367" y="701"/>
                    <a:pt x="634" y="1001"/>
                  </a:cubicBezTo>
                  <a:cubicBezTo>
                    <a:pt x="1068" y="1635"/>
                    <a:pt x="1702" y="2436"/>
                    <a:pt x="2436" y="3336"/>
                  </a:cubicBezTo>
                  <a:cubicBezTo>
                    <a:pt x="3136" y="4204"/>
                    <a:pt x="3837" y="4971"/>
                    <a:pt x="4337" y="5505"/>
                  </a:cubicBezTo>
                  <a:cubicBezTo>
                    <a:pt x="4604" y="5838"/>
                    <a:pt x="4871" y="6105"/>
                    <a:pt x="5204" y="6339"/>
                  </a:cubicBezTo>
                  <a:cubicBezTo>
                    <a:pt x="4971" y="6005"/>
                    <a:pt x="4737" y="5705"/>
                    <a:pt x="4470" y="5405"/>
                  </a:cubicBezTo>
                  <a:lnTo>
                    <a:pt x="2602" y="3170"/>
                  </a:lnTo>
                  <a:lnTo>
                    <a:pt x="768" y="901"/>
                  </a:lnTo>
                  <a:cubicBezTo>
                    <a:pt x="534" y="568"/>
                    <a:pt x="267" y="268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1969900" y="4070850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334"/>
                    <a:pt x="435" y="701"/>
                    <a:pt x="668" y="1001"/>
                  </a:cubicBezTo>
                  <a:cubicBezTo>
                    <a:pt x="1102" y="1602"/>
                    <a:pt x="1736" y="2436"/>
                    <a:pt x="2469" y="3303"/>
                  </a:cubicBezTo>
                  <a:cubicBezTo>
                    <a:pt x="3203" y="4204"/>
                    <a:pt x="3870" y="4971"/>
                    <a:pt x="4371" y="5505"/>
                  </a:cubicBezTo>
                  <a:cubicBezTo>
                    <a:pt x="4638" y="5805"/>
                    <a:pt x="4938" y="6105"/>
                    <a:pt x="5238" y="6339"/>
                  </a:cubicBezTo>
                  <a:cubicBezTo>
                    <a:pt x="5038" y="6005"/>
                    <a:pt x="4771" y="5705"/>
                    <a:pt x="4504" y="5405"/>
                  </a:cubicBezTo>
                  <a:lnTo>
                    <a:pt x="2636" y="3170"/>
                  </a:lnTo>
                  <a:lnTo>
                    <a:pt x="802" y="901"/>
                  </a:lnTo>
                  <a:cubicBezTo>
                    <a:pt x="568" y="568"/>
                    <a:pt x="301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1818125" y="4029150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334"/>
                    <a:pt x="401" y="701"/>
                    <a:pt x="668" y="1002"/>
                  </a:cubicBezTo>
                  <a:cubicBezTo>
                    <a:pt x="1102" y="1602"/>
                    <a:pt x="1736" y="2436"/>
                    <a:pt x="2436" y="3303"/>
                  </a:cubicBezTo>
                  <a:cubicBezTo>
                    <a:pt x="3170" y="4204"/>
                    <a:pt x="3837" y="4971"/>
                    <a:pt x="4371" y="5505"/>
                  </a:cubicBezTo>
                  <a:cubicBezTo>
                    <a:pt x="4604" y="5805"/>
                    <a:pt x="4904" y="6105"/>
                    <a:pt x="5238" y="6339"/>
                  </a:cubicBezTo>
                  <a:cubicBezTo>
                    <a:pt x="5005" y="6005"/>
                    <a:pt x="4771" y="5705"/>
                    <a:pt x="4504" y="5405"/>
                  </a:cubicBezTo>
                  <a:lnTo>
                    <a:pt x="2603" y="3170"/>
                  </a:lnTo>
                  <a:lnTo>
                    <a:pt x="768" y="902"/>
                  </a:lnTo>
                  <a:cubicBezTo>
                    <a:pt x="535" y="568"/>
                    <a:pt x="268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1643000" y="3981625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334"/>
                    <a:pt x="401" y="668"/>
                    <a:pt x="668" y="1001"/>
                  </a:cubicBezTo>
                  <a:cubicBezTo>
                    <a:pt x="1102" y="1602"/>
                    <a:pt x="1736" y="2402"/>
                    <a:pt x="2469" y="3303"/>
                  </a:cubicBezTo>
                  <a:cubicBezTo>
                    <a:pt x="3170" y="4170"/>
                    <a:pt x="3870" y="4971"/>
                    <a:pt x="4371" y="5504"/>
                  </a:cubicBezTo>
                  <a:cubicBezTo>
                    <a:pt x="4638" y="5805"/>
                    <a:pt x="4938" y="6072"/>
                    <a:pt x="5238" y="6338"/>
                  </a:cubicBezTo>
                  <a:cubicBezTo>
                    <a:pt x="5005" y="6005"/>
                    <a:pt x="4771" y="5671"/>
                    <a:pt x="4504" y="5371"/>
                  </a:cubicBezTo>
                  <a:lnTo>
                    <a:pt x="2636" y="3169"/>
                  </a:lnTo>
                  <a:lnTo>
                    <a:pt x="802" y="901"/>
                  </a:lnTo>
                  <a:cubicBezTo>
                    <a:pt x="568" y="568"/>
                    <a:pt x="301" y="267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1483725" y="3934925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1" y="1"/>
                  </a:moveTo>
                  <a:cubicBezTo>
                    <a:pt x="201" y="367"/>
                    <a:pt x="434" y="701"/>
                    <a:pt x="668" y="1035"/>
                  </a:cubicBezTo>
                  <a:cubicBezTo>
                    <a:pt x="1102" y="1635"/>
                    <a:pt x="1735" y="2436"/>
                    <a:pt x="2469" y="3336"/>
                  </a:cubicBezTo>
                  <a:cubicBezTo>
                    <a:pt x="3203" y="4204"/>
                    <a:pt x="3870" y="4971"/>
                    <a:pt x="4371" y="5538"/>
                  </a:cubicBezTo>
                  <a:cubicBezTo>
                    <a:pt x="4637" y="5838"/>
                    <a:pt x="4938" y="6105"/>
                    <a:pt x="5238" y="6372"/>
                  </a:cubicBezTo>
                  <a:cubicBezTo>
                    <a:pt x="5038" y="6005"/>
                    <a:pt x="4804" y="5705"/>
                    <a:pt x="4537" y="5404"/>
                  </a:cubicBezTo>
                  <a:lnTo>
                    <a:pt x="2636" y="3203"/>
                  </a:lnTo>
                  <a:lnTo>
                    <a:pt x="801" y="935"/>
                  </a:lnTo>
                  <a:cubicBezTo>
                    <a:pt x="568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1304425" y="3879050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368"/>
                    <a:pt x="401" y="701"/>
                    <a:pt x="668" y="1001"/>
                  </a:cubicBezTo>
                  <a:cubicBezTo>
                    <a:pt x="1102" y="1602"/>
                    <a:pt x="1736" y="2436"/>
                    <a:pt x="2436" y="3303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05"/>
                    <a:pt x="4938" y="6105"/>
                    <a:pt x="5238" y="6338"/>
                  </a:cubicBezTo>
                  <a:cubicBezTo>
                    <a:pt x="5005" y="6005"/>
                    <a:pt x="4771" y="5705"/>
                    <a:pt x="4471" y="5404"/>
                  </a:cubicBezTo>
                  <a:lnTo>
                    <a:pt x="2636" y="3170"/>
                  </a:lnTo>
                  <a:lnTo>
                    <a:pt x="802" y="935"/>
                  </a:lnTo>
                  <a:cubicBezTo>
                    <a:pt x="535" y="601"/>
                    <a:pt x="301" y="267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1948225" y="3728775"/>
              <a:ext cx="491225" cy="265600"/>
            </a:xfrm>
            <a:custGeom>
              <a:avLst/>
              <a:gdLst/>
              <a:ahLst/>
              <a:cxnLst/>
              <a:rect l="l" t="t" r="r" b="b"/>
              <a:pathLst>
                <a:path w="19649" h="10624" extrusionOk="0">
                  <a:moveTo>
                    <a:pt x="10733" y="1"/>
                  </a:moveTo>
                  <a:cubicBezTo>
                    <a:pt x="10270" y="1"/>
                    <a:pt x="9805" y="25"/>
                    <a:pt x="9341" y="74"/>
                  </a:cubicBezTo>
                  <a:cubicBezTo>
                    <a:pt x="7006" y="207"/>
                    <a:pt x="4737" y="941"/>
                    <a:pt x="2703" y="2142"/>
                  </a:cubicBezTo>
                  <a:cubicBezTo>
                    <a:pt x="1" y="3843"/>
                    <a:pt x="301" y="7913"/>
                    <a:pt x="3270" y="9147"/>
                  </a:cubicBezTo>
                  <a:cubicBezTo>
                    <a:pt x="5520" y="10107"/>
                    <a:pt x="7622" y="10623"/>
                    <a:pt x="9736" y="10623"/>
                  </a:cubicBezTo>
                  <a:cubicBezTo>
                    <a:pt x="11883" y="10623"/>
                    <a:pt x="14042" y="10090"/>
                    <a:pt x="16379" y="8947"/>
                  </a:cubicBezTo>
                  <a:cubicBezTo>
                    <a:pt x="19648" y="7346"/>
                    <a:pt x="19548" y="2809"/>
                    <a:pt x="16679" y="1408"/>
                  </a:cubicBezTo>
                  <a:cubicBezTo>
                    <a:pt x="14827" y="482"/>
                    <a:pt x="12796" y="1"/>
                    <a:pt x="107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2150050" y="2553100"/>
              <a:ext cx="65050" cy="1226750"/>
            </a:xfrm>
            <a:custGeom>
              <a:avLst/>
              <a:gdLst/>
              <a:ahLst/>
              <a:cxnLst/>
              <a:rect l="l" t="t" r="r" b="b"/>
              <a:pathLst>
                <a:path w="2602" h="49070" extrusionOk="0">
                  <a:moveTo>
                    <a:pt x="1801" y="1"/>
                  </a:moveTo>
                  <a:lnTo>
                    <a:pt x="1770" y="3"/>
                  </a:lnTo>
                  <a:lnTo>
                    <a:pt x="1770" y="3"/>
                  </a:lnTo>
                  <a:lnTo>
                    <a:pt x="1768" y="1"/>
                  </a:lnTo>
                  <a:lnTo>
                    <a:pt x="1768" y="1"/>
                  </a:lnTo>
                  <a:cubicBezTo>
                    <a:pt x="1768" y="1"/>
                    <a:pt x="1768" y="2"/>
                    <a:pt x="1768" y="3"/>
                  </a:cubicBezTo>
                  <a:lnTo>
                    <a:pt x="1768" y="3"/>
                  </a:lnTo>
                  <a:lnTo>
                    <a:pt x="434" y="101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467" y="134"/>
                  </a:lnTo>
                  <a:lnTo>
                    <a:pt x="1768" y="36"/>
                  </a:lnTo>
                  <a:lnTo>
                    <a:pt x="1768" y="36"/>
                  </a:lnTo>
                  <a:cubicBezTo>
                    <a:pt x="1803" y="5557"/>
                    <a:pt x="2069" y="25270"/>
                    <a:pt x="2402" y="48702"/>
                  </a:cubicBezTo>
                  <a:lnTo>
                    <a:pt x="2402" y="48744"/>
                  </a:lnTo>
                  <a:lnTo>
                    <a:pt x="2402" y="48744"/>
                  </a:lnTo>
                  <a:lnTo>
                    <a:pt x="1065" y="48860"/>
                  </a:lnTo>
                  <a:lnTo>
                    <a:pt x="1065" y="48860"/>
                  </a:lnTo>
                  <a:cubicBezTo>
                    <a:pt x="799" y="35361"/>
                    <a:pt x="533" y="23227"/>
                    <a:pt x="334" y="14411"/>
                  </a:cubicBezTo>
                  <a:cubicBezTo>
                    <a:pt x="234" y="10008"/>
                    <a:pt x="167" y="6439"/>
                    <a:pt x="100" y="3970"/>
                  </a:cubicBezTo>
                  <a:cubicBezTo>
                    <a:pt x="67" y="2736"/>
                    <a:pt x="33" y="1802"/>
                    <a:pt x="33" y="1135"/>
                  </a:cubicBezTo>
                  <a:cubicBezTo>
                    <a:pt x="0" y="801"/>
                    <a:pt x="0" y="568"/>
                    <a:pt x="0" y="401"/>
                  </a:cubicBezTo>
                  <a:lnTo>
                    <a:pt x="0" y="1101"/>
                  </a:lnTo>
                  <a:cubicBezTo>
                    <a:pt x="0" y="1769"/>
                    <a:pt x="33" y="2703"/>
                    <a:pt x="33" y="3937"/>
                  </a:cubicBezTo>
                  <a:cubicBezTo>
                    <a:pt x="100" y="6405"/>
                    <a:pt x="134" y="9941"/>
                    <a:pt x="234" y="14344"/>
                  </a:cubicBezTo>
                  <a:lnTo>
                    <a:pt x="867" y="48969"/>
                  </a:lnTo>
                  <a:lnTo>
                    <a:pt x="867" y="49069"/>
                  </a:lnTo>
                  <a:lnTo>
                    <a:pt x="967" y="49069"/>
                  </a:lnTo>
                  <a:lnTo>
                    <a:pt x="2502" y="48936"/>
                  </a:lnTo>
                  <a:lnTo>
                    <a:pt x="2602" y="48936"/>
                  </a:lnTo>
                  <a:lnTo>
                    <a:pt x="2602" y="48836"/>
                  </a:lnTo>
                  <a:lnTo>
                    <a:pt x="2602" y="48702"/>
                  </a:lnTo>
                  <a:cubicBezTo>
                    <a:pt x="2268" y="25219"/>
                    <a:pt x="1935" y="5471"/>
                    <a:pt x="1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2076650" y="1929325"/>
              <a:ext cx="1156700" cy="778925"/>
            </a:xfrm>
            <a:custGeom>
              <a:avLst/>
              <a:gdLst/>
              <a:ahLst/>
              <a:cxnLst/>
              <a:rect l="l" t="t" r="r" b="b"/>
              <a:pathLst>
                <a:path w="46268" h="31157" extrusionOk="0">
                  <a:moveTo>
                    <a:pt x="45100" y="0"/>
                  </a:moveTo>
                  <a:lnTo>
                    <a:pt x="44999" y="67"/>
                  </a:lnTo>
                  <a:lnTo>
                    <a:pt x="13077" y="21082"/>
                  </a:lnTo>
                  <a:lnTo>
                    <a:pt x="3470" y="27420"/>
                  </a:lnTo>
                  <a:lnTo>
                    <a:pt x="868" y="29121"/>
                  </a:lnTo>
                  <a:lnTo>
                    <a:pt x="201" y="29588"/>
                  </a:lnTo>
                  <a:lnTo>
                    <a:pt x="1" y="29722"/>
                  </a:lnTo>
                  <a:cubicBezTo>
                    <a:pt x="1" y="29722"/>
                    <a:pt x="67" y="29688"/>
                    <a:pt x="234" y="29588"/>
                  </a:cubicBezTo>
                  <a:lnTo>
                    <a:pt x="935" y="29121"/>
                  </a:lnTo>
                  <a:lnTo>
                    <a:pt x="3570" y="27420"/>
                  </a:lnTo>
                  <a:lnTo>
                    <a:pt x="13210" y="21149"/>
                  </a:lnTo>
                  <a:lnTo>
                    <a:pt x="45030" y="334"/>
                  </a:lnTo>
                  <a:lnTo>
                    <a:pt x="45030" y="334"/>
                  </a:lnTo>
                  <a:cubicBezTo>
                    <a:pt x="45314" y="777"/>
                    <a:pt x="45624" y="1272"/>
                    <a:pt x="45933" y="1768"/>
                  </a:cubicBezTo>
                  <a:cubicBezTo>
                    <a:pt x="45949" y="1799"/>
                    <a:pt x="45964" y="1830"/>
                    <a:pt x="45980" y="1858"/>
                  </a:cubicBezTo>
                  <a:lnTo>
                    <a:pt x="45980" y="1858"/>
                  </a:lnTo>
                  <a:cubicBezTo>
                    <a:pt x="24006" y="16053"/>
                    <a:pt x="5626" y="27985"/>
                    <a:pt x="858" y="31107"/>
                  </a:cubicBezTo>
                  <a:lnTo>
                    <a:pt x="858" y="31107"/>
                  </a:lnTo>
                  <a:cubicBezTo>
                    <a:pt x="563" y="30648"/>
                    <a:pt x="366" y="30320"/>
                    <a:pt x="234" y="30089"/>
                  </a:cubicBezTo>
                  <a:cubicBezTo>
                    <a:pt x="101" y="29855"/>
                    <a:pt x="1" y="29722"/>
                    <a:pt x="1" y="29722"/>
                  </a:cubicBezTo>
                  <a:lnTo>
                    <a:pt x="1" y="29722"/>
                  </a:lnTo>
                  <a:cubicBezTo>
                    <a:pt x="1" y="29722"/>
                    <a:pt x="67" y="29855"/>
                    <a:pt x="201" y="30089"/>
                  </a:cubicBezTo>
                  <a:lnTo>
                    <a:pt x="835" y="31156"/>
                  </a:lnTo>
                  <a:cubicBezTo>
                    <a:pt x="5638" y="28121"/>
                    <a:pt x="24118" y="16212"/>
                    <a:pt x="46167" y="1969"/>
                  </a:cubicBezTo>
                  <a:lnTo>
                    <a:pt x="46267" y="1902"/>
                  </a:lnTo>
                  <a:lnTo>
                    <a:pt x="46200" y="1835"/>
                  </a:lnTo>
                  <a:lnTo>
                    <a:pt x="46100" y="1668"/>
                  </a:lnTo>
                  <a:lnTo>
                    <a:pt x="45133" y="100"/>
                  </a:lnTo>
                  <a:lnTo>
                    <a:pt x="45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2090825" y="2588950"/>
              <a:ext cx="137125" cy="116625"/>
            </a:xfrm>
            <a:custGeom>
              <a:avLst/>
              <a:gdLst/>
              <a:ahLst/>
              <a:cxnLst/>
              <a:rect l="l" t="t" r="r" b="b"/>
              <a:pathLst>
                <a:path w="5485" h="4665" extrusionOk="0">
                  <a:moveTo>
                    <a:pt x="3098" y="0"/>
                  </a:moveTo>
                  <a:cubicBezTo>
                    <a:pt x="3077" y="0"/>
                    <a:pt x="3057" y="0"/>
                    <a:pt x="3036" y="1"/>
                  </a:cubicBezTo>
                  <a:cubicBezTo>
                    <a:pt x="935" y="68"/>
                    <a:pt x="1" y="2603"/>
                    <a:pt x="1502" y="4037"/>
                  </a:cubicBezTo>
                  <a:cubicBezTo>
                    <a:pt x="1976" y="4471"/>
                    <a:pt x="2541" y="4665"/>
                    <a:pt x="3091" y="4665"/>
                  </a:cubicBezTo>
                  <a:cubicBezTo>
                    <a:pt x="4321" y="4665"/>
                    <a:pt x="5484" y="3698"/>
                    <a:pt x="5438" y="2269"/>
                  </a:cubicBezTo>
                  <a:cubicBezTo>
                    <a:pt x="5372" y="989"/>
                    <a:pt x="4338" y="0"/>
                    <a:pt x="3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019825" y="1957350"/>
              <a:ext cx="619625" cy="479025"/>
            </a:xfrm>
            <a:custGeom>
              <a:avLst/>
              <a:gdLst/>
              <a:ahLst/>
              <a:cxnLst/>
              <a:rect l="l" t="t" r="r" b="b"/>
              <a:pathLst>
                <a:path w="24785" h="19161" extrusionOk="0">
                  <a:moveTo>
                    <a:pt x="13481" y="1"/>
                  </a:moveTo>
                  <a:cubicBezTo>
                    <a:pt x="13161" y="1"/>
                    <a:pt x="12837" y="26"/>
                    <a:pt x="12510" y="80"/>
                  </a:cubicBezTo>
                  <a:lnTo>
                    <a:pt x="5571" y="2682"/>
                  </a:lnTo>
                  <a:cubicBezTo>
                    <a:pt x="5571" y="2682"/>
                    <a:pt x="1" y="5851"/>
                    <a:pt x="3870" y="19161"/>
                  </a:cubicBezTo>
                  <a:cubicBezTo>
                    <a:pt x="3870" y="19161"/>
                    <a:pt x="19114" y="18994"/>
                    <a:pt x="24785" y="10288"/>
                  </a:cubicBezTo>
                  <a:cubicBezTo>
                    <a:pt x="24785" y="10288"/>
                    <a:pt x="19884" y="1"/>
                    <a:pt x="134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19075" y="1797925"/>
              <a:ext cx="168475" cy="167275"/>
            </a:xfrm>
            <a:custGeom>
              <a:avLst/>
              <a:gdLst/>
              <a:ahLst/>
              <a:cxnLst/>
              <a:rect l="l" t="t" r="r" b="b"/>
              <a:pathLst>
                <a:path w="6739" h="6691" extrusionOk="0">
                  <a:moveTo>
                    <a:pt x="2961" y="1"/>
                  </a:moveTo>
                  <a:cubicBezTo>
                    <a:pt x="2743" y="1"/>
                    <a:pt x="2521" y="28"/>
                    <a:pt x="2302" y="86"/>
                  </a:cubicBezTo>
                  <a:cubicBezTo>
                    <a:pt x="834" y="486"/>
                    <a:pt x="0" y="2054"/>
                    <a:pt x="567" y="3488"/>
                  </a:cubicBezTo>
                  <a:lnTo>
                    <a:pt x="1801" y="6691"/>
                  </a:lnTo>
                  <a:lnTo>
                    <a:pt x="6738" y="5156"/>
                  </a:lnTo>
                  <a:lnTo>
                    <a:pt x="5371" y="1654"/>
                  </a:lnTo>
                  <a:cubicBezTo>
                    <a:pt x="4984" y="633"/>
                    <a:pt x="4005" y="1"/>
                    <a:pt x="296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1974075" y="3801500"/>
              <a:ext cx="432850" cy="153000"/>
            </a:xfrm>
            <a:custGeom>
              <a:avLst/>
              <a:gdLst/>
              <a:ahLst/>
              <a:cxnLst/>
              <a:rect l="l" t="t" r="r" b="b"/>
              <a:pathLst>
                <a:path w="17314" h="6120" extrusionOk="0">
                  <a:moveTo>
                    <a:pt x="17313" y="0"/>
                  </a:moveTo>
                  <a:cubicBezTo>
                    <a:pt x="17280" y="0"/>
                    <a:pt x="17280" y="301"/>
                    <a:pt x="17080" y="868"/>
                  </a:cubicBezTo>
                  <a:cubicBezTo>
                    <a:pt x="16913" y="1635"/>
                    <a:pt x="16546" y="2369"/>
                    <a:pt x="16046" y="2969"/>
                  </a:cubicBezTo>
                  <a:cubicBezTo>
                    <a:pt x="15278" y="3903"/>
                    <a:pt x="14311" y="4604"/>
                    <a:pt x="13210" y="5037"/>
                  </a:cubicBezTo>
                  <a:cubicBezTo>
                    <a:pt x="11843" y="5571"/>
                    <a:pt x="10408" y="5838"/>
                    <a:pt x="8940" y="5871"/>
                  </a:cubicBezTo>
                  <a:cubicBezTo>
                    <a:pt x="8616" y="5899"/>
                    <a:pt x="8292" y="5910"/>
                    <a:pt x="7970" y="5910"/>
                  </a:cubicBezTo>
                  <a:cubicBezTo>
                    <a:pt x="7531" y="5910"/>
                    <a:pt x="7096" y="5890"/>
                    <a:pt x="6672" y="5871"/>
                  </a:cubicBezTo>
                  <a:cubicBezTo>
                    <a:pt x="5972" y="5838"/>
                    <a:pt x="5271" y="5771"/>
                    <a:pt x="4604" y="5638"/>
                  </a:cubicBezTo>
                  <a:cubicBezTo>
                    <a:pt x="3437" y="5471"/>
                    <a:pt x="2302" y="4971"/>
                    <a:pt x="1402" y="4203"/>
                  </a:cubicBezTo>
                  <a:cubicBezTo>
                    <a:pt x="835" y="3670"/>
                    <a:pt x="401" y="2969"/>
                    <a:pt x="168" y="2202"/>
                  </a:cubicBezTo>
                  <a:cubicBezTo>
                    <a:pt x="101" y="1935"/>
                    <a:pt x="67" y="1635"/>
                    <a:pt x="34" y="1335"/>
                  </a:cubicBezTo>
                  <a:cubicBezTo>
                    <a:pt x="1" y="1435"/>
                    <a:pt x="1" y="1501"/>
                    <a:pt x="34" y="1568"/>
                  </a:cubicBezTo>
                  <a:cubicBezTo>
                    <a:pt x="34" y="1802"/>
                    <a:pt x="34" y="2002"/>
                    <a:pt x="101" y="2235"/>
                  </a:cubicBezTo>
                  <a:cubicBezTo>
                    <a:pt x="301" y="3036"/>
                    <a:pt x="735" y="3770"/>
                    <a:pt x="1335" y="4303"/>
                  </a:cubicBezTo>
                  <a:cubicBezTo>
                    <a:pt x="2269" y="5137"/>
                    <a:pt x="3403" y="5671"/>
                    <a:pt x="4604" y="5838"/>
                  </a:cubicBezTo>
                  <a:cubicBezTo>
                    <a:pt x="5305" y="5971"/>
                    <a:pt x="6005" y="6071"/>
                    <a:pt x="6706" y="6105"/>
                  </a:cubicBezTo>
                  <a:cubicBezTo>
                    <a:pt x="7195" y="6105"/>
                    <a:pt x="7699" y="6120"/>
                    <a:pt x="8218" y="6120"/>
                  </a:cubicBezTo>
                  <a:cubicBezTo>
                    <a:pt x="8477" y="6120"/>
                    <a:pt x="8740" y="6116"/>
                    <a:pt x="9007" y="6105"/>
                  </a:cubicBezTo>
                  <a:cubicBezTo>
                    <a:pt x="10475" y="6071"/>
                    <a:pt x="11943" y="5771"/>
                    <a:pt x="13310" y="5237"/>
                  </a:cubicBezTo>
                  <a:cubicBezTo>
                    <a:pt x="14444" y="4770"/>
                    <a:pt x="15445" y="4037"/>
                    <a:pt x="16212" y="3103"/>
                  </a:cubicBezTo>
                  <a:cubicBezTo>
                    <a:pt x="16713" y="2435"/>
                    <a:pt x="17046" y="1668"/>
                    <a:pt x="17213" y="868"/>
                  </a:cubicBezTo>
                  <a:cubicBezTo>
                    <a:pt x="17280" y="668"/>
                    <a:pt x="17280" y="434"/>
                    <a:pt x="17313" y="234"/>
                  </a:cubicBezTo>
                  <a:cubicBezTo>
                    <a:pt x="17313" y="134"/>
                    <a:pt x="17313" y="67"/>
                    <a:pt x="17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3104900" y="2146150"/>
              <a:ext cx="476175" cy="206825"/>
            </a:xfrm>
            <a:custGeom>
              <a:avLst/>
              <a:gdLst/>
              <a:ahLst/>
              <a:cxnLst/>
              <a:rect l="l" t="t" r="r" b="b"/>
              <a:pathLst>
                <a:path w="19047" h="8273" extrusionOk="0">
                  <a:moveTo>
                    <a:pt x="19047" y="0"/>
                  </a:moveTo>
                  <a:cubicBezTo>
                    <a:pt x="18980" y="0"/>
                    <a:pt x="18914" y="34"/>
                    <a:pt x="18847" y="100"/>
                  </a:cubicBezTo>
                  <a:lnTo>
                    <a:pt x="18380" y="501"/>
                  </a:lnTo>
                  <a:cubicBezTo>
                    <a:pt x="18180" y="701"/>
                    <a:pt x="17913" y="901"/>
                    <a:pt x="17613" y="1134"/>
                  </a:cubicBezTo>
                  <a:cubicBezTo>
                    <a:pt x="17312" y="1368"/>
                    <a:pt x="16979" y="1635"/>
                    <a:pt x="16612" y="1935"/>
                  </a:cubicBezTo>
                  <a:cubicBezTo>
                    <a:pt x="16245" y="2235"/>
                    <a:pt x="15811" y="2502"/>
                    <a:pt x="15344" y="2836"/>
                  </a:cubicBezTo>
                  <a:cubicBezTo>
                    <a:pt x="14911" y="3169"/>
                    <a:pt x="14377" y="3469"/>
                    <a:pt x="13843" y="3803"/>
                  </a:cubicBezTo>
                  <a:cubicBezTo>
                    <a:pt x="11508" y="5237"/>
                    <a:pt x="8973" y="6338"/>
                    <a:pt x="6338" y="7072"/>
                  </a:cubicBezTo>
                  <a:cubicBezTo>
                    <a:pt x="5737" y="7239"/>
                    <a:pt x="5137" y="7406"/>
                    <a:pt x="4603" y="7539"/>
                  </a:cubicBezTo>
                  <a:cubicBezTo>
                    <a:pt x="4070" y="7672"/>
                    <a:pt x="3536" y="7739"/>
                    <a:pt x="3069" y="7839"/>
                  </a:cubicBezTo>
                  <a:cubicBezTo>
                    <a:pt x="2602" y="7939"/>
                    <a:pt x="2168" y="7973"/>
                    <a:pt x="1801" y="8039"/>
                  </a:cubicBezTo>
                  <a:cubicBezTo>
                    <a:pt x="1401" y="8106"/>
                    <a:pt x="1101" y="8139"/>
                    <a:pt x="834" y="8139"/>
                  </a:cubicBezTo>
                  <a:lnTo>
                    <a:pt x="200" y="8206"/>
                  </a:lnTo>
                  <a:cubicBezTo>
                    <a:pt x="133" y="8206"/>
                    <a:pt x="67" y="8240"/>
                    <a:pt x="0" y="8273"/>
                  </a:cubicBezTo>
                  <a:lnTo>
                    <a:pt x="200" y="8273"/>
                  </a:lnTo>
                  <a:lnTo>
                    <a:pt x="834" y="8240"/>
                  </a:lnTo>
                  <a:cubicBezTo>
                    <a:pt x="1101" y="8206"/>
                    <a:pt x="1434" y="8173"/>
                    <a:pt x="1801" y="8139"/>
                  </a:cubicBezTo>
                  <a:cubicBezTo>
                    <a:pt x="2202" y="8106"/>
                    <a:pt x="2602" y="8039"/>
                    <a:pt x="3102" y="7973"/>
                  </a:cubicBezTo>
                  <a:cubicBezTo>
                    <a:pt x="3569" y="7906"/>
                    <a:pt x="4070" y="7806"/>
                    <a:pt x="4637" y="7706"/>
                  </a:cubicBezTo>
                  <a:cubicBezTo>
                    <a:pt x="5204" y="7606"/>
                    <a:pt x="5771" y="7439"/>
                    <a:pt x="6405" y="7272"/>
                  </a:cubicBezTo>
                  <a:cubicBezTo>
                    <a:pt x="7739" y="6905"/>
                    <a:pt x="9040" y="6438"/>
                    <a:pt x="10307" y="5905"/>
                  </a:cubicBezTo>
                  <a:cubicBezTo>
                    <a:pt x="11575" y="5337"/>
                    <a:pt x="12776" y="4704"/>
                    <a:pt x="13977" y="4003"/>
                  </a:cubicBezTo>
                  <a:cubicBezTo>
                    <a:pt x="14510" y="3636"/>
                    <a:pt x="15011" y="3303"/>
                    <a:pt x="15478" y="3002"/>
                  </a:cubicBezTo>
                  <a:cubicBezTo>
                    <a:pt x="15945" y="2669"/>
                    <a:pt x="16345" y="2369"/>
                    <a:pt x="16712" y="2068"/>
                  </a:cubicBezTo>
                  <a:cubicBezTo>
                    <a:pt x="17112" y="1768"/>
                    <a:pt x="17412" y="1468"/>
                    <a:pt x="17713" y="1235"/>
                  </a:cubicBezTo>
                  <a:cubicBezTo>
                    <a:pt x="18046" y="968"/>
                    <a:pt x="18246" y="734"/>
                    <a:pt x="18447" y="567"/>
                  </a:cubicBezTo>
                  <a:lnTo>
                    <a:pt x="18880" y="134"/>
                  </a:lnTo>
                  <a:cubicBezTo>
                    <a:pt x="18947" y="100"/>
                    <a:pt x="18980" y="34"/>
                    <a:pt x="19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811950" y="2926400"/>
              <a:ext cx="678000" cy="1018550"/>
            </a:xfrm>
            <a:custGeom>
              <a:avLst/>
              <a:gdLst/>
              <a:ahLst/>
              <a:cxnLst/>
              <a:rect l="l" t="t" r="r" b="b"/>
              <a:pathLst>
                <a:path w="27120" h="40742" extrusionOk="0">
                  <a:moveTo>
                    <a:pt x="11673" y="0"/>
                  </a:moveTo>
                  <a:cubicBezTo>
                    <a:pt x="8516" y="0"/>
                    <a:pt x="5317" y="1381"/>
                    <a:pt x="2096" y="1381"/>
                  </a:cubicBezTo>
                  <a:cubicBezTo>
                    <a:pt x="2065" y="1381"/>
                    <a:pt x="2033" y="1381"/>
                    <a:pt x="2002" y="1380"/>
                  </a:cubicBezTo>
                  <a:lnTo>
                    <a:pt x="1768" y="1781"/>
                  </a:lnTo>
                  <a:lnTo>
                    <a:pt x="1201" y="2047"/>
                  </a:lnTo>
                  <a:cubicBezTo>
                    <a:pt x="934" y="9052"/>
                    <a:pt x="634" y="16024"/>
                    <a:pt x="334" y="23029"/>
                  </a:cubicBezTo>
                  <a:cubicBezTo>
                    <a:pt x="167" y="26899"/>
                    <a:pt x="0" y="30835"/>
                    <a:pt x="1434" y="34604"/>
                  </a:cubicBezTo>
                  <a:lnTo>
                    <a:pt x="24551" y="40742"/>
                  </a:lnTo>
                  <a:cubicBezTo>
                    <a:pt x="25452" y="39174"/>
                    <a:pt x="26019" y="37439"/>
                    <a:pt x="26152" y="35638"/>
                  </a:cubicBezTo>
                  <a:cubicBezTo>
                    <a:pt x="26886" y="27866"/>
                    <a:pt x="27119" y="20094"/>
                    <a:pt x="26853" y="12321"/>
                  </a:cubicBezTo>
                  <a:cubicBezTo>
                    <a:pt x="26786" y="9886"/>
                    <a:pt x="27019" y="4249"/>
                    <a:pt x="24784" y="2715"/>
                  </a:cubicBezTo>
                  <a:cubicBezTo>
                    <a:pt x="20982" y="179"/>
                    <a:pt x="17513" y="1047"/>
                    <a:pt x="13677" y="213"/>
                  </a:cubicBezTo>
                  <a:cubicBezTo>
                    <a:pt x="13011" y="62"/>
                    <a:pt x="12343" y="0"/>
                    <a:pt x="116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3439300" y="3317825"/>
              <a:ext cx="1139175" cy="336175"/>
            </a:xfrm>
            <a:custGeom>
              <a:avLst/>
              <a:gdLst/>
              <a:ahLst/>
              <a:cxnLst/>
              <a:rect l="l" t="t" r="r" b="b"/>
              <a:pathLst>
                <a:path w="45567" h="13447" extrusionOk="0">
                  <a:moveTo>
                    <a:pt x="38761" y="0"/>
                  </a:moveTo>
                  <a:cubicBezTo>
                    <a:pt x="38461" y="0"/>
                    <a:pt x="18680" y="3970"/>
                    <a:pt x="18680" y="3970"/>
                  </a:cubicBezTo>
                  <a:cubicBezTo>
                    <a:pt x="18680" y="3970"/>
                    <a:pt x="4904" y="5171"/>
                    <a:pt x="4537" y="5404"/>
                  </a:cubicBezTo>
                  <a:cubicBezTo>
                    <a:pt x="4203" y="5638"/>
                    <a:pt x="0" y="13410"/>
                    <a:pt x="0" y="13410"/>
                  </a:cubicBezTo>
                  <a:cubicBezTo>
                    <a:pt x="161" y="13435"/>
                    <a:pt x="316" y="13446"/>
                    <a:pt x="465" y="13446"/>
                  </a:cubicBezTo>
                  <a:cubicBezTo>
                    <a:pt x="2928" y="13446"/>
                    <a:pt x="3936" y="10274"/>
                    <a:pt x="3936" y="10274"/>
                  </a:cubicBezTo>
                  <a:lnTo>
                    <a:pt x="6705" y="8673"/>
                  </a:lnTo>
                  <a:lnTo>
                    <a:pt x="10107" y="9107"/>
                  </a:lnTo>
                  <a:cubicBezTo>
                    <a:pt x="9140" y="9540"/>
                    <a:pt x="8306" y="9974"/>
                    <a:pt x="8073" y="10308"/>
                  </a:cubicBezTo>
                  <a:cubicBezTo>
                    <a:pt x="7339" y="11208"/>
                    <a:pt x="6939" y="12976"/>
                    <a:pt x="7372" y="13010"/>
                  </a:cubicBezTo>
                  <a:cubicBezTo>
                    <a:pt x="7384" y="13011"/>
                    <a:pt x="7396" y="13012"/>
                    <a:pt x="7408" y="13012"/>
                  </a:cubicBezTo>
                  <a:cubicBezTo>
                    <a:pt x="7882" y="13012"/>
                    <a:pt x="8726" y="11768"/>
                    <a:pt x="10808" y="11475"/>
                  </a:cubicBezTo>
                  <a:cubicBezTo>
                    <a:pt x="12943" y="11208"/>
                    <a:pt x="18380" y="10074"/>
                    <a:pt x="18380" y="10074"/>
                  </a:cubicBezTo>
                  <a:lnTo>
                    <a:pt x="20315" y="10308"/>
                  </a:lnTo>
                  <a:lnTo>
                    <a:pt x="45566" y="10775"/>
                  </a:lnTo>
                  <a:lnTo>
                    <a:pt x="3876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3680300" y="3510450"/>
              <a:ext cx="96750" cy="41725"/>
            </a:xfrm>
            <a:custGeom>
              <a:avLst/>
              <a:gdLst/>
              <a:ahLst/>
              <a:cxnLst/>
              <a:rect l="l" t="t" r="r" b="b"/>
              <a:pathLst>
                <a:path w="3870" h="1669" extrusionOk="0">
                  <a:moveTo>
                    <a:pt x="3870" y="1"/>
                  </a:moveTo>
                  <a:lnTo>
                    <a:pt x="3870" y="1"/>
                  </a:lnTo>
                  <a:cubicBezTo>
                    <a:pt x="3169" y="101"/>
                    <a:pt x="2502" y="334"/>
                    <a:pt x="1868" y="634"/>
                  </a:cubicBezTo>
                  <a:cubicBezTo>
                    <a:pt x="1201" y="901"/>
                    <a:pt x="568" y="1235"/>
                    <a:pt x="0" y="1669"/>
                  </a:cubicBezTo>
                  <a:cubicBezTo>
                    <a:pt x="668" y="1435"/>
                    <a:pt x="1301" y="1135"/>
                    <a:pt x="1935" y="835"/>
                  </a:cubicBezTo>
                  <a:cubicBezTo>
                    <a:pt x="2602" y="568"/>
                    <a:pt x="3236" y="301"/>
                    <a:pt x="387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4093100" y="1676900"/>
              <a:ext cx="598775" cy="1396375"/>
            </a:xfrm>
            <a:custGeom>
              <a:avLst/>
              <a:gdLst/>
              <a:ahLst/>
              <a:cxnLst/>
              <a:rect l="l" t="t" r="r" b="b"/>
              <a:pathLst>
                <a:path w="23951" h="55855" extrusionOk="0">
                  <a:moveTo>
                    <a:pt x="10701" y="0"/>
                  </a:moveTo>
                  <a:cubicBezTo>
                    <a:pt x="6471" y="0"/>
                    <a:pt x="2307" y="2829"/>
                    <a:pt x="1468" y="7762"/>
                  </a:cubicBezTo>
                  <a:lnTo>
                    <a:pt x="2369" y="10931"/>
                  </a:lnTo>
                  <a:cubicBezTo>
                    <a:pt x="3036" y="18570"/>
                    <a:pt x="3603" y="26709"/>
                    <a:pt x="0" y="33481"/>
                  </a:cubicBezTo>
                  <a:cubicBezTo>
                    <a:pt x="801" y="33314"/>
                    <a:pt x="1501" y="32847"/>
                    <a:pt x="2002" y="32180"/>
                  </a:cubicBezTo>
                  <a:lnTo>
                    <a:pt x="2002" y="32180"/>
                  </a:lnTo>
                  <a:cubicBezTo>
                    <a:pt x="1701" y="34715"/>
                    <a:pt x="1401" y="37317"/>
                    <a:pt x="1802" y="39819"/>
                  </a:cubicBezTo>
                  <a:cubicBezTo>
                    <a:pt x="2235" y="42354"/>
                    <a:pt x="3469" y="44822"/>
                    <a:pt x="5638" y="46190"/>
                  </a:cubicBezTo>
                  <a:cubicBezTo>
                    <a:pt x="5638" y="45890"/>
                    <a:pt x="5671" y="45556"/>
                    <a:pt x="5704" y="45256"/>
                  </a:cubicBezTo>
                  <a:cubicBezTo>
                    <a:pt x="6538" y="50660"/>
                    <a:pt x="11308" y="55196"/>
                    <a:pt x="16712" y="55797"/>
                  </a:cubicBezTo>
                  <a:cubicBezTo>
                    <a:pt x="17051" y="55835"/>
                    <a:pt x="17395" y="55855"/>
                    <a:pt x="17741" y="55855"/>
                  </a:cubicBezTo>
                  <a:cubicBezTo>
                    <a:pt x="19814" y="55855"/>
                    <a:pt x="21930" y="55144"/>
                    <a:pt x="23017" y="53428"/>
                  </a:cubicBezTo>
                  <a:cubicBezTo>
                    <a:pt x="23951" y="51927"/>
                    <a:pt x="23851" y="49993"/>
                    <a:pt x="23684" y="48191"/>
                  </a:cubicBezTo>
                  <a:lnTo>
                    <a:pt x="20748" y="13333"/>
                  </a:lnTo>
                  <a:cubicBezTo>
                    <a:pt x="20482" y="10097"/>
                    <a:pt x="20148" y="6695"/>
                    <a:pt x="18313" y="4026"/>
                  </a:cubicBezTo>
                  <a:cubicBezTo>
                    <a:pt x="16400" y="1270"/>
                    <a:pt x="13536" y="0"/>
                    <a:pt x="10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301575" y="2428850"/>
              <a:ext cx="1057450" cy="1288450"/>
            </a:xfrm>
            <a:custGeom>
              <a:avLst/>
              <a:gdLst/>
              <a:ahLst/>
              <a:cxnLst/>
              <a:rect l="l" t="t" r="r" b="b"/>
              <a:pathLst>
                <a:path w="42298" h="51538" extrusionOk="0">
                  <a:moveTo>
                    <a:pt x="21616" y="0"/>
                  </a:moveTo>
                  <a:lnTo>
                    <a:pt x="9641" y="3236"/>
                  </a:lnTo>
                  <a:cubicBezTo>
                    <a:pt x="9641" y="3236"/>
                    <a:pt x="4003" y="6505"/>
                    <a:pt x="2269" y="9207"/>
                  </a:cubicBezTo>
                  <a:cubicBezTo>
                    <a:pt x="534" y="11942"/>
                    <a:pt x="1201" y="19548"/>
                    <a:pt x="1201" y="19548"/>
                  </a:cubicBezTo>
                  <a:cubicBezTo>
                    <a:pt x="468" y="22183"/>
                    <a:pt x="67" y="24918"/>
                    <a:pt x="1" y="27654"/>
                  </a:cubicBezTo>
                  <a:cubicBezTo>
                    <a:pt x="1" y="32057"/>
                    <a:pt x="3403" y="35259"/>
                    <a:pt x="4270" y="37627"/>
                  </a:cubicBezTo>
                  <a:cubicBezTo>
                    <a:pt x="5138" y="39962"/>
                    <a:pt x="4537" y="50737"/>
                    <a:pt x="4537" y="50737"/>
                  </a:cubicBezTo>
                  <a:lnTo>
                    <a:pt x="36660" y="51537"/>
                  </a:lnTo>
                  <a:lnTo>
                    <a:pt x="36660" y="29388"/>
                  </a:lnTo>
                  <a:lnTo>
                    <a:pt x="40930" y="29788"/>
                  </a:lnTo>
                  <a:cubicBezTo>
                    <a:pt x="40930" y="29788"/>
                    <a:pt x="42297" y="8173"/>
                    <a:pt x="35859" y="5471"/>
                  </a:cubicBezTo>
                  <a:cubicBezTo>
                    <a:pt x="29388" y="2736"/>
                    <a:pt x="21616" y="0"/>
                    <a:pt x="2161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331600" y="2936925"/>
              <a:ext cx="997400" cy="120850"/>
            </a:xfrm>
            <a:custGeom>
              <a:avLst/>
              <a:gdLst/>
              <a:ahLst/>
              <a:cxnLst/>
              <a:rect l="l" t="t" r="r" b="b"/>
              <a:pathLst>
                <a:path w="39896" h="4834" extrusionOk="0">
                  <a:moveTo>
                    <a:pt x="2936" y="0"/>
                  </a:moveTo>
                  <a:cubicBezTo>
                    <a:pt x="2438" y="0"/>
                    <a:pt x="1943" y="75"/>
                    <a:pt x="1468" y="225"/>
                  </a:cubicBezTo>
                  <a:cubicBezTo>
                    <a:pt x="1068" y="326"/>
                    <a:pt x="668" y="526"/>
                    <a:pt x="334" y="759"/>
                  </a:cubicBezTo>
                  <a:cubicBezTo>
                    <a:pt x="234" y="859"/>
                    <a:pt x="100" y="959"/>
                    <a:pt x="0" y="1059"/>
                  </a:cubicBezTo>
                  <a:cubicBezTo>
                    <a:pt x="434" y="726"/>
                    <a:pt x="968" y="459"/>
                    <a:pt x="1501" y="292"/>
                  </a:cubicBezTo>
                  <a:cubicBezTo>
                    <a:pt x="1932" y="179"/>
                    <a:pt x="2363" y="112"/>
                    <a:pt x="2804" y="112"/>
                  </a:cubicBezTo>
                  <a:cubicBezTo>
                    <a:pt x="3012" y="112"/>
                    <a:pt x="3222" y="127"/>
                    <a:pt x="3436" y="159"/>
                  </a:cubicBezTo>
                  <a:cubicBezTo>
                    <a:pt x="4303" y="225"/>
                    <a:pt x="5137" y="492"/>
                    <a:pt x="5938" y="893"/>
                  </a:cubicBezTo>
                  <a:cubicBezTo>
                    <a:pt x="6872" y="1360"/>
                    <a:pt x="7806" y="1893"/>
                    <a:pt x="8673" y="2494"/>
                  </a:cubicBezTo>
                  <a:cubicBezTo>
                    <a:pt x="9674" y="3194"/>
                    <a:pt x="10775" y="3761"/>
                    <a:pt x="11909" y="4195"/>
                  </a:cubicBezTo>
                  <a:cubicBezTo>
                    <a:pt x="12668" y="4467"/>
                    <a:pt x="13461" y="4604"/>
                    <a:pt x="14255" y="4604"/>
                  </a:cubicBezTo>
                  <a:cubicBezTo>
                    <a:pt x="14822" y="4604"/>
                    <a:pt x="15389" y="4534"/>
                    <a:pt x="15945" y="4395"/>
                  </a:cubicBezTo>
                  <a:cubicBezTo>
                    <a:pt x="17346" y="4028"/>
                    <a:pt x="18714" y="3528"/>
                    <a:pt x="20015" y="2894"/>
                  </a:cubicBezTo>
                  <a:cubicBezTo>
                    <a:pt x="21316" y="2260"/>
                    <a:pt x="22650" y="1760"/>
                    <a:pt x="24051" y="1360"/>
                  </a:cubicBezTo>
                  <a:cubicBezTo>
                    <a:pt x="24624" y="1227"/>
                    <a:pt x="25203" y="1160"/>
                    <a:pt x="25783" y="1160"/>
                  </a:cubicBezTo>
                  <a:cubicBezTo>
                    <a:pt x="26520" y="1160"/>
                    <a:pt x="27259" y="1269"/>
                    <a:pt x="27987" y="1493"/>
                  </a:cubicBezTo>
                  <a:cubicBezTo>
                    <a:pt x="29121" y="1927"/>
                    <a:pt x="30222" y="2427"/>
                    <a:pt x="31256" y="3061"/>
                  </a:cubicBezTo>
                  <a:cubicBezTo>
                    <a:pt x="32157" y="3595"/>
                    <a:pt x="33124" y="4062"/>
                    <a:pt x="34125" y="4428"/>
                  </a:cubicBezTo>
                  <a:cubicBezTo>
                    <a:pt x="34875" y="4699"/>
                    <a:pt x="35680" y="4834"/>
                    <a:pt x="36466" y="4834"/>
                  </a:cubicBezTo>
                  <a:cubicBezTo>
                    <a:pt x="36553" y="4834"/>
                    <a:pt x="36640" y="4832"/>
                    <a:pt x="36727" y="4829"/>
                  </a:cubicBezTo>
                  <a:cubicBezTo>
                    <a:pt x="37394" y="4762"/>
                    <a:pt x="38061" y="4595"/>
                    <a:pt x="38661" y="4262"/>
                  </a:cubicBezTo>
                  <a:cubicBezTo>
                    <a:pt x="39028" y="4062"/>
                    <a:pt x="39362" y="3795"/>
                    <a:pt x="39629" y="3494"/>
                  </a:cubicBezTo>
                  <a:cubicBezTo>
                    <a:pt x="39729" y="3361"/>
                    <a:pt x="39795" y="3261"/>
                    <a:pt x="39896" y="3128"/>
                  </a:cubicBezTo>
                  <a:lnTo>
                    <a:pt x="39896" y="3128"/>
                  </a:lnTo>
                  <a:cubicBezTo>
                    <a:pt x="39893" y="3130"/>
                    <a:pt x="39794" y="3263"/>
                    <a:pt x="39629" y="3461"/>
                  </a:cubicBezTo>
                  <a:cubicBezTo>
                    <a:pt x="39328" y="3761"/>
                    <a:pt x="38995" y="4028"/>
                    <a:pt x="38628" y="4228"/>
                  </a:cubicBezTo>
                  <a:cubicBezTo>
                    <a:pt x="38028" y="4495"/>
                    <a:pt x="37394" y="4662"/>
                    <a:pt x="36727" y="4695"/>
                  </a:cubicBezTo>
                  <a:cubicBezTo>
                    <a:pt x="36641" y="4699"/>
                    <a:pt x="36555" y="4700"/>
                    <a:pt x="36469" y="4700"/>
                  </a:cubicBezTo>
                  <a:cubicBezTo>
                    <a:pt x="35688" y="4700"/>
                    <a:pt x="34913" y="4562"/>
                    <a:pt x="34191" y="4262"/>
                  </a:cubicBezTo>
                  <a:cubicBezTo>
                    <a:pt x="33191" y="3895"/>
                    <a:pt x="32257" y="3428"/>
                    <a:pt x="31323" y="2894"/>
                  </a:cubicBezTo>
                  <a:cubicBezTo>
                    <a:pt x="30289" y="2260"/>
                    <a:pt x="29188" y="1727"/>
                    <a:pt x="28020" y="1293"/>
                  </a:cubicBezTo>
                  <a:cubicBezTo>
                    <a:pt x="27299" y="1052"/>
                    <a:pt x="26547" y="935"/>
                    <a:pt x="25793" y="935"/>
                  </a:cubicBezTo>
                  <a:cubicBezTo>
                    <a:pt x="25186" y="935"/>
                    <a:pt x="24579" y="1011"/>
                    <a:pt x="23984" y="1159"/>
                  </a:cubicBezTo>
                  <a:cubicBezTo>
                    <a:pt x="22583" y="1526"/>
                    <a:pt x="21249" y="2027"/>
                    <a:pt x="19948" y="2661"/>
                  </a:cubicBezTo>
                  <a:cubicBezTo>
                    <a:pt x="18647" y="3294"/>
                    <a:pt x="17279" y="3795"/>
                    <a:pt x="15878" y="4162"/>
                  </a:cubicBezTo>
                  <a:cubicBezTo>
                    <a:pt x="15545" y="4228"/>
                    <a:pt x="15211" y="4295"/>
                    <a:pt x="14878" y="4328"/>
                  </a:cubicBezTo>
                  <a:cubicBezTo>
                    <a:pt x="14641" y="4353"/>
                    <a:pt x="14402" y="4365"/>
                    <a:pt x="14162" y="4365"/>
                  </a:cubicBezTo>
                  <a:cubicBezTo>
                    <a:pt x="13424" y="4365"/>
                    <a:pt x="12681" y="4247"/>
                    <a:pt x="11976" y="3995"/>
                  </a:cubicBezTo>
                  <a:cubicBezTo>
                    <a:pt x="10841" y="3561"/>
                    <a:pt x="9741" y="2994"/>
                    <a:pt x="8740" y="2327"/>
                  </a:cubicBezTo>
                  <a:cubicBezTo>
                    <a:pt x="7873" y="1727"/>
                    <a:pt x="6939" y="1193"/>
                    <a:pt x="5971" y="726"/>
                  </a:cubicBezTo>
                  <a:cubicBezTo>
                    <a:pt x="5171" y="359"/>
                    <a:pt x="4337" y="125"/>
                    <a:pt x="3436" y="25"/>
                  </a:cubicBezTo>
                  <a:cubicBezTo>
                    <a:pt x="3269" y="9"/>
                    <a:pt x="3103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339925" y="2714050"/>
              <a:ext cx="963225" cy="124275"/>
            </a:xfrm>
            <a:custGeom>
              <a:avLst/>
              <a:gdLst/>
              <a:ahLst/>
              <a:cxnLst/>
              <a:rect l="l" t="t" r="r" b="b"/>
              <a:pathLst>
                <a:path w="38529" h="4971" extrusionOk="0">
                  <a:moveTo>
                    <a:pt x="34" y="1"/>
                  </a:moveTo>
                  <a:cubicBezTo>
                    <a:pt x="1" y="1"/>
                    <a:pt x="34" y="34"/>
                    <a:pt x="101" y="67"/>
                  </a:cubicBezTo>
                  <a:cubicBezTo>
                    <a:pt x="68" y="1"/>
                    <a:pt x="34" y="1"/>
                    <a:pt x="34" y="1"/>
                  </a:cubicBezTo>
                  <a:close/>
                  <a:moveTo>
                    <a:pt x="38528" y="4003"/>
                  </a:moveTo>
                  <a:cubicBezTo>
                    <a:pt x="38495" y="4003"/>
                    <a:pt x="38462" y="4037"/>
                    <a:pt x="38428" y="4070"/>
                  </a:cubicBezTo>
                  <a:cubicBezTo>
                    <a:pt x="38428" y="4071"/>
                    <a:pt x="38427" y="4071"/>
                    <a:pt x="38427" y="4072"/>
                  </a:cubicBezTo>
                  <a:lnTo>
                    <a:pt x="38427" y="4072"/>
                  </a:lnTo>
                  <a:cubicBezTo>
                    <a:pt x="38461" y="4049"/>
                    <a:pt x="38495" y="4027"/>
                    <a:pt x="38528" y="4003"/>
                  </a:cubicBezTo>
                  <a:close/>
                  <a:moveTo>
                    <a:pt x="101" y="67"/>
                  </a:moveTo>
                  <a:lnTo>
                    <a:pt x="335" y="267"/>
                  </a:lnTo>
                  <a:cubicBezTo>
                    <a:pt x="535" y="434"/>
                    <a:pt x="868" y="701"/>
                    <a:pt x="1269" y="1001"/>
                  </a:cubicBezTo>
                  <a:cubicBezTo>
                    <a:pt x="2469" y="1902"/>
                    <a:pt x="3704" y="2669"/>
                    <a:pt x="5038" y="3336"/>
                  </a:cubicBezTo>
                  <a:cubicBezTo>
                    <a:pt x="6973" y="4370"/>
                    <a:pt x="9141" y="4937"/>
                    <a:pt x="11342" y="4971"/>
                  </a:cubicBezTo>
                  <a:cubicBezTo>
                    <a:pt x="12643" y="4937"/>
                    <a:pt x="13911" y="4737"/>
                    <a:pt x="15145" y="4337"/>
                  </a:cubicBezTo>
                  <a:cubicBezTo>
                    <a:pt x="16446" y="3970"/>
                    <a:pt x="17747" y="3470"/>
                    <a:pt x="19081" y="2969"/>
                  </a:cubicBezTo>
                  <a:cubicBezTo>
                    <a:pt x="20349" y="2469"/>
                    <a:pt x="21683" y="2102"/>
                    <a:pt x="23017" y="1802"/>
                  </a:cubicBezTo>
                  <a:cubicBezTo>
                    <a:pt x="23714" y="1655"/>
                    <a:pt x="24411" y="1579"/>
                    <a:pt x="25108" y="1579"/>
                  </a:cubicBezTo>
                  <a:cubicBezTo>
                    <a:pt x="25679" y="1579"/>
                    <a:pt x="26250" y="1630"/>
                    <a:pt x="26820" y="1735"/>
                  </a:cubicBezTo>
                  <a:cubicBezTo>
                    <a:pt x="27954" y="1935"/>
                    <a:pt x="29055" y="2369"/>
                    <a:pt x="30056" y="2936"/>
                  </a:cubicBezTo>
                  <a:cubicBezTo>
                    <a:pt x="31023" y="3436"/>
                    <a:pt x="31924" y="3937"/>
                    <a:pt x="32758" y="4304"/>
                  </a:cubicBezTo>
                  <a:cubicBezTo>
                    <a:pt x="33845" y="4764"/>
                    <a:pt x="34879" y="4948"/>
                    <a:pt x="35747" y="4948"/>
                  </a:cubicBezTo>
                  <a:cubicBezTo>
                    <a:pt x="36263" y="4948"/>
                    <a:pt x="36721" y="4883"/>
                    <a:pt x="37094" y="4771"/>
                  </a:cubicBezTo>
                  <a:cubicBezTo>
                    <a:pt x="37494" y="4637"/>
                    <a:pt x="37861" y="4470"/>
                    <a:pt x="38195" y="4270"/>
                  </a:cubicBezTo>
                  <a:cubicBezTo>
                    <a:pt x="38326" y="4172"/>
                    <a:pt x="38393" y="4106"/>
                    <a:pt x="38427" y="4072"/>
                  </a:cubicBezTo>
                  <a:lnTo>
                    <a:pt x="38427" y="4072"/>
                  </a:lnTo>
                  <a:cubicBezTo>
                    <a:pt x="38017" y="4339"/>
                    <a:pt x="37553" y="4550"/>
                    <a:pt x="37061" y="4704"/>
                  </a:cubicBezTo>
                  <a:cubicBezTo>
                    <a:pt x="36719" y="4795"/>
                    <a:pt x="36311" y="4847"/>
                    <a:pt x="35854" y="4847"/>
                  </a:cubicBezTo>
                  <a:cubicBezTo>
                    <a:pt x="34973" y="4847"/>
                    <a:pt x="33911" y="4653"/>
                    <a:pt x="32791" y="4170"/>
                  </a:cubicBezTo>
                  <a:cubicBezTo>
                    <a:pt x="31957" y="3803"/>
                    <a:pt x="31056" y="3270"/>
                    <a:pt x="30089" y="2769"/>
                  </a:cubicBezTo>
                  <a:cubicBezTo>
                    <a:pt x="29088" y="2202"/>
                    <a:pt x="27988" y="1768"/>
                    <a:pt x="26820" y="1535"/>
                  </a:cubicBezTo>
                  <a:cubicBezTo>
                    <a:pt x="26250" y="1430"/>
                    <a:pt x="25665" y="1379"/>
                    <a:pt x="25080" y="1379"/>
                  </a:cubicBezTo>
                  <a:cubicBezTo>
                    <a:pt x="24365" y="1379"/>
                    <a:pt x="23648" y="1455"/>
                    <a:pt x="22951" y="1602"/>
                  </a:cubicBezTo>
                  <a:cubicBezTo>
                    <a:pt x="21583" y="1869"/>
                    <a:pt x="20249" y="2269"/>
                    <a:pt x="18981" y="2769"/>
                  </a:cubicBezTo>
                  <a:cubicBezTo>
                    <a:pt x="17647" y="3270"/>
                    <a:pt x="16346" y="3770"/>
                    <a:pt x="15078" y="4137"/>
                  </a:cubicBezTo>
                  <a:cubicBezTo>
                    <a:pt x="13844" y="4504"/>
                    <a:pt x="12577" y="4737"/>
                    <a:pt x="11309" y="4771"/>
                  </a:cubicBezTo>
                  <a:cubicBezTo>
                    <a:pt x="9141" y="4737"/>
                    <a:pt x="7006" y="4204"/>
                    <a:pt x="5071" y="3203"/>
                  </a:cubicBezTo>
                  <a:cubicBezTo>
                    <a:pt x="3770" y="2536"/>
                    <a:pt x="2536" y="1802"/>
                    <a:pt x="1335" y="935"/>
                  </a:cubicBezTo>
                  <a:lnTo>
                    <a:pt x="368" y="234"/>
                  </a:lnTo>
                  <a:lnTo>
                    <a:pt x="101" y="6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4368300" y="3251725"/>
              <a:ext cx="574600" cy="121775"/>
            </a:xfrm>
            <a:custGeom>
              <a:avLst/>
              <a:gdLst/>
              <a:ahLst/>
              <a:cxnLst/>
              <a:rect l="l" t="t" r="r" b="b"/>
              <a:pathLst>
                <a:path w="22984" h="4871" extrusionOk="0">
                  <a:moveTo>
                    <a:pt x="5541" y="0"/>
                  </a:moveTo>
                  <a:cubicBezTo>
                    <a:pt x="5416" y="0"/>
                    <a:pt x="5293" y="3"/>
                    <a:pt x="5170" y="9"/>
                  </a:cubicBezTo>
                  <a:cubicBezTo>
                    <a:pt x="4537" y="42"/>
                    <a:pt x="3936" y="109"/>
                    <a:pt x="3336" y="242"/>
                  </a:cubicBezTo>
                  <a:cubicBezTo>
                    <a:pt x="2469" y="443"/>
                    <a:pt x="1635" y="743"/>
                    <a:pt x="834" y="1143"/>
                  </a:cubicBezTo>
                  <a:cubicBezTo>
                    <a:pt x="634" y="1243"/>
                    <a:pt x="400" y="1377"/>
                    <a:pt x="200" y="1477"/>
                  </a:cubicBezTo>
                  <a:cubicBezTo>
                    <a:pt x="134" y="1543"/>
                    <a:pt x="67" y="1577"/>
                    <a:pt x="0" y="1643"/>
                  </a:cubicBezTo>
                  <a:cubicBezTo>
                    <a:pt x="0" y="1646"/>
                    <a:pt x="2" y="1647"/>
                    <a:pt x="5" y="1647"/>
                  </a:cubicBezTo>
                  <a:cubicBezTo>
                    <a:pt x="46" y="1647"/>
                    <a:pt x="342" y="1457"/>
                    <a:pt x="867" y="1210"/>
                  </a:cubicBezTo>
                  <a:cubicBezTo>
                    <a:pt x="1668" y="843"/>
                    <a:pt x="2502" y="576"/>
                    <a:pt x="3336" y="409"/>
                  </a:cubicBezTo>
                  <a:cubicBezTo>
                    <a:pt x="3936" y="309"/>
                    <a:pt x="4537" y="209"/>
                    <a:pt x="5137" y="209"/>
                  </a:cubicBezTo>
                  <a:cubicBezTo>
                    <a:pt x="5261" y="203"/>
                    <a:pt x="5385" y="200"/>
                    <a:pt x="5509" y="200"/>
                  </a:cubicBezTo>
                  <a:cubicBezTo>
                    <a:pt x="6085" y="200"/>
                    <a:pt x="6656" y="260"/>
                    <a:pt x="7205" y="343"/>
                  </a:cubicBezTo>
                  <a:cubicBezTo>
                    <a:pt x="8773" y="576"/>
                    <a:pt x="10274" y="1176"/>
                    <a:pt x="11575" y="2077"/>
                  </a:cubicBezTo>
                  <a:cubicBezTo>
                    <a:pt x="12976" y="3011"/>
                    <a:pt x="14277" y="4012"/>
                    <a:pt x="15711" y="4512"/>
                  </a:cubicBezTo>
                  <a:cubicBezTo>
                    <a:pt x="16414" y="4753"/>
                    <a:pt x="17138" y="4870"/>
                    <a:pt x="17864" y="4870"/>
                  </a:cubicBezTo>
                  <a:cubicBezTo>
                    <a:pt x="18448" y="4870"/>
                    <a:pt x="19035" y="4794"/>
                    <a:pt x="19614" y="4646"/>
                  </a:cubicBezTo>
                  <a:cubicBezTo>
                    <a:pt x="20448" y="4412"/>
                    <a:pt x="21282" y="4145"/>
                    <a:pt x="22116" y="3812"/>
                  </a:cubicBezTo>
                  <a:cubicBezTo>
                    <a:pt x="22383" y="3678"/>
                    <a:pt x="22616" y="3578"/>
                    <a:pt x="22750" y="3511"/>
                  </a:cubicBezTo>
                  <a:cubicBezTo>
                    <a:pt x="22850" y="3478"/>
                    <a:pt x="22916" y="3445"/>
                    <a:pt x="22983" y="3378"/>
                  </a:cubicBezTo>
                  <a:lnTo>
                    <a:pt x="22983" y="3378"/>
                  </a:lnTo>
                  <a:cubicBezTo>
                    <a:pt x="22916" y="3411"/>
                    <a:pt x="22816" y="3411"/>
                    <a:pt x="22750" y="3445"/>
                  </a:cubicBezTo>
                  <a:lnTo>
                    <a:pt x="22083" y="3678"/>
                  </a:lnTo>
                  <a:cubicBezTo>
                    <a:pt x="21249" y="4012"/>
                    <a:pt x="20415" y="4279"/>
                    <a:pt x="19581" y="4479"/>
                  </a:cubicBezTo>
                  <a:cubicBezTo>
                    <a:pt x="19034" y="4608"/>
                    <a:pt x="18481" y="4676"/>
                    <a:pt x="17930" y="4676"/>
                  </a:cubicBezTo>
                  <a:cubicBezTo>
                    <a:pt x="17203" y="4676"/>
                    <a:pt x="16480" y="4559"/>
                    <a:pt x="15778" y="4312"/>
                  </a:cubicBezTo>
                  <a:cubicBezTo>
                    <a:pt x="14410" y="3812"/>
                    <a:pt x="13109" y="2811"/>
                    <a:pt x="11708" y="1877"/>
                  </a:cubicBezTo>
                  <a:cubicBezTo>
                    <a:pt x="10341" y="976"/>
                    <a:pt x="8840" y="376"/>
                    <a:pt x="7239" y="109"/>
                  </a:cubicBezTo>
                  <a:cubicBezTo>
                    <a:pt x="6667" y="55"/>
                    <a:pt x="6095" y="0"/>
                    <a:pt x="55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4428325" y="3524625"/>
              <a:ext cx="512900" cy="65900"/>
            </a:xfrm>
            <a:custGeom>
              <a:avLst/>
              <a:gdLst/>
              <a:ahLst/>
              <a:cxnLst/>
              <a:rect l="l" t="t" r="r" b="b"/>
              <a:pathLst>
                <a:path w="20516" h="2636" extrusionOk="0">
                  <a:moveTo>
                    <a:pt x="1" y="1"/>
                  </a:moveTo>
                  <a:cubicBezTo>
                    <a:pt x="34" y="67"/>
                    <a:pt x="68" y="134"/>
                    <a:pt x="134" y="168"/>
                  </a:cubicBezTo>
                  <a:cubicBezTo>
                    <a:pt x="268" y="334"/>
                    <a:pt x="401" y="501"/>
                    <a:pt x="535" y="668"/>
                  </a:cubicBezTo>
                  <a:cubicBezTo>
                    <a:pt x="1102" y="1202"/>
                    <a:pt x="1769" y="1669"/>
                    <a:pt x="2469" y="1969"/>
                  </a:cubicBezTo>
                  <a:cubicBezTo>
                    <a:pt x="3537" y="2402"/>
                    <a:pt x="4704" y="2636"/>
                    <a:pt x="5838" y="2636"/>
                  </a:cubicBezTo>
                  <a:cubicBezTo>
                    <a:pt x="7273" y="2603"/>
                    <a:pt x="8674" y="2402"/>
                    <a:pt x="10008" y="2002"/>
                  </a:cubicBezTo>
                  <a:cubicBezTo>
                    <a:pt x="11476" y="1602"/>
                    <a:pt x="12810" y="1135"/>
                    <a:pt x="14044" y="801"/>
                  </a:cubicBezTo>
                  <a:cubicBezTo>
                    <a:pt x="15145" y="501"/>
                    <a:pt x="16246" y="301"/>
                    <a:pt x="17380" y="168"/>
                  </a:cubicBezTo>
                  <a:cubicBezTo>
                    <a:pt x="17652" y="144"/>
                    <a:pt x="17923" y="133"/>
                    <a:pt x="18195" y="133"/>
                  </a:cubicBezTo>
                  <a:cubicBezTo>
                    <a:pt x="18691" y="133"/>
                    <a:pt x="19186" y="170"/>
                    <a:pt x="19682" y="234"/>
                  </a:cubicBezTo>
                  <a:cubicBezTo>
                    <a:pt x="20121" y="317"/>
                    <a:pt x="20402" y="376"/>
                    <a:pt x="20488" y="376"/>
                  </a:cubicBezTo>
                  <a:cubicBezTo>
                    <a:pt x="20506" y="376"/>
                    <a:pt x="20515" y="374"/>
                    <a:pt x="20515" y="368"/>
                  </a:cubicBezTo>
                  <a:cubicBezTo>
                    <a:pt x="20449" y="334"/>
                    <a:pt x="20382" y="334"/>
                    <a:pt x="20315" y="301"/>
                  </a:cubicBezTo>
                  <a:cubicBezTo>
                    <a:pt x="20115" y="234"/>
                    <a:pt x="19915" y="201"/>
                    <a:pt x="19682" y="168"/>
                  </a:cubicBezTo>
                  <a:cubicBezTo>
                    <a:pt x="19144" y="70"/>
                    <a:pt x="18571" y="8"/>
                    <a:pt x="18002" y="8"/>
                  </a:cubicBezTo>
                  <a:cubicBezTo>
                    <a:pt x="17793" y="8"/>
                    <a:pt x="17585" y="16"/>
                    <a:pt x="17380" y="34"/>
                  </a:cubicBezTo>
                  <a:cubicBezTo>
                    <a:pt x="16246" y="101"/>
                    <a:pt x="15112" y="301"/>
                    <a:pt x="13977" y="601"/>
                  </a:cubicBezTo>
                  <a:cubicBezTo>
                    <a:pt x="12743" y="935"/>
                    <a:pt x="11376" y="1402"/>
                    <a:pt x="9941" y="1769"/>
                  </a:cubicBezTo>
                  <a:cubicBezTo>
                    <a:pt x="8607" y="2169"/>
                    <a:pt x="7239" y="2402"/>
                    <a:pt x="5838" y="2436"/>
                  </a:cubicBezTo>
                  <a:cubicBezTo>
                    <a:pt x="4704" y="2436"/>
                    <a:pt x="3570" y="2236"/>
                    <a:pt x="2536" y="1802"/>
                  </a:cubicBezTo>
                  <a:cubicBezTo>
                    <a:pt x="1802" y="1535"/>
                    <a:pt x="1168" y="1135"/>
                    <a:pt x="601" y="601"/>
                  </a:cubicBezTo>
                  <a:cubicBezTo>
                    <a:pt x="201" y="234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4937025" y="2951725"/>
              <a:ext cx="5875" cy="336925"/>
            </a:xfrm>
            <a:custGeom>
              <a:avLst/>
              <a:gdLst/>
              <a:ahLst/>
              <a:cxnLst/>
              <a:rect l="l" t="t" r="r" b="b"/>
              <a:pathLst>
                <a:path w="235" h="13477" extrusionOk="0">
                  <a:moveTo>
                    <a:pt x="134" y="0"/>
                  </a:moveTo>
                  <a:cubicBezTo>
                    <a:pt x="67" y="0"/>
                    <a:pt x="1" y="3003"/>
                    <a:pt x="1" y="6739"/>
                  </a:cubicBezTo>
                  <a:cubicBezTo>
                    <a:pt x="1" y="10475"/>
                    <a:pt x="67" y="13477"/>
                    <a:pt x="134" y="13477"/>
                  </a:cubicBezTo>
                  <a:cubicBezTo>
                    <a:pt x="201" y="13477"/>
                    <a:pt x="234" y="10475"/>
                    <a:pt x="234" y="6739"/>
                  </a:cubicBezTo>
                  <a:cubicBezTo>
                    <a:pt x="234" y="3003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4595950" y="3119350"/>
              <a:ext cx="268550" cy="272700"/>
            </a:xfrm>
            <a:custGeom>
              <a:avLst/>
              <a:gdLst/>
              <a:ahLst/>
              <a:cxnLst/>
              <a:rect l="l" t="t" r="r" b="b"/>
              <a:pathLst>
                <a:path w="10742" h="10908" extrusionOk="0">
                  <a:moveTo>
                    <a:pt x="67" y="0"/>
                  </a:moveTo>
                  <a:cubicBezTo>
                    <a:pt x="67" y="34"/>
                    <a:pt x="34" y="100"/>
                    <a:pt x="34" y="167"/>
                  </a:cubicBezTo>
                  <a:cubicBezTo>
                    <a:pt x="34" y="267"/>
                    <a:pt x="1" y="434"/>
                    <a:pt x="1" y="667"/>
                  </a:cubicBezTo>
                  <a:cubicBezTo>
                    <a:pt x="1" y="1268"/>
                    <a:pt x="34" y="1902"/>
                    <a:pt x="167" y="2502"/>
                  </a:cubicBezTo>
                  <a:cubicBezTo>
                    <a:pt x="835" y="6672"/>
                    <a:pt x="4070" y="9941"/>
                    <a:pt x="8206" y="10741"/>
                  </a:cubicBezTo>
                  <a:cubicBezTo>
                    <a:pt x="8840" y="10875"/>
                    <a:pt x="9441" y="10908"/>
                    <a:pt x="10074" y="10908"/>
                  </a:cubicBezTo>
                  <a:lnTo>
                    <a:pt x="10575" y="10908"/>
                  </a:lnTo>
                  <a:cubicBezTo>
                    <a:pt x="10608" y="10908"/>
                    <a:pt x="10675" y="10875"/>
                    <a:pt x="10742" y="10875"/>
                  </a:cubicBezTo>
                  <a:cubicBezTo>
                    <a:pt x="9908" y="10841"/>
                    <a:pt x="9074" y="10741"/>
                    <a:pt x="8240" y="10608"/>
                  </a:cubicBezTo>
                  <a:cubicBezTo>
                    <a:pt x="4204" y="9740"/>
                    <a:pt x="1068" y="6538"/>
                    <a:pt x="301" y="2502"/>
                  </a:cubicBezTo>
                  <a:cubicBezTo>
                    <a:pt x="167" y="1668"/>
                    <a:pt x="101" y="8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4439175" y="3155200"/>
              <a:ext cx="536250" cy="524125"/>
            </a:xfrm>
            <a:custGeom>
              <a:avLst/>
              <a:gdLst/>
              <a:ahLst/>
              <a:cxnLst/>
              <a:rect l="l" t="t" r="r" b="b"/>
              <a:pathLst>
                <a:path w="21450" h="20965" extrusionOk="0">
                  <a:moveTo>
                    <a:pt x="20548" y="1"/>
                  </a:moveTo>
                  <a:cubicBezTo>
                    <a:pt x="20282" y="2536"/>
                    <a:pt x="19981" y="5104"/>
                    <a:pt x="19214" y="7539"/>
                  </a:cubicBezTo>
                  <a:cubicBezTo>
                    <a:pt x="18447" y="9974"/>
                    <a:pt x="17146" y="12309"/>
                    <a:pt x="15178" y="13944"/>
                  </a:cubicBezTo>
                  <a:cubicBezTo>
                    <a:pt x="10975" y="17380"/>
                    <a:pt x="4737" y="16913"/>
                    <a:pt x="67" y="19681"/>
                  </a:cubicBezTo>
                  <a:lnTo>
                    <a:pt x="0" y="20415"/>
                  </a:lnTo>
                  <a:cubicBezTo>
                    <a:pt x="1030" y="20814"/>
                    <a:pt x="2100" y="20965"/>
                    <a:pt x="3185" y="20965"/>
                  </a:cubicBezTo>
                  <a:cubicBezTo>
                    <a:pt x="4910" y="20965"/>
                    <a:pt x="6673" y="20584"/>
                    <a:pt x="8373" y="20215"/>
                  </a:cubicBezTo>
                  <a:lnTo>
                    <a:pt x="18614" y="17947"/>
                  </a:lnTo>
                  <a:cubicBezTo>
                    <a:pt x="19414" y="17780"/>
                    <a:pt x="20282" y="17546"/>
                    <a:pt x="20815" y="16946"/>
                  </a:cubicBezTo>
                  <a:cubicBezTo>
                    <a:pt x="21449" y="16179"/>
                    <a:pt x="21416" y="15111"/>
                    <a:pt x="21349" y="14144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706025" y="2566450"/>
              <a:ext cx="557100" cy="425200"/>
            </a:xfrm>
            <a:custGeom>
              <a:avLst/>
              <a:gdLst/>
              <a:ahLst/>
              <a:cxnLst/>
              <a:rect l="l" t="t" r="r" b="b"/>
              <a:pathLst>
                <a:path w="22284" h="17008" extrusionOk="0">
                  <a:moveTo>
                    <a:pt x="17901" y="0"/>
                  </a:moveTo>
                  <a:cubicBezTo>
                    <a:pt x="17171" y="0"/>
                    <a:pt x="16429" y="100"/>
                    <a:pt x="15712" y="200"/>
                  </a:cubicBezTo>
                  <a:lnTo>
                    <a:pt x="2736" y="8106"/>
                  </a:lnTo>
                  <a:cubicBezTo>
                    <a:pt x="1835" y="9174"/>
                    <a:pt x="968" y="10274"/>
                    <a:pt x="468" y="11609"/>
                  </a:cubicBezTo>
                  <a:cubicBezTo>
                    <a:pt x="1" y="12910"/>
                    <a:pt x="1" y="14477"/>
                    <a:pt x="835" y="15612"/>
                  </a:cubicBezTo>
                  <a:cubicBezTo>
                    <a:pt x="1572" y="16559"/>
                    <a:pt x="2786" y="17008"/>
                    <a:pt x="4003" y="17008"/>
                  </a:cubicBezTo>
                  <a:cubicBezTo>
                    <a:pt x="4328" y="17008"/>
                    <a:pt x="4654" y="16976"/>
                    <a:pt x="4971" y="16912"/>
                  </a:cubicBezTo>
                  <a:cubicBezTo>
                    <a:pt x="6472" y="16612"/>
                    <a:pt x="7773" y="15745"/>
                    <a:pt x="8940" y="14778"/>
                  </a:cubicBezTo>
                  <a:cubicBezTo>
                    <a:pt x="9523" y="14325"/>
                    <a:pt x="10168" y="13809"/>
                    <a:pt x="10876" y="13809"/>
                  </a:cubicBezTo>
                  <a:cubicBezTo>
                    <a:pt x="10898" y="13809"/>
                    <a:pt x="10920" y="13809"/>
                    <a:pt x="10942" y="13810"/>
                  </a:cubicBezTo>
                  <a:cubicBezTo>
                    <a:pt x="11376" y="13877"/>
                    <a:pt x="11843" y="13977"/>
                    <a:pt x="12243" y="14110"/>
                  </a:cubicBezTo>
                  <a:cubicBezTo>
                    <a:pt x="12371" y="14131"/>
                    <a:pt x="12500" y="14141"/>
                    <a:pt x="12628" y="14141"/>
                  </a:cubicBezTo>
                  <a:cubicBezTo>
                    <a:pt x="13728" y="14141"/>
                    <a:pt x="14784" y="13402"/>
                    <a:pt x="15412" y="12476"/>
                  </a:cubicBezTo>
                  <a:cubicBezTo>
                    <a:pt x="16112" y="11442"/>
                    <a:pt x="16412" y="10208"/>
                    <a:pt x="16813" y="9040"/>
                  </a:cubicBezTo>
                  <a:cubicBezTo>
                    <a:pt x="17213" y="7839"/>
                    <a:pt x="17747" y="6638"/>
                    <a:pt x="18747" y="5905"/>
                  </a:cubicBezTo>
                  <a:cubicBezTo>
                    <a:pt x="19681" y="5204"/>
                    <a:pt x="20982" y="4937"/>
                    <a:pt x="21549" y="3936"/>
                  </a:cubicBezTo>
                  <a:cubicBezTo>
                    <a:pt x="22283" y="2669"/>
                    <a:pt x="21349" y="1001"/>
                    <a:pt x="20015" y="401"/>
                  </a:cubicBezTo>
                  <a:cubicBezTo>
                    <a:pt x="19348" y="100"/>
                    <a:pt x="18631" y="0"/>
                    <a:pt x="17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940375" y="3138275"/>
              <a:ext cx="384450" cy="35550"/>
            </a:xfrm>
            <a:custGeom>
              <a:avLst/>
              <a:gdLst/>
              <a:ahLst/>
              <a:cxnLst/>
              <a:rect l="l" t="t" r="r" b="b"/>
              <a:pathLst>
                <a:path w="15378" h="1422" extrusionOk="0">
                  <a:moveTo>
                    <a:pt x="107" y="0"/>
                  </a:moveTo>
                  <a:cubicBezTo>
                    <a:pt x="37" y="0"/>
                    <a:pt x="0" y="3"/>
                    <a:pt x="0" y="10"/>
                  </a:cubicBezTo>
                  <a:cubicBezTo>
                    <a:pt x="0" y="77"/>
                    <a:pt x="3436" y="411"/>
                    <a:pt x="7672" y="811"/>
                  </a:cubicBezTo>
                  <a:cubicBezTo>
                    <a:pt x="11471" y="1170"/>
                    <a:pt x="14654" y="1422"/>
                    <a:pt x="15270" y="1422"/>
                  </a:cubicBezTo>
                  <a:cubicBezTo>
                    <a:pt x="15341" y="1422"/>
                    <a:pt x="15378" y="1418"/>
                    <a:pt x="15378" y="1411"/>
                  </a:cubicBezTo>
                  <a:cubicBezTo>
                    <a:pt x="15378" y="1345"/>
                    <a:pt x="11942" y="978"/>
                    <a:pt x="7706" y="611"/>
                  </a:cubicBezTo>
                  <a:cubicBezTo>
                    <a:pt x="3877" y="252"/>
                    <a:pt x="718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667675" y="1663300"/>
              <a:ext cx="599625" cy="1016625"/>
            </a:xfrm>
            <a:custGeom>
              <a:avLst/>
              <a:gdLst/>
              <a:ahLst/>
              <a:cxnLst/>
              <a:rect l="l" t="t" r="r" b="b"/>
              <a:pathLst>
                <a:path w="23985" h="40665" extrusionOk="0">
                  <a:moveTo>
                    <a:pt x="801" y="0"/>
                  </a:moveTo>
                  <a:cubicBezTo>
                    <a:pt x="0" y="1235"/>
                    <a:pt x="968" y="2469"/>
                    <a:pt x="1501" y="3837"/>
                  </a:cubicBezTo>
                  <a:cubicBezTo>
                    <a:pt x="3670" y="9474"/>
                    <a:pt x="5304" y="15311"/>
                    <a:pt x="6338" y="21282"/>
                  </a:cubicBezTo>
                  <a:cubicBezTo>
                    <a:pt x="6905" y="24518"/>
                    <a:pt x="7339" y="27854"/>
                    <a:pt x="8506" y="30923"/>
                  </a:cubicBezTo>
                  <a:cubicBezTo>
                    <a:pt x="9507" y="33491"/>
                    <a:pt x="11008" y="35859"/>
                    <a:pt x="12943" y="37828"/>
                  </a:cubicBezTo>
                  <a:cubicBezTo>
                    <a:pt x="13910" y="38862"/>
                    <a:pt x="15111" y="39696"/>
                    <a:pt x="16412" y="40263"/>
                  </a:cubicBezTo>
                  <a:cubicBezTo>
                    <a:pt x="17058" y="40530"/>
                    <a:pt x="17733" y="40664"/>
                    <a:pt x="18404" y="40664"/>
                  </a:cubicBezTo>
                  <a:cubicBezTo>
                    <a:pt x="19153" y="40664"/>
                    <a:pt x="19895" y="40497"/>
                    <a:pt x="20582" y="40163"/>
                  </a:cubicBezTo>
                  <a:cubicBezTo>
                    <a:pt x="22450" y="39162"/>
                    <a:pt x="23217" y="36927"/>
                    <a:pt x="23584" y="34825"/>
                  </a:cubicBezTo>
                  <a:cubicBezTo>
                    <a:pt x="23817" y="33458"/>
                    <a:pt x="23984" y="32023"/>
                    <a:pt x="23217" y="30789"/>
                  </a:cubicBezTo>
                  <a:cubicBezTo>
                    <a:pt x="22450" y="29555"/>
                    <a:pt x="20915" y="28955"/>
                    <a:pt x="20248" y="27654"/>
                  </a:cubicBezTo>
                  <a:cubicBezTo>
                    <a:pt x="19448" y="26219"/>
                    <a:pt x="20048" y="24451"/>
                    <a:pt x="20048" y="22783"/>
                  </a:cubicBezTo>
                  <a:cubicBezTo>
                    <a:pt x="20015" y="20115"/>
                    <a:pt x="18580" y="17680"/>
                    <a:pt x="16245" y="16379"/>
                  </a:cubicBezTo>
                  <a:cubicBezTo>
                    <a:pt x="14944" y="15712"/>
                    <a:pt x="13377" y="15378"/>
                    <a:pt x="12443" y="14211"/>
                  </a:cubicBezTo>
                  <a:cubicBezTo>
                    <a:pt x="11342" y="12876"/>
                    <a:pt x="11542" y="10942"/>
                    <a:pt x="11008" y="9274"/>
                  </a:cubicBezTo>
                  <a:cubicBezTo>
                    <a:pt x="10274" y="7039"/>
                    <a:pt x="8173" y="5504"/>
                    <a:pt x="6171" y="4237"/>
                  </a:cubicBezTo>
                  <a:cubicBezTo>
                    <a:pt x="4170" y="2969"/>
                    <a:pt x="2702" y="1668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681850" y="1658300"/>
              <a:ext cx="488700" cy="658000"/>
            </a:xfrm>
            <a:custGeom>
              <a:avLst/>
              <a:gdLst/>
              <a:ahLst/>
              <a:cxnLst/>
              <a:rect l="l" t="t" r="r" b="b"/>
              <a:pathLst>
                <a:path w="19548" h="26320" extrusionOk="0">
                  <a:moveTo>
                    <a:pt x="0" y="0"/>
                  </a:moveTo>
                  <a:lnTo>
                    <a:pt x="201" y="234"/>
                  </a:lnTo>
                  <a:cubicBezTo>
                    <a:pt x="367" y="401"/>
                    <a:pt x="634" y="667"/>
                    <a:pt x="1001" y="1001"/>
                  </a:cubicBezTo>
                  <a:cubicBezTo>
                    <a:pt x="2702" y="2602"/>
                    <a:pt x="4637" y="3936"/>
                    <a:pt x="6705" y="5004"/>
                  </a:cubicBezTo>
                  <a:cubicBezTo>
                    <a:pt x="7606" y="5504"/>
                    <a:pt x="8607" y="5938"/>
                    <a:pt x="9641" y="6472"/>
                  </a:cubicBezTo>
                  <a:cubicBezTo>
                    <a:pt x="10708" y="7005"/>
                    <a:pt x="11609" y="7773"/>
                    <a:pt x="12343" y="8740"/>
                  </a:cubicBezTo>
                  <a:cubicBezTo>
                    <a:pt x="12709" y="9240"/>
                    <a:pt x="12976" y="9807"/>
                    <a:pt x="13110" y="10441"/>
                  </a:cubicBezTo>
                  <a:cubicBezTo>
                    <a:pt x="13210" y="11075"/>
                    <a:pt x="13210" y="11709"/>
                    <a:pt x="13110" y="12343"/>
                  </a:cubicBezTo>
                  <a:cubicBezTo>
                    <a:pt x="13010" y="13010"/>
                    <a:pt x="12876" y="13643"/>
                    <a:pt x="12810" y="14311"/>
                  </a:cubicBezTo>
                  <a:cubicBezTo>
                    <a:pt x="12743" y="14944"/>
                    <a:pt x="12810" y="15612"/>
                    <a:pt x="12976" y="16245"/>
                  </a:cubicBezTo>
                  <a:cubicBezTo>
                    <a:pt x="13143" y="16879"/>
                    <a:pt x="13543" y="17413"/>
                    <a:pt x="14077" y="17780"/>
                  </a:cubicBezTo>
                  <a:cubicBezTo>
                    <a:pt x="14611" y="18080"/>
                    <a:pt x="15211" y="18213"/>
                    <a:pt x="15812" y="18213"/>
                  </a:cubicBezTo>
                  <a:cubicBezTo>
                    <a:pt x="16379" y="18213"/>
                    <a:pt x="16912" y="18313"/>
                    <a:pt x="17446" y="18480"/>
                  </a:cubicBezTo>
                  <a:cubicBezTo>
                    <a:pt x="17913" y="18680"/>
                    <a:pt x="18313" y="19014"/>
                    <a:pt x="18614" y="19448"/>
                  </a:cubicBezTo>
                  <a:cubicBezTo>
                    <a:pt x="19147" y="20215"/>
                    <a:pt x="19381" y="21149"/>
                    <a:pt x="19281" y="22083"/>
                  </a:cubicBezTo>
                  <a:cubicBezTo>
                    <a:pt x="19181" y="22850"/>
                    <a:pt x="18881" y="23584"/>
                    <a:pt x="18414" y="24184"/>
                  </a:cubicBezTo>
                  <a:cubicBezTo>
                    <a:pt x="18047" y="24651"/>
                    <a:pt x="17646" y="25085"/>
                    <a:pt x="17179" y="25452"/>
                  </a:cubicBezTo>
                  <a:cubicBezTo>
                    <a:pt x="16879" y="25685"/>
                    <a:pt x="16579" y="25886"/>
                    <a:pt x="16279" y="26086"/>
                  </a:cubicBezTo>
                  <a:cubicBezTo>
                    <a:pt x="16045" y="26219"/>
                    <a:pt x="15945" y="26319"/>
                    <a:pt x="15945" y="26319"/>
                  </a:cubicBezTo>
                  <a:cubicBezTo>
                    <a:pt x="15978" y="26319"/>
                    <a:pt x="16012" y="26286"/>
                    <a:pt x="16045" y="26286"/>
                  </a:cubicBezTo>
                  <a:cubicBezTo>
                    <a:pt x="16112" y="26252"/>
                    <a:pt x="16179" y="26219"/>
                    <a:pt x="16312" y="26152"/>
                  </a:cubicBezTo>
                  <a:cubicBezTo>
                    <a:pt x="16646" y="25952"/>
                    <a:pt x="16946" y="25752"/>
                    <a:pt x="17246" y="25519"/>
                  </a:cubicBezTo>
                  <a:cubicBezTo>
                    <a:pt x="17713" y="25152"/>
                    <a:pt x="18147" y="24751"/>
                    <a:pt x="18480" y="24284"/>
                  </a:cubicBezTo>
                  <a:cubicBezTo>
                    <a:pt x="18981" y="23651"/>
                    <a:pt x="19314" y="22883"/>
                    <a:pt x="19448" y="22116"/>
                  </a:cubicBezTo>
                  <a:cubicBezTo>
                    <a:pt x="19548" y="21115"/>
                    <a:pt x="19314" y="20148"/>
                    <a:pt x="18747" y="19348"/>
                  </a:cubicBezTo>
                  <a:cubicBezTo>
                    <a:pt x="18447" y="18881"/>
                    <a:pt x="18013" y="18547"/>
                    <a:pt x="17513" y="18313"/>
                  </a:cubicBezTo>
                  <a:cubicBezTo>
                    <a:pt x="16979" y="18113"/>
                    <a:pt x="16412" y="18013"/>
                    <a:pt x="15845" y="18013"/>
                  </a:cubicBezTo>
                  <a:cubicBezTo>
                    <a:pt x="15278" y="18013"/>
                    <a:pt x="14711" y="17880"/>
                    <a:pt x="14211" y="17613"/>
                  </a:cubicBezTo>
                  <a:cubicBezTo>
                    <a:pt x="13710" y="17279"/>
                    <a:pt x="13343" y="16779"/>
                    <a:pt x="13210" y="16179"/>
                  </a:cubicBezTo>
                  <a:cubicBezTo>
                    <a:pt x="13043" y="15578"/>
                    <a:pt x="12976" y="14944"/>
                    <a:pt x="13043" y="14344"/>
                  </a:cubicBezTo>
                  <a:cubicBezTo>
                    <a:pt x="13110" y="13710"/>
                    <a:pt x="13243" y="13043"/>
                    <a:pt x="13310" y="12376"/>
                  </a:cubicBezTo>
                  <a:cubicBezTo>
                    <a:pt x="13443" y="11742"/>
                    <a:pt x="13443" y="11042"/>
                    <a:pt x="13310" y="10408"/>
                  </a:cubicBezTo>
                  <a:cubicBezTo>
                    <a:pt x="13176" y="9741"/>
                    <a:pt x="12910" y="9140"/>
                    <a:pt x="12543" y="8606"/>
                  </a:cubicBezTo>
                  <a:cubicBezTo>
                    <a:pt x="11775" y="7639"/>
                    <a:pt x="10841" y="6839"/>
                    <a:pt x="9741" y="6305"/>
                  </a:cubicBezTo>
                  <a:cubicBezTo>
                    <a:pt x="8707" y="5771"/>
                    <a:pt x="7706" y="5337"/>
                    <a:pt x="6805" y="4870"/>
                  </a:cubicBezTo>
                  <a:cubicBezTo>
                    <a:pt x="5938" y="4437"/>
                    <a:pt x="5137" y="3970"/>
                    <a:pt x="4337" y="3436"/>
                  </a:cubicBezTo>
                  <a:cubicBezTo>
                    <a:pt x="3169" y="2702"/>
                    <a:pt x="2102" y="1868"/>
                    <a:pt x="1068" y="934"/>
                  </a:cubicBezTo>
                  <a:cubicBezTo>
                    <a:pt x="701" y="601"/>
                    <a:pt x="401" y="367"/>
                    <a:pt x="234" y="2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084750" y="2131400"/>
              <a:ext cx="207675" cy="139025"/>
            </a:xfrm>
            <a:custGeom>
              <a:avLst/>
              <a:gdLst/>
              <a:ahLst/>
              <a:cxnLst/>
              <a:rect l="l" t="t" r="r" b="b"/>
              <a:pathLst>
                <a:path w="8307" h="5561" extrusionOk="0">
                  <a:moveTo>
                    <a:pt x="7608" y="1"/>
                  </a:moveTo>
                  <a:cubicBezTo>
                    <a:pt x="7495" y="1"/>
                    <a:pt x="7380" y="30"/>
                    <a:pt x="7273" y="90"/>
                  </a:cubicBezTo>
                  <a:lnTo>
                    <a:pt x="1" y="4460"/>
                  </a:lnTo>
                  <a:lnTo>
                    <a:pt x="668" y="5561"/>
                  </a:lnTo>
                  <a:lnTo>
                    <a:pt x="7906" y="1157"/>
                  </a:lnTo>
                  <a:cubicBezTo>
                    <a:pt x="8207" y="991"/>
                    <a:pt x="8307" y="590"/>
                    <a:pt x="8106" y="290"/>
                  </a:cubicBezTo>
                  <a:cubicBezTo>
                    <a:pt x="7999" y="97"/>
                    <a:pt x="7809" y="1"/>
                    <a:pt x="76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4266550" y="2131400"/>
              <a:ext cx="25875" cy="28950"/>
            </a:xfrm>
            <a:custGeom>
              <a:avLst/>
              <a:gdLst/>
              <a:ahLst/>
              <a:cxnLst/>
              <a:rect l="l" t="t" r="r" b="b"/>
              <a:pathLst>
                <a:path w="1035" h="1158" extrusionOk="0">
                  <a:moveTo>
                    <a:pt x="336" y="1"/>
                  </a:moveTo>
                  <a:cubicBezTo>
                    <a:pt x="223" y="1"/>
                    <a:pt x="108" y="30"/>
                    <a:pt x="1" y="90"/>
                  </a:cubicBezTo>
                  <a:lnTo>
                    <a:pt x="634" y="1157"/>
                  </a:lnTo>
                  <a:cubicBezTo>
                    <a:pt x="935" y="991"/>
                    <a:pt x="1035" y="590"/>
                    <a:pt x="834" y="290"/>
                  </a:cubicBezTo>
                  <a:cubicBezTo>
                    <a:pt x="727" y="97"/>
                    <a:pt x="537" y="1"/>
                    <a:pt x="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4091425" y="2144475"/>
              <a:ext cx="186000" cy="116775"/>
            </a:xfrm>
            <a:custGeom>
              <a:avLst/>
              <a:gdLst/>
              <a:ahLst/>
              <a:cxnLst/>
              <a:rect l="l" t="t" r="r" b="b"/>
              <a:pathLst>
                <a:path w="7440" h="4671" extrusionOk="0">
                  <a:moveTo>
                    <a:pt x="7239" y="1"/>
                  </a:moveTo>
                  <a:lnTo>
                    <a:pt x="1" y="4370"/>
                  </a:lnTo>
                  <a:lnTo>
                    <a:pt x="201" y="4671"/>
                  </a:lnTo>
                  <a:lnTo>
                    <a:pt x="7439" y="301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4054725" y="2242875"/>
              <a:ext cx="46725" cy="36725"/>
            </a:xfrm>
            <a:custGeom>
              <a:avLst/>
              <a:gdLst/>
              <a:ahLst/>
              <a:cxnLst/>
              <a:rect l="l" t="t" r="r" b="b"/>
              <a:pathLst>
                <a:path w="1869" h="1469" extrusionOk="0">
                  <a:moveTo>
                    <a:pt x="1202" y="1"/>
                  </a:moveTo>
                  <a:lnTo>
                    <a:pt x="1" y="1468"/>
                  </a:lnTo>
                  <a:lnTo>
                    <a:pt x="1" y="1468"/>
                  </a:lnTo>
                  <a:lnTo>
                    <a:pt x="1869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054725" y="2242875"/>
              <a:ext cx="46725" cy="36725"/>
            </a:xfrm>
            <a:custGeom>
              <a:avLst/>
              <a:gdLst/>
              <a:ahLst/>
              <a:cxnLst/>
              <a:rect l="l" t="t" r="r" b="b"/>
              <a:pathLst>
                <a:path w="1869" h="1469" extrusionOk="0">
                  <a:moveTo>
                    <a:pt x="1202" y="1"/>
                  </a:moveTo>
                  <a:lnTo>
                    <a:pt x="1" y="1468"/>
                  </a:lnTo>
                  <a:lnTo>
                    <a:pt x="1" y="1468"/>
                  </a:lnTo>
                  <a:lnTo>
                    <a:pt x="1869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4054725" y="2267900"/>
              <a:ext cx="15050" cy="11700"/>
            </a:xfrm>
            <a:custGeom>
              <a:avLst/>
              <a:gdLst/>
              <a:ahLst/>
              <a:cxnLst/>
              <a:rect l="l" t="t" r="r" b="b"/>
              <a:pathLst>
                <a:path w="602" h="468" extrusionOk="0">
                  <a:moveTo>
                    <a:pt x="401" y="0"/>
                  </a:moveTo>
                  <a:lnTo>
                    <a:pt x="1" y="467"/>
                  </a:lnTo>
                  <a:lnTo>
                    <a:pt x="1" y="467"/>
                  </a:lnTo>
                  <a:lnTo>
                    <a:pt x="601" y="33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4168150" y="1716025"/>
              <a:ext cx="703850" cy="1059925"/>
            </a:xfrm>
            <a:custGeom>
              <a:avLst/>
              <a:gdLst/>
              <a:ahLst/>
              <a:cxnLst/>
              <a:rect l="l" t="t" r="r" b="b"/>
              <a:pathLst>
                <a:path w="28154" h="42397" extrusionOk="0">
                  <a:moveTo>
                    <a:pt x="11375" y="1"/>
                  </a:moveTo>
                  <a:cubicBezTo>
                    <a:pt x="10306" y="1"/>
                    <a:pt x="9216" y="170"/>
                    <a:pt x="8140" y="527"/>
                  </a:cubicBezTo>
                  <a:cubicBezTo>
                    <a:pt x="2936" y="2228"/>
                    <a:pt x="0" y="7698"/>
                    <a:pt x="1468" y="12969"/>
                  </a:cubicBezTo>
                  <a:cubicBezTo>
                    <a:pt x="2602" y="17072"/>
                    <a:pt x="3903" y="21475"/>
                    <a:pt x="4904" y="24044"/>
                  </a:cubicBezTo>
                  <a:cubicBezTo>
                    <a:pt x="7017" y="29525"/>
                    <a:pt x="11322" y="29749"/>
                    <a:pt x="12014" y="29749"/>
                  </a:cubicBezTo>
                  <a:cubicBezTo>
                    <a:pt x="12076" y="29749"/>
                    <a:pt x="12109" y="29748"/>
                    <a:pt x="12109" y="29748"/>
                  </a:cubicBezTo>
                  <a:cubicBezTo>
                    <a:pt x="12109" y="29748"/>
                    <a:pt x="13010" y="33617"/>
                    <a:pt x="13844" y="37253"/>
                  </a:cubicBezTo>
                  <a:cubicBezTo>
                    <a:pt x="14483" y="40306"/>
                    <a:pt x="17353" y="42396"/>
                    <a:pt x="20576" y="42396"/>
                  </a:cubicBezTo>
                  <a:cubicBezTo>
                    <a:pt x="21050" y="42396"/>
                    <a:pt x="21532" y="42351"/>
                    <a:pt x="22016" y="42257"/>
                  </a:cubicBezTo>
                  <a:cubicBezTo>
                    <a:pt x="25752" y="41556"/>
                    <a:pt x="28154" y="38187"/>
                    <a:pt x="27453" y="34718"/>
                  </a:cubicBezTo>
                  <a:lnTo>
                    <a:pt x="21316" y="7932"/>
                  </a:lnTo>
                  <a:cubicBezTo>
                    <a:pt x="20232" y="3163"/>
                    <a:pt x="16001" y="1"/>
                    <a:pt x="113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4262375" y="2069175"/>
              <a:ext cx="43400" cy="38875"/>
            </a:xfrm>
            <a:custGeom>
              <a:avLst/>
              <a:gdLst/>
              <a:ahLst/>
              <a:cxnLst/>
              <a:rect l="l" t="t" r="r" b="b"/>
              <a:pathLst>
                <a:path w="1736" h="1555" extrusionOk="0">
                  <a:moveTo>
                    <a:pt x="867" y="0"/>
                  </a:moveTo>
                  <a:cubicBezTo>
                    <a:pt x="823" y="0"/>
                    <a:pt x="779" y="4"/>
                    <a:pt x="735" y="10"/>
                  </a:cubicBezTo>
                  <a:cubicBezTo>
                    <a:pt x="301" y="77"/>
                    <a:pt x="1" y="477"/>
                    <a:pt x="67" y="911"/>
                  </a:cubicBezTo>
                  <a:cubicBezTo>
                    <a:pt x="158" y="1274"/>
                    <a:pt x="495" y="1554"/>
                    <a:pt x="880" y="1554"/>
                  </a:cubicBezTo>
                  <a:cubicBezTo>
                    <a:pt x="920" y="1554"/>
                    <a:pt x="961" y="1551"/>
                    <a:pt x="1001" y="1545"/>
                  </a:cubicBezTo>
                  <a:cubicBezTo>
                    <a:pt x="1435" y="1478"/>
                    <a:pt x="1735" y="1078"/>
                    <a:pt x="1669" y="644"/>
                  </a:cubicBezTo>
                  <a:cubicBezTo>
                    <a:pt x="1579" y="255"/>
                    <a:pt x="1247" y="0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4249050" y="2037775"/>
              <a:ext cx="80075" cy="30150"/>
            </a:xfrm>
            <a:custGeom>
              <a:avLst/>
              <a:gdLst/>
              <a:ahLst/>
              <a:cxnLst/>
              <a:rect l="l" t="t" r="r" b="b"/>
              <a:pathLst>
                <a:path w="3203" h="1206" extrusionOk="0">
                  <a:moveTo>
                    <a:pt x="1854" y="0"/>
                  </a:moveTo>
                  <a:cubicBezTo>
                    <a:pt x="1712" y="0"/>
                    <a:pt x="1572" y="11"/>
                    <a:pt x="1434" y="32"/>
                  </a:cubicBezTo>
                  <a:cubicBezTo>
                    <a:pt x="967" y="132"/>
                    <a:pt x="567" y="366"/>
                    <a:pt x="267" y="699"/>
                  </a:cubicBezTo>
                  <a:cubicBezTo>
                    <a:pt x="67" y="966"/>
                    <a:pt x="0" y="1166"/>
                    <a:pt x="67" y="1200"/>
                  </a:cubicBezTo>
                  <a:cubicBezTo>
                    <a:pt x="74" y="1203"/>
                    <a:pt x="83" y="1205"/>
                    <a:pt x="92" y="1205"/>
                  </a:cubicBezTo>
                  <a:cubicBezTo>
                    <a:pt x="256" y="1205"/>
                    <a:pt x="747" y="690"/>
                    <a:pt x="1534" y="533"/>
                  </a:cubicBezTo>
                  <a:cubicBezTo>
                    <a:pt x="1761" y="480"/>
                    <a:pt x="1977" y="462"/>
                    <a:pt x="2172" y="462"/>
                  </a:cubicBezTo>
                  <a:cubicBezTo>
                    <a:pt x="2612" y="462"/>
                    <a:pt x="2952" y="554"/>
                    <a:pt x="3097" y="554"/>
                  </a:cubicBezTo>
                  <a:cubicBezTo>
                    <a:pt x="3135" y="554"/>
                    <a:pt x="3159" y="548"/>
                    <a:pt x="3169" y="533"/>
                  </a:cubicBezTo>
                  <a:cubicBezTo>
                    <a:pt x="3202" y="466"/>
                    <a:pt x="3069" y="299"/>
                    <a:pt x="2769" y="166"/>
                  </a:cubicBezTo>
                  <a:cubicBezTo>
                    <a:pt x="2472" y="52"/>
                    <a:pt x="2160" y="0"/>
                    <a:pt x="18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4480025" y="2030800"/>
              <a:ext cx="43400" cy="38075"/>
            </a:xfrm>
            <a:custGeom>
              <a:avLst/>
              <a:gdLst/>
              <a:ahLst/>
              <a:cxnLst/>
              <a:rect l="l" t="t" r="r" b="b"/>
              <a:pathLst>
                <a:path w="1736" h="1523" extrusionOk="0">
                  <a:moveTo>
                    <a:pt x="867" y="1"/>
                  </a:moveTo>
                  <a:cubicBezTo>
                    <a:pt x="823" y="1"/>
                    <a:pt x="779" y="4"/>
                    <a:pt x="735" y="11"/>
                  </a:cubicBezTo>
                  <a:cubicBezTo>
                    <a:pt x="301" y="44"/>
                    <a:pt x="1" y="445"/>
                    <a:pt x="101" y="878"/>
                  </a:cubicBezTo>
                  <a:cubicBezTo>
                    <a:pt x="161" y="1267"/>
                    <a:pt x="516" y="1522"/>
                    <a:pt x="902" y="1522"/>
                  </a:cubicBezTo>
                  <a:cubicBezTo>
                    <a:pt x="946" y="1522"/>
                    <a:pt x="991" y="1519"/>
                    <a:pt x="1035" y="1512"/>
                  </a:cubicBezTo>
                  <a:cubicBezTo>
                    <a:pt x="1435" y="1445"/>
                    <a:pt x="1736" y="1045"/>
                    <a:pt x="1669" y="645"/>
                  </a:cubicBezTo>
                  <a:cubicBezTo>
                    <a:pt x="1579" y="256"/>
                    <a:pt x="1247" y="1"/>
                    <a:pt x="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4473375" y="1997175"/>
              <a:ext cx="80075" cy="30700"/>
            </a:xfrm>
            <a:custGeom>
              <a:avLst/>
              <a:gdLst/>
              <a:ahLst/>
              <a:cxnLst/>
              <a:rect l="l" t="t" r="r" b="b"/>
              <a:pathLst>
                <a:path w="3203" h="1228" extrusionOk="0">
                  <a:moveTo>
                    <a:pt x="1878" y="0"/>
                  </a:moveTo>
                  <a:cubicBezTo>
                    <a:pt x="1717" y="0"/>
                    <a:pt x="1557" y="19"/>
                    <a:pt x="1401" y="55"/>
                  </a:cubicBezTo>
                  <a:cubicBezTo>
                    <a:pt x="967" y="155"/>
                    <a:pt x="567" y="389"/>
                    <a:pt x="267" y="722"/>
                  </a:cubicBezTo>
                  <a:cubicBezTo>
                    <a:pt x="33" y="956"/>
                    <a:pt x="0" y="1189"/>
                    <a:pt x="33" y="1223"/>
                  </a:cubicBezTo>
                  <a:cubicBezTo>
                    <a:pt x="41" y="1226"/>
                    <a:pt x="49" y="1228"/>
                    <a:pt x="59" y="1228"/>
                  </a:cubicBezTo>
                  <a:cubicBezTo>
                    <a:pt x="223" y="1228"/>
                    <a:pt x="715" y="713"/>
                    <a:pt x="1535" y="555"/>
                  </a:cubicBezTo>
                  <a:cubicBezTo>
                    <a:pt x="1753" y="503"/>
                    <a:pt x="1964" y="485"/>
                    <a:pt x="2158" y="485"/>
                  </a:cubicBezTo>
                  <a:cubicBezTo>
                    <a:pt x="2595" y="485"/>
                    <a:pt x="2946" y="576"/>
                    <a:pt x="3096" y="576"/>
                  </a:cubicBezTo>
                  <a:cubicBezTo>
                    <a:pt x="3134" y="576"/>
                    <a:pt x="3159" y="570"/>
                    <a:pt x="3169" y="555"/>
                  </a:cubicBezTo>
                  <a:cubicBezTo>
                    <a:pt x="3202" y="489"/>
                    <a:pt x="3036" y="322"/>
                    <a:pt x="2735" y="189"/>
                  </a:cubicBezTo>
                  <a:cubicBezTo>
                    <a:pt x="2457" y="60"/>
                    <a:pt x="2166" y="0"/>
                    <a:pt x="1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372450" y="2022725"/>
              <a:ext cx="59250" cy="187650"/>
            </a:xfrm>
            <a:custGeom>
              <a:avLst/>
              <a:gdLst/>
              <a:ahLst/>
              <a:cxnLst/>
              <a:rect l="l" t="t" r="r" b="b"/>
              <a:pathLst>
                <a:path w="2370" h="7506" extrusionOk="0">
                  <a:moveTo>
                    <a:pt x="1199" y="0"/>
                  </a:moveTo>
                  <a:cubicBezTo>
                    <a:pt x="1095" y="0"/>
                    <a:pt x="698" y="2055"/>
                    <a:pt x="334" y="4570"/>
                  </a:cubicBezTo>
                  <a:cubicBezTo>
                    <a:pt x="234" y="5204"/>
                    <a:pt x="134" y="5805"/>
                    <a:pt x="68" y="6372"/>
                  </a:cubicBezTo>
                  <a:cubicBezTo>
                    <a:pt x="1" y="6672"/>
                    <a:pt x="1" y="6972"/>
                    <a:pt x="134" y="7239"/>
                  </a:cubicBezTo>
                  <a:cubicBezTo>
                    <a:pt x="234" y="7406"/>
                    <a:pt x="401" y="7472"/>
                    <a:pt x="568" y="7506"/>
                  </a:cubicBezTo>
                  <a:cubicBezTo>
                    <a:pt x="668" y="7506"/>
                    <a:pt x="801" y="7506"/>
                    <a:pt x="935" y="7472"/>
                  </a:cubicBezTo>
                  <a:cubicBezTo>
                    <a:pt x="1402" y="7439"/>
                    <a:pt x="1902" y="7339"/>
                    <a:pt x="2369" y="7172"/>
                  </a:cubicBezTo>
                  <a:cubicBezTo>
                    <a:pt x="2162" y="7158"/>
                    <a:pt x="1960" y="7150"/>
                    <a:pt x="1762" y="7150"/>
                  </a:cubicBezTo>
                  <a:cubicBezTo>
                    <a:pt x="1482" y="7150"/>
                    <a:pt x="1208" y="7167"/>
                    <a:pt x="935" y="7206"/>
                  </a:cubicBezTo>
                  <a:cubicBezTo>
                    <a:pt x="857" y="7217"/>
                    <a:pt x="779" y="7224"/>
                    <a:pt x="708" y="7224"/>
                  </a:cubicBezTo>
                  <a:cubicBezTo>
                    <a:pt x="564" y="7224"/>
                    <a:pt x="446" y="7194"/>
                    <a:pt x="401" y="7106"/>
                  </a:cubicBezTo>
                  <a:cubicBezTo>
                    <a:pt x="334" y="6872"/>
                    <a:pt x="334" y="6639"/>
                    <a:pt x="401" y="6438"/>
                  </a:cubicBezTo>
                  <a:cubicBezTo>
                    <a:pt x="501" y="5871"/>
                    <a:pt x="601" y="5271"/>
                    <a:pt x="701" y="4637"/>
                  </a:cubicBezTo>
                  <a:cubicBezTo>
                    <a:pt x="1068" y="2069"/>
                    <a:pt x="1302" y="0"/>
                    <a:pt x="1202" y="0"/>
                  </a:cubicBezTo>
                  <a:cubicBezTo>
                    <a:pt x="1201" y="0"/>
                    <a:pt x="1200" y="0"/>
                    <a:pt x="11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470875" y="2357125"/>
              <a:ext cx="195150" cy="135950"/>
            </a:xfrm>
            <a:custGeom>
              <a:avLst/>
              <a:gdLst/>
              <a:ahLst/>
              <a:cxnLst/>
              <a:rect l="l" t="t" r="r" b="b"/>
              <a:pathLst>
                <a:path w="7806" h="5438" extrusionOk="0">
                  <a:moveTo>
                    <a:pt x="7806" y="1"/>
                  </a:moveTo>
                  <a:lnTo>
                    <a:pt x="7806" y="1"/>
                  </a:lnTo>
                  <a:cubicBezTo>
                    <a:pt x="5604" y="2035"/>
                    <a:pt x="2902" y="3403"/>
                    <a:pt x="0" y="4004"/>
                  </a:cubicBezTo>
                  <a:lnTo>
                    <a:pt x="400" y="5438"/>
                  </a:lnTo>
                  <a:cubicBezTo>
                    <a:pt x="6705" y="4671"/>
                    <a:pt x="7806" y="1"/>
                    <a:pt x="7806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4448350" y="1936775"/>
              <a:ext cx="80050" cy="19175"/>
            </a:xfrm>
            <a:custGeom>
              <a:avLst/>
              <a:gdLst/>
              <a:ahLst/>
              <a:cxnLst/>
              <a:rect l="l" t="t" r="r" b="b"/>
              <a:pathLst>
                <a:path w="3202" h="767" extrusionOk="0">
                  <a:moveTo>
                    <a:pt x="1682" y="1"/>
                  </a:moveTo>
                  <a:cubicBezTo>
                    <a:pt x="1644" y="1"/>
                    <a:pt x="1607" y="1"/>
                    <a:pt x="1568" y="3"/>
                  </a:cubicBezTo>
                  <a:cubicBezTo>
                    <a:pt x="634" y="36"/>
                    <a:pt x="0" y="470"/>
                    <a:pt x="67" y="670"/>
                  </a:cubicBezTo>
                  <a:cubicBezTo>
                    <a:pt x="91" y="742"/>
                    <a:pt x="194" y="767"/>
                    <a:pt x="354" y="767"/>
                  </a:cubicBezTo>
                  <a:cubicBezTo>
                    <a:pt x="635" y="767"/>
                    <a:pt x="1091" y="691"/>
                    <a:pt x="1602" y="670"/>
                  </a:cubicBezTo>
                  <a:cubicBezTo>
                    <a:pt x="2435" y="636"/>
                    <a:pt x="3103" y="703"/>
                    <a:pt x="3169" y="536"/>
                  </a:cubicBezTo>
                  <a:cubicBezTo>
                    <a:pt x="3201" y="376"/>
                    <a:pt x="2587" y="1"/>
                    <a:pt x="16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4229850" y="1965550"/>
              <a:ext cx="79250" cy="28600"/>
            </a:xfrm>
            <a:custGeom>
              <a:avLst/>
              <a:gdLst/>
              <a:ahLst/>
              <a:cxnLst/>
              <a:rect l="l" t="t" r="r" b="b"/>
              <a:pathLst>
                <a:path w="3170" h="1144" extrusionOk="0">
                  <a:moveTo>
                    <a:pt x="2500" y="1"/>
                  </a:moveTo>
                  <a:cubicBezTo>
                    <a:pt x="2219" y="1"/>
                    <a:pt x="1872" y="43"/>
                    <a:pt x="1502" y="153"/>
                  </a:cubicBezTo>
                  <a:cubicBezTo>
                    <a:pt x="568" y="419"/>
                    <a:pt x="1" y="920"/>
                    <a:pt x="101" y="1087"/>
                  </a:cubicBezTo>
                  <a:cubicBezTo>
                    <a:pt x="117" y="1126"/>
                    <a:pt x="168" y="1143"/>
                    <a:pt x="247" y="1143"/>
                  </a:cubicBezTo>
                  <a:cubicBezTo>
                    <a:pt x="504" y="1143"/>
                    <a:pt x="1057" y="965"/>
                    <a:pt x="1669" y="786"/>
                  </a:cubicBezTo>
                  <a:cubicBezTo>
                    <a:pt x="2503" y="520"/>
                    <a:pt x="3170" y="353"/>
                    <a:pt x="3170" y="186"/>
                  </a:cubicBezTo>
                  <a:cubicBezTo>
                    <a:pt x="3170" y="88"/>
                    <a:pt x="2903" y="1"/>
                    <a:pt x="2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4093925" y="1574875"/>
              <a:ext cx="1010750" cy="952400"/>
            </a:xfrm>
            <a:custGeom>
              <a:avLst/>
              <a:gdLst/>
              <a:ahLst/>
              <a:cxnLst/>
              <a:rect l="l" t="t" r="r" b="b"/>
              <a:pathLst>
                <a:path w="40430" h="38096" extrusionOk="0">
                  <a:moveTo>
                    <a:pt x="14934" y="1"/>
                  </a:moveTo>
                  <a:cubicBezTo>
                    <a:pt x="13354" y="1"/>
                    <a:pt x="11859" y="422"/>
                    <a:pt x="10642" y="1436"/>
                  </a:cubicBezTo>
                  <a:cubicBezTo>
                    <a:pt x="9040" y="2737"/>
                    <a:pt x="8106" y="2937"/>
                    <a:pt x="6705" y="5172"/>
                  </a:cubicBezTo>
                  <a:cubicBezTo>
                    <a:pt x="6705" y="5172"/>
                    <a:pt x="5004" y="5772"/>
                    <a:pt x="4137" y="6173"/>
                  </a:cubicBezTo>
                  <a:cubicBezTo>
                    <a:pt x="1101" y="7540"/>
                    <a:pt x="1" y="11510"/>
                    <a:pt x="301" y="14078"/>
                  </a:cubicBezTo>
                  <a:cubicBezTo>
                    <a:pt x="1035" y="20049"/>
                    <a:pt x="4671" y="20817"/>
                    <a:pt x="6072" y="24619"/>
                  </a:cubicBezTo>
                  <a:cubicBezTo>
                    <a:pt x="6072" y="24619"/>
                    <a:pt x="4370" y="16347"/>
                    <a:pt x="4504" y="14045"/>
                  </a:cubicBezTo>
                  <a:cubicBezTo>
                    <a:pt x="4671" y="12377"/>
                    <a:pt x="5438" y="10809"/>
                    <a:pt x="6639" y="9608"/>
                  </a:cubicBezTo>
                  <a:cubicBezTo>
                    <a:pt x="6967" y="9554"/>
                    <a:pt x="7275" y="9527"/>
                    <a:pt x="7564" y="9527"/>
                  </a:cubicBezTo>
                  <a:cubicBezTo>
                    <a:pt x="9389" y="9527"/>
                    <a:pt x="10495" y="10587"/>
                    <a:pt x="11676" y="12344"/>
                  </a:cubicBezTo>
                  <a:cubicBezTo>
                    <a:pt x="13077" y="14345"/>
                    <a:pt x="13977" y="15980"/>
                    <a:pt x="16212" y="16914"/>
                  </a:cubicBezTo>
                  <a:cubicBezTo>
                    <a:pt x="17659" y="17502"/>
                    <a:pt x="18999" y="18580"/>
                    <a:pt x="20616" y="18580"/>
                  </a:cubicBezTo>
                  <a:cubicBezTo>
                    <a:pt x="21385" y="18580"/>
                    <a:pt x="22216" y="18336"/>
                    <a:pt x="23150" y="17681"/>
                  </a:cubicBezTo>
                  <a:cubicBezTo>
                    <a:pt x="24051" y="18682"/>
                    <a:pt x="24652" y="19983"/>
                    <a:pt x="24852" y="21350"/>
                  </a:cubicBezTo>
                  <a:cubicBezTo>
                    <a:pt x="25052" y="23418"/>
                    <a:pt x="23017" y="24586"/>
                    <a:pt x="24518" y="27788"/>
                  </a:cubicBezTo>
                  <a:cubicBezTo>
                    <a:pt x="26019" y="30990"/>
                    <a:pt x="28821" y="33159"/>
                    <a:pt x="29121" y="34426"/>
                  </a:cubicBezTo>
                  <a:lnTo>
                    <a:pt x="40429" y="38096"/>
                  </a:lnTo>
                  <a:cubicBezTo>
                    <a:pt x="40429" y="38096"/>
                    <a:pt x="37094" y="34426"/>
                    <a:pt x="37361" y="30190"/>
                  </a:cubicBezTo>
                  <a:cubicBezTo>
                    <a:pt x="37627" y="25987"/>
                    <a:pt x="36327" y="23252"/>
                    <a:pt x="33958" y="22284"/>
                  </a:cubicBezTo>
                  <a:cubicBezTo>
                    <a:pt x="32290" y="21584"/>
                    <a:pt x="31657" y="19883"/>
                    <a:pt x="31390" y="18482"/>
                  </a:cubicBezTo>
                  <a:cubicBezTo>
                    <a:pt x="30989" y="16080"/>
                    <a:pt x="30289" y="13745"/>
                    <a:pt x="29288" y="11543"/>
                  </a:cubicBezTo>
                  <a:cubicBezTo>
                    <a:pt x="27820" y="8374"/>
                    <a:pt x="25886" y="5105"/>
                    <a:pt x="23150" y="3070"/>
                  </a:cubicBezTo>
                  <a:cubicBezTo>
                    <a:pt x="20880" y="1357"/>
                    <a:pt x="17770" y="1"/>
                    <a:pt x="14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4469200" y="2226875"/>
              <a:ext cx="58400" cy="38900"/>
            </a:xfrm>
            <a:custGeom>
              <a:avLst/>
              <a:gdLst/>
              <a:ahLst/>
              <a:cxnLst/>
              <a:rect l="l" t="t" r="r" b="b"/>
              <a:pathLst>
                <a:path w="2336" h="1556" extrusionOk="0">
                  <a:moveTo>
                    <a:pt x="1225" y="1"/>
                  </a:moveTo>
                  <a:cubicBezTo>
                    <a:pt x="1184" y="1"/>
                    <a:pt x="1143" y="3"/>
                    <a:pt x="1101" y="7"/>
                  </a:cubicBezTo>
                  <a:cubicBezTo>
                    <a:pt x="667" y="40"/>
                    <a:pt x="267" y="307"/>
                    <a:pt x="67" y="707"/>
                  </a:cubicBezTo>
                  <a:lnTo>
                    <a:pt x="34" y="741"/>
                  </a:lnTo>
                  <a:cubicBezTo>
                    <a:pt x="0" y="841"/>
                    <a:pt x="0" y="941"/>
                    <a:pt x="67" y="1008"/>
                  </a:cubicBezTo>
                  <a:cubicBezTo>
                    <a:pt x="134" y="1074"/>
                    <a:pt x="234" y="1141"/>
                    <a:pt x="334" y="1174"/>
                  </a:cubicBezTo>
                  <a:cubicBezTo>
                    <a:pt x="634" y="1375"/>
                    <a:pt x="968" y="1475"/>
                    <a:pt x="1335" y="1541"/>
                  </a:cubicBezTo>
                  <a:cubicBezTo>
                    <a:pt x="1389" y="1551"/>
                    <a:pt x="1442" y="1556"/>
                    <a:pt x="1494" y="1556"/>
                  </a:cubicBezTo>
                  <a:cubicBezTo>
                    <a:pt x="1796" y="1556"/>
                    <a:pt x="2060" y="1397"/>
                    <a:pt x="2202" y="1141"/>
                  </a:cubicBezTo>
                  <a:cubicBezTo>
                    <a:pt x="2335" y="841"/>
                    <a:pt x="2235" y="507"/>
                    <a:pt x="2002" y="307"/>
                  </a:cubicBezTo>
                  <a:cubicBezTo>
                    <a:pt x="1768" y="103"/>
                    <a:pt x="1509" y="1"/>
                    <a:pt x="12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4461700" y="2205350"/>
              <a:ext cx="53375" cy="60575"/>
            </a:xfrm>
            <a:custGeom>
              <a:avLst/>
              <a:gdLst/>
              <a:ahLst/>
              <a:cxnLst/>
              <a:rect l="l" t="t" r="r" b="b"/>
              <a:pathLst>
                <a:path w="2135" h="2423" extrusionOk="0">
                  <a:moveTo>
                    <a:pt x="1901" y="1"/>
                  </a:moveTo>
                  <a:cubicBezTo>
                    <a:pt x="1768" y="1"/>
                    <a:pt x="1935" y="801"/>
                    <a:pt x="1368" y="1468"/>
                  </a:cubicBezTo>
                  <a:cubicBezTo>
                    <a:pt x="834" y="2169"/>
                    <a:pt x="0" y="2236"/>
                    <a:pt x="0" y="2336"/>
                  </a:cubicBezTo>
                  <a:cubicBezTo>
                    <a:pt x="21" y="2399"/>
                    <a:pt x="109" y="2422"/>
                    <a:pt x="256" y="2422"/>
                  </a:cubicBezTo>
                  <a:cubicBezTo>
                    <a:pt x="341" y="2422"/>
                    <a:pt x="445" y="2415"/>
                    <a:pt x="567" y="2402"/>
                  </a:cubicBezTo>
                  <a:cubicBezTo>
                    <a:pt x="1034" y="2302"/>
                    <a:pt x="1434" y="2069"/>
                    <a:pt x="1735" y="1702"/>
                  </a:cubicBezTo>
                  <a:cubicBezTo>
                    <a:pt x="2002" y="1368"/>
                    <a:pt x="2135" y="935"/>
                    <a:pt x="2102" y="501"/>
                  </a:cubicBezTo>
                  <a:cubicBezTo>
                    <a:pt x="2068" y="167"/>
                    <a:pt x="1935" y="1"/>
                    <a:pt x="19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4702700" y="2263725"/>
              <a:ext cx="423650" cy="653525"/>
            </a:xfrm>
            <a:custGeom>
              <a:avLst/>
              <a:gdLst/>
              <a:ahLst/>
              <a:cxnLst/>
              <a:rect l="l" t="t" r="r" b="b"/>
              <a:pathLst>
                <a:path w="16946" h="26141" extrusionOk="0">
                  <a:moveTo>
                    <a:pt x="167" y="1"/>
                  </a:moveTo>
                  <a:lnTo>
                    <a:pt x="167" y="1"/>
                  </a:lnTo>
                  <a:cubicBezTo>
                    <a:pt x="1802" y="1669"/>
                    <a:pt x="2435" y="4104"/>
                    <a:pt x="1835" y="6405"/>
                  </a:cubicBezTo>
                  <a:cubicBezTo>
                    <a:pt x="1401" y="7840"/>
                    <a:pt x="467" y="9141"/>
                    <a:pt x="267" y="10675"/>
                  </a:cubicBezTo>
                  <a:cubicBezTo>
                    <a:pt x="0" y="12510"/>
                    <a:pt x="834" y="14278"/>
                    <a:pt x="1535" y="15979"/>
                  </a:cubicBezTo>
                  <a:cubicBezTo>
                    <a:pt x="2235" y="17713"/>
                    <a:pt x="2836" y="19681"/>
                    <a:pt x="2102" y="21349"/>
                  </a:cubicBezTo>
                  <a:cubicBezTo>
                    <a:pt x="1768" y="22083"/>
                    <a:pt x="1268" y="22684"/>
                    <a:pt x="934" y="23384"/>
                  </a:cubicBezTo>
                  <a:cubicBezTo>
                    <a:pt x="601" y="24085"/>
                    <a:pt x="534" y="25019"/>
                    <a:pt x="1101" y="25552"/>
                  </a:cubicBezTo>
                  <a:cubicBezTo>
                    <a:pt x="1501" y="25919"/>
                    <a:pt x="2035" y="26086"/>
                    <a:pt x="2569" y="26119"/>
                  </a:cubicBezTo>
                  <a:cubicBezTo>
                    <a:pt x="2790" y="26134"/>
                    <a:pt x="3011" y="26141"/>
                    <a:pt x="3230" y="26141"/>
                  </a:cubicBezTo>
                  <a:cubicBezTo>
                    <a:pt x="7086" y="26141"/>
                    <a:pt x="10670" y="23950"/>
                    <a:pt x="12342" y="20415"/>
                  </a:cubicBezTo>
                  <a:lnTo>
                    <a:pt x="13176" y="22250"/>
                  </a:lnTo>
                  <a:cubicBezTo>
                    <a:pt x="16946" y="16579"/>
                    <a:pt x="16212" y="9107"/>
                    <a:pt x="11509" y="423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4642650" y="2007000"/>
              <a:ext cx="135775" cy="148325"/>
            </a:xfrm>
            <a:custGeom>
              <a:avLst/>
              <a:gdLst/>
              <a:ahLst/>
              <a:cxnLst/>
              <a:rect l="l" t="t" r="r" b="b"/>
              <a:pathLst>
                <a:path w="5431" h="5933" extrusionOk="0">
                  <a:moveTo>
                    <a:pt x="1977" y="0"/>
                  </a:moveTo>
                  <a:cubicBezTo>
                    <a:pt x="1705" y="0"/>
                    <a:pt x="1451" y="42"/>
                    <a:pt x="1235" y="96"/>
                  </a:cubicBezTo>
                  <a:cubicBezTo>
                    <a:pt x="835" y="196"/>
                    <a:pt x="1" y="1230"/>
                    <a:pt x="101" y="1630"/>
                  </a:cubicBezTo>
                  <a:cubicBezTo>
                    <a:pt x="401" y="3098"/>
                    <a:pt x="1735" y="5800"/>
                    <a:pt x="1802" y="5900"/>
                  </a:cubicBezTo>
                  <a:cubicBezTo>
                    <a:pt x="1807" y="5916"/>
                    <a:pt x="1912" y="5932"/>
                    <a:pt x="2079" y="5932"/>
                  </a:cubicBezTo>
                  <a:cubicBezTo>
                    <a:pt x="2935" y="5932"/>
                    <a:pt x="5431" y="5502"/>
                    <a:pt x="4537" y="2431"/>
                  </a:cubicBezTo>
                  <a:cubicBezTo>
                    <a:pt x="3973" y="457"/>
                    <a:pt x="2878" y="0"/>
                    <a:pt x="1977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4686850" y="2035125"/>
              <a:ext cx="49225" cy="82725"/>
            </a:xfrm>
            <a:custGeom>
              <a:avLst/>
              <a:gdLst/>
              <a:ahLst/>
              <a:cxnLst/>
              <a:rect l="l" t="t" r="r" b="b"/>
              <a:pathLst>
                <a:path w="1969" h="3309" extrusionOk="0">
                  <a:moveTo>
                    <a:pt x="487" y="1"/>
                  </a:moveTo>
                  <a:cubicBezTo>
                    <a:pt x="458" y="1"/>
                    <a:pt x="429" y="2"/>
                    <a:pt x="401" y="5"/>
                  </a:cubicBezTo>
                  <a:cubicBezTo>
                    <a:pt x="267" y="38"/>
                    <a:pt x="167" y="105"/>
                    <a:pt x="101" y="205"/>
                  </a:cubicBezTo>
                  <a:cubicBezTo>
                    <a:pt x="34" y="272"/>
                    <a:pt x="1" y="372"/>
                    <a:pt x="1" y="472"/>
                  </a:cubicBezTo>
                  <a:cubicBezTo>
                    <a:pt x="34" y="639"/>
                    <a:pt x="101" y="672"/>
                    <a:pt x="134" y="672"/>
                  </a:cubicBezTo>
                  <a:cubicBezTo>
                    <a:pt x="134" y="672"/>
                    <a:pt x="101" y="605"/>
                    <a:pt x="134" y="472"/>
                  </a:cubicBezTo>
                  <a:cubicBezTo>
                    <a:pt x="134" y="305"/>
                    <a:pt x="301" y="205"/>
                    <a:pt x="434" y="205"/>
                  </a:cubicBezTo>
                  <a:cubicBezTo>
                    <a:pt x="701" y="205"/>
                    <a:pt x="935" y="338"/>
                    <a:pt x="1068" y="539"/>
                  </a:cubicBezTo>
                  <a:cubicBezTo>
                    <a:pt x="1268" y="805"/>
                    <a:pt x="1435" y="1106"/>
                    <a:pt x="1502" y="1406"/>
                  </a:cubicBezTo>
                  <a:cubicBezTo>
                    <a:pt x="1668" y="2073"/>
                    <a:pt x="1535" y="2773"/>
                    <a:pt x="1168" y="3040"/>
                  </a:cubicBezTo>
                  <a:cubicBezTo>
                    <a:pt x="1035" y="3140"/>
                    <a:pt x="868" y="3174"/>
                    <a:pt x="701" y="3174"/>
                  </a:cubicBezTo>
                  <a:cubicBezTo>
                    <a:pt x="568" y="3140"/>
                    <a:pt x="501" y="3107"/>
                    <a:pt x="501" y="3107"/>
                  </a:cubicBezTo>
                  <a:lnTo>
                    <a:pt x="501" y="3107"/>
                  </a:lnTo>
                  <a:cubicBezTo>
                    <a:pt x="501" y="3140"/>
                    <a:pt x="534" y="3207"/>
                    <a:pt x="668" y="3274"/>
                  </a:cubicBezTo>
                  <a:cubicBezTo>
                    <a:pt x="739" y="3297"/>
                    <a:pt x="814" y="3309"/>
                    <a:pt x="890" y="3309"/>
                  </a:cubicBezTo>
                  <a:cubicBezTo>
                    <a:pt x="1029" y="3309"/>
                    <a:pt x="1172" y="3272"/>
                    <a:pt x="1301" y="3207"/>
                  </a:cubicBezTo>
                  <a:cubicBezTo>
                    <a:pt x="1768" y="2874"/>
                    <a:pt x="1969" y="2073"/>
                    <a:pt x="1768" y="1339"/>
                  </a:cubicBezTo>
                  <a:cubicBezTo>
                    <a:pt x="1668" y="972"/>
                    <a:pt x="1502" y="672"/>
                    <a:pt x="1235" y="372"/>
                  </a:cubicBezTo>
                  <a:cubicBezTo>
                    <a:pt x="1082" y="158"/>
                    <a:pt x="790" y="1"/>
                    <a:pt x="48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4256550" y="1746025"/>
              <a:ext cx="888975" cy="564425"/>
            </a:xfrm>
            <a:custGeom>
              <a:avLst/>
              <a:gdLst/>
              <a:ahLst/>
              <a:cxnLst/>
              <a:rect l="l" t="t" r="r" b="b"/>
              <a:pathLst>
                <a:path w="35559" h="22577" extrusionOk="0">
                  <a:moveTo>
                    <a:pt x="2799" y="1"/>
                  </a:moveTo>
                  <a:cubicBezTo>
                    <a:pt x="2386" y="1"/>
                    <a:pt x="1972" y="50"/>
                    <a:pt x="1568" y="161"/>
                  </a:cubicBezTo>
                  <a:cubicBezTo>
                    <a:pt x="1101" y="261"/>
                    <a:pt x="701" y="461"/>
                    <a:pt x="334" y="761"/>
                  </a:cubicBezTo>
                  <a:cubicBezTo>
                    <a:pt x="67" y="961"/>
                    <a:pt x="0" y="1095"/>
                    <a:pt x="0" y="1128"/>
                  </a:cubicBezTo>
                  <a:cubicBezTo>
                    <a:pt x="6" y="1134"/>
                    <a:pt x="15" y="1136"/>
                    <a:pt x="26" y="1136"/>
                  </a:cubicBezTo>
                  <a:cubicBezTo>
                    <a:pt x="83" y="1136"/>
                    <a:pt x="213" y="1072"/>
                    <a:pt x="434" y="961"/>
                  </a:cubicBezTo>
                  <a:cubicBezTo>
                    <a:pt x="834" y="761"/>
                    <a:pt x="1234" y="628"/>
                    <a:pt x="1668" y="561"/>
                  </a:cubicBezTo>
                  <a:cubicBezTo>
                    <a:pt x="1866" y="540"/>
                    <a:pt x="2064" y="529"/>
                    <a:pt x="2262" y="529"/>
                  </a:cubicBezTo>
                  <a:cubicBezTo>
                    <a:pt x="3633" y="529"/>
                    <a:pt x="4984" y="1029"/>
                    <a:pt x="6005" y="1962"/>
                  </a:cubicBezTo>
                  <a:cubicBezTo>
                    <a:pt x="6872" y="2696"/>
                    <a:pt x="7639" y="3496"/>
                    <a:pt x="8306" y="4397"/>
                  </a:cubicBezTo>
                  <a:cubicBezTo>
                    <a:pt x="9107" y="5464"/>
                    <a:pt x="10007" y="6432"/>
                    <a:pt x="11008" y="7366"/>
                  </a:cubicBezTo>
                  <a:cubicBezTo>
                    <a:pt x="11542" y="7866"/>
                    <a:pt x="12176" y="8266"/>
                    <a:pt x="12843" y="8600"/>
                  </a:cubicBezTo>
                  <a:cubicBezTo>
                    <a:pt x="13577" y="8967"/>
                    <a:pt x="14377" y="9167"/>
                    <a:pt x="15178" y="9234"/>
                  </a:cubicBezTo>
                  <a:cubicBezTo>
                    <a:pt x="15418" y="9254"/>
                    <a:pt x="15657" y="9263"/>
                    <a:pt x="15897" y="9263"/>
                  </a:cubicBezTo>
                  <a:cubicBezTo>
                    <a:pt x="17256" y="9263"/>
                    <a:pt x="18605" y="8980"/>
                    <a:pt x="19881" y="8867"/>
                  </a:cubicBezTo>
                  <a:cubicBezTo>
                    <a:pt x="20135" y="8850"/>
                    <a:pt x="20388" y="8841"/>
                    <a:pt x="20639" y="8841"/>
                  </a:cubicBezTo>
                  <a:cubicBezTo>
                    <a:pt x="21907" y="8841"/>
                    <a:pt x="23110" y="9077"/>
                    <a:pt x="23917" y="9801"/>
                  </a:cubicBezTo>
                  <a:cubicBezTo>
                    <a:pt x="24384" y="10268"/>
                    <a:pt x="24751" y="10802"/>
                    <a:pt x="24985" y="11435"/>
                  </a:cubicBezTo>
                  <a:cubicBezTo>
                    <a:pt x="25252" y="12069"/>
                    <a:pt x="25418" y="12736"/>
                    <a:pt x="25652" y="13403"/>
                  </a:cubicBezTo>
                  <a:cubicBezTo>
                    <a:pt x="25885" y="14104"/>
                    <a:pt x="26186" y="14771"/>
                    <a:pt x="26619" y="15338"/>
                  </a:cubicBezTo>
                  <a:cubicBezTo>
                    <a:pt x="27020" y="15905"/>
                    <a:pt x="27553" y="16372"/>
                    <a:pt x="28154" y="16739"/>
                  </a:cubicBezTo>
                  <a:cubicBezTo>
                    <a:pt x="29188" y="17273"/>
                    <a:pt x="30289" y="17740"/>
                    <a:pt x="31389" y="18073"/>
                  </a:cubicBezTo>
                  <a:cubicBezTo>
                    <a:pt x="32257" y="18340"/>
                    <a:pt x="33091" y="18741"/>
                    <a:pt x="33824" y="19274"/>
                  </a:cubicBezTo>
                  <a:cubicBezTo>
                    <a:pt x="34358" y="19675"/>
                    <a:pt x="34758" y="20208"/>
                    <a:pt x="35025" y="20842"/>
                  </a:cubicBezTo>
                  <a:cubicBezTo>
                    <a:pt x="35192" y="21242"/>
                    <a:pt x="35259" y="21676"/>
                    <a:pt x="35259" y="22076"/>
                  </a:cubicBezTo>
                  <a:cubicBezTo>
                    <a:pt x="35259" y="22377"/>
                    <a:pt x="35225" y="22577"/>
                    <a:pt x="35259" y="22577"/>
                  </a:cubicBezTo>
                  <a:cubicBezTo>
                    <a:pt x="35292" y="22577"/>
                    <a:pt x="35392" y="22443"/>
                    <a:pt x="35459" y="22143"/>
                  </a:cubicBezTo>
                  <a:cubicBezTo>
                    <a:pt x="35559" y="21643"/>
                    <a:pt x="35559" y="21176"/>
                    <a:pt x="35392" y="20709"/>
                  </a:cubicBezTo>
                  <a:cubicBezTo>
                    <a:pt x="35192" y="19975"/>
                    <a:pt x="34758" y="19341"/>
                    <a:pt x="34191" y="18841"/>
                  </a:cubicBezTo>
                  <a:cubicBezTo>
                    <a:pt x="33424" y="18207"/>
                    <a:pt x="32590" y="17707"/>
                    <a:pt x="31656" y="17373"/>
                  </a:cubicBezTo>
                  <a:cubicBezTo>
                    <a:pt x="30622" y="17006"/>
                    <a:pt x="29588" y="16539"/>
                    <a:pt x="28621" y="15972"/>
                  </a:cubicBezTo>
                  <a:cubicBezTo>
                    <a:pt x="28120" y="15672"/>
                    <a:pt x="27720" y="15271"/>
                    <a:pt x="27386" y="14804"/>
                  </a:cubicBezTo>
                  <a:cubicBezTo>
                    <a:pt x="27020" y="14271"/>
                    <a:pt x="26753" y="13704"/>
                    <a:pt x="26586" y="13103"/>
                  </a:cubicBezTo>
                  <a:cubicBezTo>
                    <a:pt x="26386" y="12469"/>
                    <a:pt x="26219" y="11769"/>
                    <a:pt x="25919" y="11068"/>
                  </a:cubicBezTo>
                  <a:cubicBezTo>
                    <a:pt x="25652" y="10268"/>
                    <a:pt x="25185" y="9567"/>
                    <a:pt x="24584" y="9034"/>
                  </a:cubicBezTo>
                  <a:cubicBezTo>
                    <a:pt x="23951" y="8467"/>
                    <a:pt x="23150" y="8066"/>
                    <a:pt x="22283" y="7933"/>
                  </a:cubicBezTo>
                  <a:cubicBezTo>
                    <a:pt x="21736" y="7819"/>
                    <a:pt x="21158" y="7767"/>
                    <a:pt x="20580" y="7767"/>
                  </a:cubicBezTo>
                  <a:cubicBezTo>
                    <a:pt x="20312" y="7767"/>
                    <a:pt x="20045" y="7778"/>
                    <a:pt x="19781" y="7799"/>
                  </a:cubicBezTo>
                  <a:cubicBezTo>
                    <a:pt x="18339" y="7917"/>
                    <a:pt x="17000" y="8217"/>
                    <a:pt x="15743" y="8217"/>
                  </a:cubicBezTo>
                  <a:cubicBezTo>
                    <a:pt x="15575" y="8217"/>
                    <a:pt x="15409" y="8211"/>
                    <a:pt x="15244" y="8200"/>
                  </a:cubicBezTo>
                  <a:cubicBezTo>
                    <a:pt x="13877" y="8066"/>
                    <a:pt x="12609" y="7499"/>
                    <a:pt x="11642" y="6599"/>
                  </a:cubicBezTo>
                  <a:cubicBezTo>
                    <a:pt x="10675" y="5731"/>
                    <a:pt x="9774" y="4797"/>
                    <a:pt x="8973" y="3797"/>
                  </a:cubicBezTo>
                  <a:cubicBezTo>
                    <a:pt x="8239" y="2896"/>
                    <a:pt x="7406" y="2095"/>
                    <a:pt x="6472" y="1361"/>
                  </a:cubicBezTo>
                  <a:cubicBezTo>
                    <a:pt x="5704" y="761"/>
                    <a:pt x="4770" y="327"/>
                    <a:pt x="3803" y="94"/>
                  </a:cubicBezTo>
                  <a:cubicBezTo>
                    <a:pt x="3473" y="34"/>
                    <a:pt x="3137" y="1"/>
                    <a:pt x="27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4560925" y="1471525"/>
              <a:ext cx="191825" cy="187525"/>
            </a:xfrm>
            <a:custGeom>
              <a:avLst/>
              <a:gdLst/>
              <a:ahLst/>
              <a:cxnLst/>
              <a:rect l="l" t="t" r="r" b="b"/>
              <a:pathLst>
                <a:path w="7673" h="7501" extrusionOk="0">
                  <a:moveTo>
                    <a:pt x="3070" y="1"/>
                  </a:moveTo>
                  <a:cubicBezTo>
                    <a:pt x="2505" y="1"/>
                    <a:pt x="1966" y="145"/>
                    <a:pt x="1468" y="433"/>
                  </a:cubicBezTo>
                  <a:cubicBezTo>
                    <a:pt x="568" y="1033"/>
                    <a:pt x="1" y="2034"/>
                    <a:pt x="1" y="3102"/>
                  </a:cubicBezTo>
                  <a:cubicBezTo>
                    <a:pt x="1" y="4202"/>
                    <a:pt x="468" y="5203"/>
                    <a:pt x="1235" y="5970"/>
                  </a:cubicBezTo>
                  <a:lnTo>
                    <a:pt x="368" y="6270"/>
                  </a:lnTo>
                  <a:cubicBezTo>
                    <a:pt x="1126" y="7100"/>
                    <a:pt x="2141" y="7500"/>
                    <a:pt x="3146" y="7500"/>
                  </a:cubicBezTo>
                  <a:cubicBezTo>
                    <a:pt x="4485" y="7500"/>
                    <a:pt x="5805" y="6790"/>
                    <a:pt x="6472" y="5437"/>
                  </a:cubicBezTo>
                  <a:cubicBezTo>
                    <a:pt x="7673" y="3102"/>
                    <a:pt x="6138" y="300"/>
                    <a:pt x="3536" y="33"/>
                  </a:cubicBezTo>
                  <a:cubicBezTo>
                    <a:pt x="3379" y="11"/>
                    <a:pt x="3224" y="1"/>
                    <a:pt x="3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4570100" y="1592425"/>
              <a:ext cx="112600" cy="55375"/>
            </a:xfrm>
            <a:custGeom>
              <a:avLst/>
              <a:gdLst/>
              <a:ahLst/>
              <a:cxnLst/>
              <a:rect l="l" t="t" r="r" b="b"/>
              <a:pathLst>
                <a:path w="4504" h="2215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234"/>
                    <a:pt x="234" y="467"/>
                    <a:pt x="434" y="634"/>
                  </a:cubicBezTo>
                  <a:cubicBezTo>
                    <a:pt x="868" y="1068"/>
                    <a:pt x="1368" y="1468"/>
                    <a:pt x="1935" y="1735"/>
                  </a:cubicBezTo>
                  <a:cubicBezTo>
                    <a:pt x="2502" y="2002"/>
                    <a:pt x="3136" y="2135"/>
                    <a:pt x="3737" y="2202"/>
                  </a:cubicBezTo>
                  <a:cubicBezTo>
                    <a:pt x="3808" y="2211"/>
                    <a:pt x="3880" y="2215"/>
                    <a:pt x="3950" y="2215"/>
                  </a:cubicBezTo>
                  <a:cubicBezTo>
                    <a:pt x="4144" y="2215"/>
                    <a:pt x="4333" y="2184"/>
                    <a:pt x="4504" y="2135"/>
                  </a:cubicBezTo>
                  <a:cubicBezTo>
                    <a:pt x="2769" y="2068"/>
                    <a:pt x="1168" y="1301"/>
                    <a:pt x="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4135625" y="1770250"/>
              <a:ext cx="110925" cy="364250"/>
            </a:xfrm>
            <a:custGeom>
              <a:avLst/>
              <a:gdLst/>
              <a:ahLst/>
              <a:cxnLst/>
              <a:rect l="l" t="t" r="r" b="b"/>
              <a:pathLst>
                <a:path w="4437" h="14570" extrusionOk="0">
                  <a:moveTo>
                    <a:pt x="4404" y="1"/>
                  </a:moveTo>
                  <a:cubicBezTo>
                    <a:pt x="4379" y="1"/>
                    <a:pt x="4337" y="9"/>
                    <a:pt x="4270" y="26"/>
                  </a:cubicBezTo>
                  <a:cubicBezTo>
                    <a:pt x="4103" y="26"/>
                    <a:pt x="3937" y="59"/>
                    <a:pt x="3770" y="126"/>
                  </a:cubicBezTo>
                  <a:cubicBezTo>
                    <a:pt x="3169" y="292"/>
                    <a:pt x="2602" y="559"/>
                    <a:pt x="2102" y="960"/>
                  </a:cubicBezTo>
                  <a:cubicBezTo>
                    <a:pt x="1368" y="1527"/>
                    <a:pt x="801" y="2260"/>
                    <a:pt x="434" y="3094"/>
                  </a:cubicBezTo>
                  <a:cubicBezTo>
                    <a:pt x="201" y="3595"/>
                    <a:pt x="67" y="4128"/>
                    <a:pt x="34" y="4696"/>
                  </a:cubicBezTo>
                  <a:cubicBezTo>
                    <a:pt x="0" y="5263"/>
                    <a:pt x="67" y="5863"/>
                    <a:pt x="201" y="6430"/>
                  </a:cubicBezTo>
                  <a:cubicBezTo>
                    <a:pt x="467" y="7498"/>
                    <a:pt x="834" y="8565"/>
                    <a:pt x="1335" y="9566"/>
                  </a:cubicBezTo>
                  <a:cubicBezTo>
                    <a:pt x="1702" y="10400"/>
                    <a:pt x="2035" y="11234"/>
                    <a:pt x="2302" y="12101"/>
                  </a:cubicBezTo>
                  <a:cubicBezTo>
                    <a:pt x="2436" y="12701"/>
                    <a:pt x="2536" y="13302"/>
                    <a:pt x="2536" y="13902"/>
                  </a:cubicBezTo>
                  <a:cubicBezTo>
                    <a:pt x="2536" y="14102"/>
                    <a:pt x="2502" y="14336"/>
                    <a:pt x="2502" y="14569"/>
                  </a:cubicBezTo>
                  <a:cubicBezTo>
                    <a:pt x="2536" y="14569"/>
                    <a:pt x="2569" y="14503"/>
                    <a:pt x="2569" y="14369"/>
                  </a:cubicBezTo>
                  <a:cubicBezTo>
                    <a:pt x="2602" y="14269"/>
                    <a:pt x="2636" y="14102"/>
                    <a:pt x="2636" y="13869"/>
                  </a:cubicBezTo>
                  <a:cubicBezTo>
                    <a:pt x="2669" y="13268"/>
                    <a:pt x="2602" y="12635"/>
                    <a:pt x="2469" y="12034"/>
                  </a:cubicBezTo>
                  <a:cubicBezTo>
                    <a:pt x="2202" y="11167"/>
                    <a:pt x="1902" y="10300"/>
                    <a:pt x="1535" y="9499"/>
                  </a:cubicBezTo>
                  <a:cubicBezTo>
                    <a:pt x="1068" y="8498"/>
                    <a:pt x="701" y="7431"/>
                    <a:pt x="401" y="6363"/>
                  </a:cubicBezTo>
                  <a:cubicBezTo>
                    <a:pt x="301" y="5830"/>
                    <a:pt x="234" y="5263"/>
                    <a:pt x="267" y="4696"/>
                  </a:cubicBezTo>
                  <a:cubicBezTo>
                    <a:pt x="301" y="4195"/>
                    <a:pt x="401" y="3661"/>
                    <a:pt x="634" y="3194"/>
                  </a:cubicBezTo>
                  <a:cubicBezTo>
                    <a:pt x="1201" y="1793"/>
                    <a:pt x="2369" y="693"/>
                    <a:pt x="3803" y="226"/>
                  </a:cubicBezTo>
                  <a:cubicBezTo>
                    <a:pt x="4203" y="59"/>
                    <a:pt x="4437" y="59"/>
                    <a:pt x="4437" y="26"/>
                  </a:cubicBezTo>
                  <a:cubicBezTo>
                    <a:pt x="4437" y="9"/>
                    <a:pt x="4429" y="1"/>
                    <a:pt x="44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4183150" y="2220375"/>
              <a:ext cx="111775" cy="658825"/>
            </a:xfrm>
            <a:custGeom>
              <a:avLst/>
              <a:gdLst/>
              <a:ahLst/>
              <a:cxnLst/>
              <a:rect l="l" t="t" r="r" b="b"/>
              <a:pathLst>
                <a:path w="4471" h="26353" extrusionOk="0">
                  <a:moveTo>
                    <a:pt x="1769" y="0"/>
                  </a:moveTo>
                  <a:cubicBezTo>
                    <a:pt x="1735" y="0"/>
                    <a:pt x="1802" y="367"/>
                    <a:pt x="1869" y="1101"/>
                  </a:cubicBezTo>
                  <a:cubicBezTo>
                    <a:pt x="1936" y="2068"/>
                    <a:pt x="1936" y="3069"/>
                    <a:pt x="1869" y="4070"/>
                  </a:cubicBezTo>
                  <a:cubicBezTo>
                    <a:pt x="1735" y="5537"/>
                    <a:pt x="1535" y="7005"/>
                    <a:pt x="1235" y="8439"/>
                  </a:cubicBezTo>
                  <a:cubicBezTo>
                    <a:pt x="935" y="10074"/>
                    <a:pt x="535" y="11875"/>
                    <a:pt x="301" y="13777"/>
                  </a:cubicBezTo>
                  <a:cubicBezTo>
                    <a:pt x="1" y="15578"/>
                    <a:pt x="1" y="17413"/>
                    <a:pt x="234" y="19214"/>
                  </a:cubicBezTo>
                  <a:cubicBezTo>
                    <a:pt x="434" y="20682"/>
                    <a:pt x="901" y="22116"/>
                    <a:pt x="1635" y="23417"/>
                  </a:cubicBezTo>
                  <a:cubicBezTo>
                    <a:pt x="2136" y="24284"/>
                    <a:pt x="2803" y="25051"/>
                    <a:pt x="3570" y="25719"/>
                  </a:cubicBezTo>
                  <a:cubicBezTo>
                    <a:pt x="3770" y="25885"/>
                    <a:pt x="3970" y="26052"/>
                    <a:pt x="4204" y="26186"/>
                  </a:cubicBezTo>
                  <a:cubicBezTo>
                    <a:pt x="4304" y="26252"/>
                    <a:pt x="4371" y="26286"/>
                    <a:pt x="4471" y="26352"/>
                  </a:cubicBezTo>
                  <a:cubicBezTo>
                    <a:pt x="4471" y="26319"/>
                    <a:pt x="4137" y="26119"/>
                    <a:pt x="3603" y="25685"/>
                  </a:cubicBezTo>
                  <a:cubicBezTo>
                    <a:pt x="2870" y="25018"/>
                    <a:pt x="2236" y="24217"/>
                    <a:pt x="1769" y="23350"/>
                  </a:cubicBezTo>
                  <a:cubicBezTo>
                    <a:pt x="1068" y="22083"/>
                    <a:pt x="601" y="20648"/>
                    <a:pt x="401" y="19180"/>
                  </a:cubicBezTo>
                  <a:cubicBezTo>
                    <a:pt x="201" y="17413"/>
                    <a:pt x="234" y="15611"/>
                    <a:pt x="501" y="13810"/>
                  </a:cubicBezTo>
                  <a:cubicBezTo>
                    <a:pt x="768" y="11909"/>
                    <a:pt x="1135" y="10107"/>
                    <a:pt x="1435" y="8473"/>
                  </a:cubicBezTo>
                  <a:cubicBezTo>
                    <a:pt x="1735" y="7005"/>
                    <a:pt x="1902" y="5537"/>
                    <a:pt x="2036" y="4070"/>
                  </a:cubicBezTo>
                  <a:cubicBezTo>
                    <a:pt x="2069" y="3069"/>
                    <a:pt x="2069" y="2068"/>
                    <a:pt x="1969" y="1068"/>
                  </a:cubicBezTo>
                  <a:cubicBezTo>
                    <a:pt x="1902" y="734"/>
                    <a:pt x="1869" y="434"/>
                    <a:pt x="1835" y="267"/>
                  </a:cubicBezTo>
                  <a:cubicBezTo>
                    <a:pt x="1802" y="167"/>
                    <a:pt x="1802" y="67"/>
                    <a:pt x="1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4676000" y="2001050"/>
              <a:ext cx="253550" cy="856450"/>
            </a:xfrm>
            <a:custGeom>
              <a:avLst/>
              <a:gdLst/>
              <a:ahLst/>
              <a:cxnLst/>
              <a:rect l="l" t="t" r="r" b="b"/>
              <a:pathLst>
                <a:path w="10142" h="34258" extrusionOk="0">
                  <a:moveTo>
                    <a:pt x="1" y="0"/>
                  </a:moveTo>
                  <a:cubicBezTo>
                    <a:pt x="535" y="0"/>
                    <a:pt x="1068" y="100"/>
                    <a:pt x="1602" y="234"/>
                  </a:cubicBezTo>
                  <a:cubicBezTo>
                    <a:pt x="3003" y="634"/>
                    <a:pt x="4204" y="1501"/>
                    <a:pt x="5071" y="2702"/>
                  </a:cubicBezTo>
                  <a:cubicBezTo>
                    <a:pt x="5672" y="3503"/>
                    <a:pt x="6105" y="4403"/>
                    <a:pt x="6339" y="5404"/>
                  </a:cubicBezTo>
                  <a:cubicBezTo>
                    <a:pt x="6639" y="6505"/>
                    <a:pt x="6772" y="7672"/>
                    <a:pt x="6739" y="8806"/>
                  </a:cubicBezTo>
                  <a:cubicBezTo>
                    <a:pt x="6706" y="10041"/>
                    <a:pt x="6472" y="11308"/>
                    <a:pt x="6405" y="12643"/>
                  </a:cubicBezTo>
                  <a:cubicBezTo>
                    <a:pt x="6372" y="13343"/>
                    <a:pt x="6439" y="14010"/>
                    <a:pt x="6572" y="14711"/>
                  </a:cubicBezTo>
                  <a:cubicBezTo>
                    <a:pt x="6739" y="15378"/>
                    <a:pt x="7006" y="16045"/>
                    <a:pt x="7373" y="16645"/>
                  </a:cubicBezTo>
                  <a:cubicBezTo>
                    <a:pt x="8073" y="17880"/>
                    <a:pt x="8941" y="19014"/>
                    <a:pt x="9341" y="20248"/>
                  </a:cubicBezTo>
                  <a:cubicBezTo>
                    <a:pt x="9775" y="21449"/>
                    <a:pt x="9908" y="22750"/>
                    <a:pt x="9808" y="24017"/>
                  </a:cubicBezTo>
                  <a:cubicBezTo>
                    <a:pt x="9608" y="26152"/>
                    <a:pt x="8807" y="28220"/>
                    <a:pt x="7506" y="29955"/>
                  </a:cubicBezTo>
                  <a:cubicBezTo>
                    <a:pt x="6639" y="31156"/>
                    <a:pt x="5672" y="32223"/>
                    <a:pt x="4571" y="33191"/>
                  </a:cubicBezTo>
                  <a:cubicBezTo>
                    <a:pt x="4171" y="33558"/>
                    <a:pt x="3870" y="33791"/>
                    <a:pt x="3670" y="33958"/>
                  </a:cubicBezTo>
                  <a:lnTo>
                    <a:pt x="3403" y="34158"/>
                  </a:lnTo>
                  <a:cubicBezTo>
                    <a:pt x="3337" y="34225"/>
                    <a:pt x="3337" y="34258"/>
                    <a:pt x="3337" y="34258"/>
                  </a:cubicBezTo>
                  <a:cubicBezTo>
                    <a:pt x="3370" y="34225"/>
                    <a:pt x="3403" y="34225"/>
                    <a:pt x="3437" y="34191"/>
                  </a:cubicBezTo>
                  <a:lnTo>
                    <a:pt x="3704" y="34025"/>
                  </a:lnTo>
                  <a:cubicBezTo>
                    <a:pt x="3904" y="33858"/>
                    <a:pt x="4204" y="33624"/>
                    <a:pt x="4638" y="33291"/>
                  </a:cubicBezTo>
                  <a:cubicBezTo>
                    <a:pt x="5738" y="32323"/>
                    <a:pt x="6772" y="31256"/>
                    <a:pt x="7640" y="30088"/>
                  </a:cubicBezTo>
                  <a:cubicBezTo>
                    <a:pt x="8974" y="28320"/>
                    <a:pt x="9808" y="26219"/>
                    <a:pt x="10008" y="24051"/>
                  </a:cubicBezTo>
                  <a:cubicBezTo>
                    <a:pt x="10141" y="22750"/>
                    <a:pt x="9975" y="21449"/>
                    <a:pt x="9574" y="20215"/>
                  </a:cubicBezTo>
                  <a:cubicBezTo>
                    <a:pt x="9141" y="18914"/>
                    <a:pt x="8273" y="17780"/>
                    <a:pt x="7573" y="16579"/>
                  </a:cubicBezTo>
                  <a:cubicBezTo>
                    <a:pt x="7239" y="15978"/>
                    <a:pt x="6973" y="15344"/>
                    <a:pt x="6806" y="14677"/>
                  </a:cubicBezTo>
                  <a:cubicBezTo>
                    <a:pt x="6639" y="14010"/>
                    <a:pt x="6606" y="13343"/>
                    <a:pt x="6639" y="12676"/>
                  </a:cubicBezTo>
                  <a:cubicBezTo>
                    <a:pt x="6672" y="11342"/>
                    <a:pt x="6939" y="10107"/>
                    <a:pt x="6939" y="8840"/>
                  </a:cubicBezTo>
                  <a:cubicBezTo>
                    <a:pt x="6973" y="7672"/>
                    <a:pt x="6839" y="6505"/>
                    <a:pt x="6539" y="5371"/>
                  </a:cubicBezTo>
                  <a:cubicBezTo>
                    <a:pt x="6239" y="4370"/>
                    <a:pt x="5805" y="3436"/>
                    <a:pt x="5205" y="2635"/>
                  </a:cubicBezTo>
                  <a:cubicBezTo>
                    <a:pt x="4304" y="1435"/>
                    <a:pt x="3036" y="567"/>
                    <a:pt x="1602" y="167"/>
                  </a:cubicBezTo>
                  <a:cubicBezTo>
                    <a:pt x="1202" y="67"/>
                    <a:pt x="835" y="0"/>
                    <a:pt x="4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4683525" y="2126125"/>
              <a:ext cx="102600" cy="90325"/>
            </a:xfrm>
            <a:custGeom>
              <a:avLst/>
              <a:gdLst/>
              <a:ahLst/>
              <a:cxnLst/>
              <a:rect l="l" t="t" r="r" b="b"/>
              <a:pathLst>
                <a:path w="4104" h="3613" extrusionOk="0">
                  <a:moveTo>
                    <a:pt x="1701" y="1"/>
                  </a:moveTo>
                  <a:cubicBezTo>
                    <a:pt x="1568" y="1"/>
                    <a:pt x="1401" y="1"/>
                    <a:pt x="1268" y="67"/>
                  </a:cubicBezTo>
                  <a:cubicBezTo>
                    <a:pt x="901" y="168"/>
                    <a:pt x="601" y="401"/>
                    <a:pt x="400" y="735"/>
                  </a:cubicBezTo>
                  <a:cubicBezTo>
                    <a:pt x="234" y="935"/>
                    <a:pt x="134" y="1168"/>
                    <a:pt x="67" y="1435"/>
                  </a:cubicBezTo>
                  <a:cubicBezTo>
                    <a:pt x="0" y="1735"/>
                    <a:pt x="33" y="2069"/>
                    <a:pt x="167" y="2336"/>
                  </a:cubicBezTo>
                  <a:cubicBezTo>
                    <a:pt x="400" y="3003"/>
                    <a:pt x="1001" y="3470"/>
                    <a:pt x="1701" y="3603"/>
                  </a:cubicBezTo>
                  <a:cubicBezTo>
                    <a:pt x="1766" y="3609"/>
                    <a:pt x="1831" y="3613"/>
                    <a:pt x="1895" y="3613"/>
                  </a:cubicBezTo>
                  <a:cubicBezTo>
                    <a:pt x="2529" y="3613"/>
                    <a:pt x="3146" y="3320"/>
                    <a:pt x="3569" y="2836"/>
                  </a:cubicBezTo>
                  <a:cubicBezTo>
                    <a:pt x="3936" y="2402"/>
                    <a:pt x="4103" y="1802"/>
                    <a:pt x="3970" y="1235"/>
                  </a:cubicBezTo>
                  <a:cubicBezTo>
                    <a:pt x="3903" y="868"/>
                    <a:pt x="3703" y="534"/>
                    <a:pt x="3436" y="301"/>
                  </a:cubicBezTo>
                  <a:cubicBezTo>
                    <a:pt x="3236" y="101"/>
                    <a:pt x="3102" y="34"/>
                    <a:pt x="3102" y="34"/>
                  </a:cubicBezTo>
                  <a:lnTo>
                    <a:pt x="3102" y="34"/>
                  </a:lnTo>
                  <a:cubicBezTo>
                    <a:pt x="3169" y="134"/>
                    <a:pt x="3269" y="234"/>
                    <a:pt x="3369" y="334"/>
                  </a:cubicBezTo>
                  <a:cubicBezTo>
                    <a:pt x="3603" y="601"/>
                    <a:pt x="3769" y="935"/>
                    <a:pt x="3836" y="1302"/>
                  </a:cubicBezTo>
                  <a:cubicBezTo>
                    <a:pt x="3936" y="1802"/>
                    <a:pt x="3769" y="2336"/>
                    <a:pt x="3436" y="2703"/>
                  </a:cubicBezTo>
                  <a:cubicBezTo>
                    <a:pt x="3063" y="3133"/>
                    <a:pt x="2567" y="3391"/>
                    <a:pt x="2032" y="3391"/>
                  </a:cubicBezTo>
                  <a:cubicBezTo>
                    <a:pt x="1945" y="3391"/>
                    <a:pt x="1857" y="3384"/>
                    <a:pt x="1768" y="3370"/>
                  </a:cubicBezTo>
                  <a:cubicBezTo>
                    <a:pt x="1134" y="3270"/>
                    <a:pt x="601" y="2869"/>
                    <a:pt x="367" y="2269"/>
                  </a:cubicBezTo>
                  <a:cubicBezTo>
                    <a:pt x="167" y="1769"/>
                    <a:pt x="234" y="1235"/>
                    <a:pt x="534" y="801"/>
                  </a:cubicBezTo>
                  <a:cubicBezTo>
                    <a:pt x="701" y="501"/>
                    <a:pt x="1001" y="268"/>
                    <a:pt x="1334" y="134"/>
                  </a:cubicBezTo>
                  <a:cubicBezTo>
                    <a:pt x="1568" y="34"/>
                    <a:pt x="1701" y="34"/>
                    <a:pt x="170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4304075" y="1697500"/>
              <a:ext cx="405325" cy="99375"/>
            </a:xfrm>
            <a:custGeom>
              <a:avLst/>
              <a:gdLst/>
              <a:ahLst/>
              <a:cxnLst/>
              <a:rect l="l" t="t" r="r" b="b"/>
              <a:pathLst>
                <a:path w="16213" h="3975" extrusionOk="0">
                  <a:moveTo>
                    <a:pt x="16212" y="0"/>
                  </a:moveTo>
                  <a:cubicBezTo>
                    <a:pt x="16212" y="0"/>
                    <a:pt x="16179" y="67"/>
                    <a:pt x="16145" y="200"/>
                  </a:cubicBezTo>
                  <a:lnTo>
                    <a:pt x="16079" y="434"/>
                  </a:lnTo>
                  <a:lnTo>
                    <a:pt x="15945" y="734"/>
                  </a:lnTo>
                  <a:cubicBezTo>
                    <a:pt x="15678" y="1334"/>
                    <a:pt x="15312" y="1868"/>
                    <a:pt x="14811" y="2335"/>
                  </a:cubicBezTo>
                  <a:cubicBezTo>
                    <a:pt x="14111" y="3036"/>
                    <a:pt x="13243" y="3503"/>
                    <a:pt x="12276" y="3703"/>
                  </a:cubicBezTo>
                  <a:cubicBezTo>
                    <a:pt x="11993" y="3753"/>
                    <a:pt x="11701" y="3778"/>
                    <a:pt x="11409" y="3778"/>
                  </a:cubicBezTo>
                  <a:cubicBezTo>
                    <a:pt x="11117" y="3778"/>
                    <a:pt x="10825" y="3753"/>
                    <a:pt x="10541" y="3703"/>
                  </a:cubicBezTo>
                  <a:cubicBezTo>
                    <a:pt x="9941" y="3603"/>
                    <a:pt x="9341" y="3403"/>
                    <a:pt x="8774" y="3136"/>
                  </a:cubicBezTo>
                  <a:cubicBezTo>
                    <a:pt x="7606" y="2602"/>
                    <a:pt x="6539" y="1935"/>
                    <a:pt x="5505" y="1434"/>
                  </a:cubicBezTo>
                  <a:cubicBezTo>
                    <a:pt x="4604" y="967"/>
                    <a:pt x="3637" y="667"/>
                    <a:pt x="2602" y="601"/>
                  </a:cubicBezTo>
                  <a:cubicBezTo>
                    <a:pt x="2520" y="596"/>
                    <a:pt x="2438" y="594"/>
                    <a:pt x="2355" y="594"/>
                  </a:cubicBezTo>
                  <a:cubicBezTo>
                    <a:pt x="1764" y="594"/>
                    <a:pt x="1157" y="700"/>
                    <a:pt x="601" y="934"/>
                  </a:cubicBezTo>
                  <a:cubicBezTo>
                    <a:pt x="434" y="1001"/>
                    <a:pt x="301" y="1101"/>
                    <a:pt x="134" y="1201"/>
                  </a:cubicBezTo>
                  <a:cubicBezTo>
                    <a:pt x="67" y="1268"/>
                    <a:pt x="34" y="1301"/>
                    <a:pt x="1" y="1334"/>
                  </a:cubicBezTo>
                  <a:cubicBezTo>
                    <a:pt x="1" y="1337"/>
                    <a:pt x="2" y="1339"/>
                    <a:pt x="6" y="1339"/>
                  </a:cubicBezTo>
                  <a:cubicBezTo>
                    <a:pt x="42" y="1339"/>
                    <a:pt x="269" y="1184"/>
                    <a:pt x="634" y="1001"/>
                  </a:cubicBezTo>
                  <a:cubicBezTo>
                    <a:pt x="1168" y="804"/>
                    <a:pt x="1725" y="726"/>
                    <a:pt x="2286" y="726"/>
                  </a:cubicBezTo>
                  <a:cubicBezTo>
                    <a:pt x="2391" y="726"/>
                    <a:pt x="2497" y="729"/>
                    <a:pt x="2602" y="734"/>
                  </a:cubicBezTo>
                  <a:cubicBezTo>
                    <a:pt x="3603" y="867"/>
                    <a:pt x="4537" y="1168"/>
                    <a:pt x="5404" y="1635"/>
                  </a:cubicBezTo>
                  <a:cubicBezTo>
                    <a:pt x="6439" y="2102"/>
                    <a:pt x="7473" y="2802"/>
                    <a:pt x="8673" y="3336"/>
                  </a:cubicBezTo>
                  <a:cubicBezTo>
                    <a:pt x="9241" y="3603"/>
                    <a:pt x="9874" y="3803"/>
                    <a:pt x="10508" y="3903"/>
                  </a:cubicBezTo>
                  <a:cubicBezTo>
                    <a:pt x="10787" y="3949"/>
                    <a:pt x="11065" y="3974"/>
                    <a:pt x="11344" y="3974"/>
                  </a:cubicBezTo>
                  <a:cubicBezTo>
                    <a:pt x="11666" y="3974"/>
                    <a:pt x="11988" y="3941"/>
                    <a:pt x="12309" y="3870"/>
                  </a:cubicBezTo>
                  <a:cubicBezTo>
                    <a:pt x="13310" y="3669"/>
                    <a:pt x="14211" y="3169"/>
                    <a:pt x="14945" y="2435"/>
                  </a:cubicBezTo>
                  <a:cubicBezTo>
                    <a:pt x="15412" y="1935"/>
                    <a:pt x="15779" y="1368"/>
                    <a:pt x="16045" y="734"/>
                  </a:cubicBezTo>
                  <a:lnTo>
                    <a:pt x="16145" y="434"/>
                  </a:lnTo>
                  <a:cubicBezTo>
                    <a:pt x="16145" y="334"/>
                    <a:pt x="16179" y="267"/>
                    <a:pt x="16179" y="200"/>
                  </a:cubicBezTo>
                  <a:cubicBezTo>
                    <a:pt x="16212" y="134"/>
                    <a:pt x="16212" y="67"/>
                    <a:pt x="162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2650400" y="3640550"/>
              <a:ext cx="1853850" cy="648825"/>
            </a:xfrm>
            <a:custGeom>
              <a:avLst/>
              <a:gdLst/>
              <a:ahLst/>
              <a:cxnLst/>
              <a:rect l="l" t="t" r="r" b="b"/>
              <a:pathLst>
                <a:path w="74154" h="25953" extrusionOk="0">
                  <a:moveTo>
                    <a:pt x="23551" y="0"/>
                  </a:moveTo>
                  <a:lnTo>
                    <a:pt x="0" y="12876"/>
                  </a:lnTo>
                  <a:lnTo>
                    <a:pt x="47968" y="25952"/>
                  </a:lnTo>
                  <a:lnTo>
                    <a:pt x="74153" y="13310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3693650" y="3844025"/>
              <a:ext cx="423650" cy="172650"/>
            </a:xfrm>
            <a:custGeom>
              <a:avLst/>
              <a:gdLst/>
              <a:ahLst/>
              <a:cxnLst/>
              <a:rect l="l" t="t" r="r" b="b"/>
              <a:pathLst>
                <a:path w="16946" h="6906" extrusionOk="0">
                  <a:moveTo>
                    <a:pt x="6238" y="1"/>
                  </a:moveTo>
                  <a:lnTo>
                    <a:pt x="0" y="3236"/>
                  </a:lnTo>
                  <a:lnTo>
                    <a:pt x="3569" y="4637"/>
                  </a:lnTo>
                  <a:lnTo>
                    <a:pt x="10508" y="6906"/>
                  </a:lnTo>
                  <a:lnTo>
                    <a:pt x="16946" y="3436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2497800" y="3079325"/>
              <a:ext cx="1351800" cy="1210050"/>
            </a:xfrm>
            <a:custGeom>
              <a:avLst/>
              <a:gdLst/>
              <a:ahLst/>
              <a:cxnLst/>
              <a:rect l="l" t="t" r="r" b="b"/>
              <a:pathLst>
                <a:path w="54072" h="4840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867"/>
                    <a:pt x="6104" y="35325"/>
                    <a:pt x="6104" y="35325"/>
                  </a:cubicBezTo>
                  <a:lnTo>
                    <a:pt x="54072" y="48401"/>
                  </a:lnTo>
                  <a:lnTo>
                    <a:pt x="47767" y="11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3761200" y="3780650"/>
              <a:ext cx="90075" cy="508725"/>
            </a:xfrm>
            <a:custGeom>
              <a:avLst/>
              <a:gdLst/>
              <a:ahLst/>
              <a:cxnLst/>
              <a:rect l="l" t="t" r="r" b="b"/>
              <a:pathLst>
                <a:path w="3603" h="20349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0"/>
                    <a:pt x="734" y="4570"/>
                    <a:pt x="1701" y="10174"/>
                  </a:cubicBezTo>
                  <a:cubicBezTo>
                    <a:pt x="2669" y="15812"/>
                    <a:pt x="3503" y="20348"/>
                    <a:pt x="3536" y="20348"/>
                  </a:cubicBezTo>
                  <a:cubicBezTo>
                    <a:pt x="3603" y="20315"/>
                    <a:pt x="2869" y="15778"/>
                    <a:pt x="1901" y="10141"/>
                  </a:cubicBezTo>
                  <a:cubicBezTo>
                    <a:pt x="934" y="4537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3035675" y="3568450"/>
              <a:ext cx="146800" cy="144150"/>
            </a:xfrm>
            <a:custGeom>
              <a:avLst/>
              <a:gdLst/>
              <a:ahLst/>
              <a:cxnLst/>
              <a:rect l="l" t="t" r="r" b="b"/>
              <a:pathLst>
                <a:path w="5872" h="5766" extrusionOk="0">
                  <a:moveTo>
                    <a:pt x="2672" y="0"/>
                  </a:moveTo>
                  <a:cubicBezTo>
                    <a:pt x="2401" y="0"/>
                    <a:pt x="2130" y="49"/>
                    <a:pt x="1868" y="149"/>
                  </a:cubicBezTo>
                  <a:cubicBezTo>
                    <a:pt x="601" y="649"/>
                    <a:pt x="0" y="2284"/>
                    <a:pt x="601" y="3785"/>
                  </a:cubicBezTo>
                  <a:cubicBezTo>
                    <a:pt x="1056" y="4990"/>
                    <a:pt x="2135" y="5765"/>
                    <a:pt x="3215" y="5765"/>
                  </a:cubicBezTo>
                  <a:cubicBezTo>
                    <a:pt x="3481" y="5765"/>
                    <a:pt x="3747" y="5718"/>
                    <a:pt x="4003" y="5620"/>
                  </a:cubicBezTo>
                  <a:cubicBezTo>
                    <a:pt x="5304" y="5119"/>
                    <a:pt x="5871" y="3485"/>
                    <a:pt x="5304" y="1984"/>
                  </a:cubicBezTo>
                  <a:cubicBezTo>
                    <a:pt x="4825" y="758"/>
                    <a:pt x="3749" y="0"/>
                    <a:pt x="26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3791200" y="3139350"/>
              <a:ext cx="1501950" cy="806300"/>
            </a:xfrm>
            <a:custGeom>
              <a:avLst/>
              <a:gdLst/>
              <a:ahLst/>
              <a:cxnLst/>
              <a:rect l="l" t="t" r="r" b="b"/>
              <a:pathLst>
                <a:path w="60078" h="32252" extrusionOk="0">
                  <a:moveTo>
                    <a:pt x="46167" y="1"/>
                  </a:moveTo>
                  <a:lnTo>
                    <a:pt x="45967" y="15745"/>
                  </a:lnTo>
                  <a:cubicBezTo>
                    <a:pt x="45019" y="16530"/>
                    <a:pt x="21759" y="20387"/>
                    <a:pt x="18837" y="20387"/>
                  </a:cubicBezTo>
                  <a:cubicBezTo>
                    <a:pt x="18776" y="20387"/>
                    <a:pt x="18724" y="20385"/>
                    <a:pt x="18681" y="20382"/>
                  </a:cubicBezTo>
                  <a:cubicBezTo>
                    <a:pt x="18681" y="20382"/>
                    <a:pt x="6005" y="21750"/>
                    <a:pt x="5305" y="21750"/>
                  </a:cubicBezTo>
                  <a:cubicBezTo>
                    <a:pt x="4604" y="21750"/>
                    <a:pt x="1" y="26987"/>
                    <a:pt x="1" y="27220"/>
                  </a:cubicBezTo>
                  <a:cubicBezTo>
                    <a:pt x="34" y="27587"/>
                    <a:pt x="234" y="27921"/>
                    <a:pt x="535" y="28154"/>
                  </a:cubicBezTo>
                  <a:cubicBezTo>
                    <a:pt x="201" y="28555"/>
                    <a:pt x="201" y="29155"/>
                    <a:pt x="568" y="29555"/>
                  </a:cubicBezTo>
                  <a:cubicBezTo>
                    <a:pt x="568" y="29555"/>
                    <a:pt x="401" y="30423"/>
                    <a:pt x="1102" y="30623"/>
                  </a:cubicBezTo>
                  <a:cubicBezTo>
                    <a:pt x="1507" y="30724"/>
                    <a:pt x="1691" y="30887"/>
                    <a:pt x="1960" y="30887"/>
                  </a:cubicBezTo>
                  <a:cubicBezTo>
                    <a:pt x="2133" y="30887"/>
                    <a:pt x="2342" y="30819"/>
                    <a:pt x="2670" y="30623"/>
                  </a:cubicBezTo>
                  <a:cubicBezTo>
                    <a:pt x="3470" y="30122"/>
                    <a:pt x="7506" y="26987"/>
                    <a:pt x="7506" y="26987"/>
                  </a:cubicBezTo>
                  <a:lnTo>
                    <a:pt x="10542" y="26720"/>
                  </a:lnTo>
                  <a:lnTo>
                    <a:pt x="10542" y="26720"/>
                  </a:lnTo>
                  <a:cubicBezTo>
                    <a:pt x="10542" y="26720"/>
                    <a:pt x="3170" y="30923"/>
                    <a:pt x="3804" y="31890"/>
                  </a:cubicBezTo>
                  <a:cubicBezTo>
                    <a:pt x="3977" y="32146"/>
                    <a:pt x="4211" y="32252"/>
                    <a:pt x="4493" y="32252"/>
                  </a:cubicBezTo>
                  <a:cubicBezTo>
                    <a:pt x="5239" y="32252"/>
                    <a:pt x="6320" y="31510"/>
                    <a:pt x="7506" y="30856"/>
                  </a:cubicBezTo>
                  <a:cubicBezTo>
                    <a:pt x="9141" y="29989"/>
                    <a:pt x="11843" y="28421"/>
                    <a:pt x="12343" y="28288"/>
                  </a:cubicBezTo>
                  <a:cubicBezTo>
                    <a:pt x="12543" y="28234"/>
                    <a:pt x="14238" y="28218"/>
                    <a:pt x="16199" y="28218"/>
                  </a:cubicBezTo>
                  <a:cubicBezTo>
                    <a:pt x="19141" y="28218"/>
                    <a:pt x="22684" y="28254"/>
                    <a:pt x="22684" y="28254"/>
                  </a:cubicBezTo>
                  <a:cubicBezTo>
                    <a:pt x="22684" y="28254"/>
                    <a:pt x="32387" y="29084"/>
                    <a:pt x="41328" y="29084"/>
                  </a:cubicBezTo>
                  <a:cubicBezTo>
                    <a:pt x="47599" y="29084"/>
                    <a:pt x="53496" y="28676"/>
                    <a:pt x="55407" y="27287"/>
                  </a:cubicBezTo>
                  <a:cubicBezTo>
                    <a:pt x="60077" y="23918"/>
                    <a:pt x="60077" y="1302"/>
                    <a:pt x="60077" y="1302"/>
                  </a:cubicBezTo>
                  <a:lnTo>
                    <a:pt x="46167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3812050" y="3745625"/>
              <a:ext cx="213525" cy="134275"/>
            </a:xfrm>
            <a:custGeom>
              <a:avLst/>
              <a:gdLst/>
              <a:ahLst/>
              <a:cxnLst/>
              <a:rect l="l" t="t" r="r" b="b"/>
              <a:pathLst>
                <a:path w="8541" h="5371" extrusionOk="0">
                  <a:moveTo>
                    <a:pt x="8140" y="0"/>
                  </a:moveTo>
                  <a:cubicBezTo>
                    <a:pt x="7773" y="0"/>
                    <a:pt x="7373" y="67"/>
                    <a:pt x="7039" y="134"/>
                  </a:cubicBezTo>
                  <a:cubicBezTo>
                    <a:pt x="5805" y="434"/>
                    <a:pt x="4671" y="968"/>
                    <a:pt x="3704" y="1702"/>
                  </a:cubicBezTo>
                  <a:cubicBezTo>
                    <a:pt x="2703" y="2436"/>
                    <a:pt x="1802" y="3269"/>
                    <a:pt x="968" y="4203"/>
                  </a:cubicBezTo>
                  <a:cubicBezTo>
                    <a:pt x="668" y="4537"/>
                    <a:pt x="401" y="4837"/>
                    <a:pt x="234" y="5037"/>
                  </a:cubicBezTo>
                  <a:cubicBezTo>
                    <a:pt x="134" y="5137"/>
                    <a:pt x="68" y="5238"/>
                    <a:pt x="1" y="5371"/>
                  </a:cubicBezTo>
                  <a:cubicBezTo>
                    <a:pt x="368" y="5037"/>
                    <a:pt x="735" y="4670"/>
                    <a:pt x="1102" y="4304"/>
                  </a:cubicBezTo>
                  <a:cubicBezTo>
                    <a:pt x="1936" y="3436"/>
                    <a:pt x="2836" y="2602"/>
                    <a:pt x="3804" y="1902"/>
                  </a:cubicBezTo>
                  <a:cubicBezTo>
                    <a:pt x="4804" y="1168"/>
                    <a:pt x="5872" y="634"/>
                    <a:pt x="7073" y="301"/>
                  </a:cubicBezTo>
                  <a:cubicBezTo>
                    <a:pt x="7973" y="67"/>
                    <a:pt x="8540" y="67"/>
                    <a:pt x="8540" y="34"/>
                  </a:cubicBezTo>
                  <a:cubicBezTo>
                    <a:pt x="8407" y="0"/>
                    <a:pt x="8273" y="0"/>
                    <a:pt x="8140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3804550" y="3719775"/>
              <a:ext cx="181825" cy="120100"/>
            </a:xfrm>
            <a:custGeom>
              <a:avLst/>
              <a:gdLst/>
              <a:ahLst/>
              <a:cxnLst/>
              <a:rect l="l" t="t" r="r" b="b"/>
              <a:pathLst>
                <a:path w="7273" h="4804" extrusionOk="0">
                  <a:moveTo>
                    <a:pt x="6906" y="0"/>
                  </a:moveTo>
                  <a:cubicBezTo>
                    <a:pt x="6572" y="0"/>
                    <a:pt x="6272" y="67"/>
                    <a:pt x="5938" y="134"/>
                  </a:cubicBezTo>
                  <a:cubicBezTo>
                    <a:pt x="4904" y="367"/>
                    <a:pt x="3903" y="868"/>
                    <a:pt x="3070" y="1535"/>
                  </a:cubicBezTo>
                  <a:cubicBezTo>
                    <a:pt x="2236" y="2169"/>
                    <a:pt x="1468" y="2936"/>
                    <a:pt x="801" y="3770"/>
                  </a:cubicBezTo>
                  <a:cubicBezTo>
                    <a:pt x="501" y="4070"/>
                    <a:pt x="234" y="4437"/>
                    <a:pt x="1" y="4804"/>
                  </a:cubicBezTo>
                  <a:cubicBezTo>
                    <a:pt x="301" y="4504"/>
                    <a:pt x="634" y="4203"/>
                    <a:pt x="901" y="3870"/>
                  </a:cubicBezTo>
                  <a:cubicBezTo>
                    <a:pt x="1602" y="3069"/>
                    <a:pt x="2369" y="2335"/>
                    <a:pt x="3203" y="1702"/>
                  </a:cubicBezTo>
                  <a:cubicBezTo>
                    <a:pt x="4037" y="1034"/>
                    <a:pt x="4971" y="567"/>
                    <a:pt x="5972" y="267"/>
                  </a:cubicBezTo>
                  <a:cubicBezTo>
                    <a:pt x="6772" y="67"/>
                    <a:pt x="7273" y="67"/>
                    <a:pt x="7273" y="34"/>
                  </a:cubicBezTo>
                  <a:cubicBezTo>
                    <a:pt x="7139" y="0"/>
                    <a:pt x="7039" y="0"/>
                    <a:pt x="6906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4936200" y="3532125"/>
              <a:ext cx="114275" cy="120125"/>
            </a:xfrm>
            <a:custGeom>
              <a:avLst/>
              <a:gdLst/>
              <a:ahLst/>
              <a:cxnLst/>
              <a:rect l="l" t="t" r="r" b="b"/>
              <a:pathLst>
                <a:path w="4571" h="4805" extrusionOk="0">
                  <a:moveTo>
                    <a:pt x="0" y="1"/>
                  </a:moveTo>
                  <a:cubicBezTo>
                    <a:pt x="0" y="34"/>
                    <a:pt x="367" y="134"/>
                    <a:pt x="901" y="435"/>
                  </a:cubicBezTo>
                  <a:cubicBezTo>
                    <a:pt x="2369" y="1168"/>
                    <a:pt x="3536" y="2369"/>
                    <a:pt x="4203" y="3870"/>
                  </a:cubicBezTo>
                  <a:cubicBezTo>
                    <a:pt x="4437" y="4438"/>
                    <a:pt x="4537" y="4804"/>
                    <a:pt x="4570" y="4804"/>
                  </a:cubicBezTo>
                  <a:cubicBezTo>
                    <a:pt x="4537" y="4438"/>
                    <a:pt x="4470" y="4104"/>
                    <a:pt x="4337" y="3804"/>
                  </a:cubicBezTo>
                  <a:cubicBezTo>
                    <a:pt x="3736" y="2236"/>
                    <a:pt x="2535" y="968"/>
                    <a:pt x="1001" y="301"/>
                  </a:cubicBezTo>
                  <a:cubicBezTo>
                    <a:pt x="667" y="134"/>
                    <a:pt x="334" y="34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3159100" y="1910150"/>
              <a:ext cx="173475" cy="114275"/>
            </a:xfrm>
            <a:custGeom>
              <a:avLst/>
              <a:gdLst/>
              <a:ahLst/>
              <a:cxnLst/>
              <a:rect l="l" t="t" r="r" b="b"/>
              <a:pathLst>
                <a:path w="6939" h="4571" extrusionOk="0">
                  <a:moveTo>
                    <a:pt x="4870" y="0"/>
                  </a:moveTo>
                  <a:lnTo>
                    <a:pt x="100" y="2002"/>
                  </a:lnTo>
                  <a:lnTo>
                    <a:pt x="0" y="4570"/>
                  </a:lnTo>
                  <a:lnTo>
                    <a:pt x="6939" y="1968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2" name="Google Shape;1942;p31"/>
          <p:cNvSpPr txBox="1">
            <a:spLocks noGrp="1"/>
          </p:cNvSpPr>
          <p:nvPr>
            <p:ph type="ctrTitle"/>
          </p:nvPr>
        </p:nvSpPr>
        <p:spPr>
          <a:xfrm flipH="1">
            <a:off x="5048500" y="2501850"/>
            <a:ext cx="31182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43" name="Google Shape;1943;p31"/>
          <p:cNvSpPr txBox="1">
            <a:spLocks noGrp="1"/>
          </p:cNvSpPr>
          <p:nvPr>
            <p:ph type="subTitle" idx="1"/>
          </p:nvPr>
        </p:nvSpPr>
        <p:spPr>
          <a:xfrm flipH="1">
            <a:off x="3233750" y="1162050"/>
            <a:ext cx="4932900" cy="13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300">
                <a:solidFill>
                  <a:schemeClr val="lt2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endParaRPr/>
          </a:p>
        </p:txBody>
      </p:sp>
      <p:grpSp>
        <p:nvGrpSpPr>
          <p:cNvPr id="1944" name="Google Shape;1944;p31"/>
          <p:cNvGrpSpPr/>
          <p:nvPr/>
        </p:nvGrpSpPr>
        <p:grpSpPr>
          <a:xfrm rot="1543057">
            <a:off x="1117656" y="600380"/>
            <a:ext cx="946610" cy="890708"/>
            <a:chOff x="3722804" y="427498"/>
            <a:chExt cx="592911" cy="557881"/>
          </a:xfrm>
        </p:grpSpPr>
        <p:sp>
          <p:nvSpPr>
            <p:cNvPr id="1945" name="Google Shape;1945;p31"/>
            <p:cNvSpPr/>
            <p:nvPr/>
          </p:nvSpPr>
          <p:spPr>
            <a:xfrm>
              <a:off x="3722804" y="437538"/>
              <a:ext cx="592911" cy="547840"/>
            </a:xfrm>
            <a:custGeom>
              <a:avLst/>
              <a:gdLst/>
              <a:ahLst/>
              <a:cxnLst/>
              <a:rect l="l" t="t" r="r" b="b"/>
              <a:pathLst>
                <a:path w="35493" h="32795" extrusionOk="0">
                  <a:moveTo>
                    <a:pt x="16446" y="0"/>
                  </a:moveTo>
                  <a:cubicBezTo>
                    <a:pt x="9441" y="500"/>
                    <a:pt x="3537" y="5437"/>
                    <a:pt x="1769" y="12242"/>
                  </a:cubicBezTo>
                  <a:cubicBezTo>
                    <a:pt x="1" y="19047"/>
                    <a:pt x="2769" y="26219"/>
                    <a:pt x="8640" y="30088"/>
                  </a:cubicBezTo>
                  <a:cubicBezTo>
                    <a:pt x="11385" y="31897"/>
                    <a:pt x="14531" y="32795"/>
                    <a:pt x="17668" y="32795"/>
                  </a:cubicBezTo>
                  <a:cubicBezTo>
                    <a:pt x="21242" y="32795"/>
                    <a:pt x="24805" y="31630"/>
                    <a:pt x="27754" y="29321"/>
                  </a:cubicBezTo>
                  <a:cubicBezTo>
                    <a:pt x="33325" y="24985"/>
                    <a:pt x="35493" y="17613"/>
                    <a:pt x="33158" y="10975"/>
                  </a:cubicBezTo>
                  <a:lnTo>
                    <a:pt x="33158" y="10975"/>
                  </a:lnTo>
                  <a:lnTo>
                    <a:pt x="17680" y="16345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4054386" y="427498"/>
              <a:ext cx="201730" cy="212889"/>
            </a:xfrm>
            <a:custGeom>
              <a:avLst/>
              <a:gdLst/>
              <a:ahLst/>
              <a:cxnLst/>
              <a:rect l="l" t="t" r="r" b="b"/>
              <a:pathLst>
                <a:path w="12076" h="12744" extrusionOk="0">
                  <a:moveTo>
                    <a:pt x="0" y="1"/>
                  </a:moveTo>
                  <a:lnTo>
                    <a:pt x="367" y="12743"/>
                  </a:lnTo>
                  <a:lnTo>
                    <a:pt x="12076" y="8206"/>
                  </a:lnTo>
                  <a:cubicBezTo>
                    <a:pt x="12076" y="8206"/>
                    <a:pt x="9007" y="16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_1">
    <p:bg>
      <p:bgPr>
        <a:solidFill>
          <a:schemeClr val="lt1"/>
        </a:solidFill>
        <a:effectLst/>
      </p:bgPr>
    </p:bg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32"/>
          <p:cNvGrpSpPr/>
          <p:nvPr/>
        </p:nvGrpSpPr>
        <p:grpSpPr>
          <a:xfrm>
            <a:off x="6808179" y="1938369"/>
            <a:ext cx="1095991" cy="1095991"/>
            <a:chOff x="2948201" y="3788666"/>
            <a:chExt cx="450728" cy="450728"/>
          </a:xfrm>
        </p:grpSpPr>
        <p:sp>
          <p:nvSpPr>
            <p:cNvPr id="1949" name="Google Shape;1949;p32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32"/>
          <p:cNvGrpSpPr/>
          <p:nvPr/>
        </p:nvGrpSpPr>
        <p:grpSpPr>
          <a:xfrm rot="-900439">
            <a:off x="834517" y="842623"/>
            <a:ext cx="1084883" cy="1069348"/>
            <a:chOff x="2786800" y="3847650"/>
            <a:chExt cx="607925" cy="590950"/>
          </a:xfrm>
        </p:grpSpPr>
        <p:sp>
          <p:nvSpPr>
            <p:cNvPr id="1952" name="Google Shape;1952;p32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2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2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9" name="Google Shape;1959;p32"/>
          <p:cNvSpPr/>
          <p:nvPr/>
        </p:nvSpPr>
        <p:spPr>
          <a:xfrm rot="5400000">
            <a:off x="270744" y="3226772"/>
            <a:ext cx="2056597" cy="1352516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32"/>
          <p:cNvSpPr txBox="1">
            <a:spLocks noGrp="1"/>
          </p:cNvSpPr>
          <p:nvPr>
            <p:ph type="ctrTitle"/>
          </p:nvPr>
        </p:nvSpPr>
        <p:spPr>
          <a:xfrm>
            <a:off x="2407800" y="588625"/>
            <a:ext cx="4328400" cy="70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Karla"/>
              <a:buNone/>
              <a:defRPr sz="6000" b="1">
                <a:solidFill>
                  <a:srgbClr val="21212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961" name="Google Shape;1961;p32"/>
          <p:cNvSpPr txBox="1">
            <a:spLocks noGrp="1"/>
          </p:cNvSpPr>
          <p:nvPr>
            <p:ph type="subTitle" idx="1"/>
          </p:nvPr>
        </p:nvSpPr>
        <p:spPr>
          <a:xfrm>
            <a:off x="2407800" y="1427776"/>
            <a:ext cx="4328400" cy="1143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400">
                <a:solidFill>
                  <a:srgbClr val="21212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962" name="Google Shape;1962;p32"/>
          <p:cNvSpPr txBox="1"/>
          <p:nvPr/>
        </p:nvSpPr>
        <p:spPr>
          <a:xfrm>
            <a:off x="2323350" y="3408025"/>
            <a:ext cx="44973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CREDITS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: This presentation template was created by </a:t>
            </a:r>
            <a:r>
              <a:rPr lang="en" b="1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, including icons by </a:t>
            </a:r>
            <a:r>
              <a:rPr lang="en" b="1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, and infographics &amp; images by </a:t>
            </a:r>
            <a:r>
              <a:rPr lang="en" b="1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 and illustrations by </a:t>
            </a:r>
            <a:r>
              <a:rPr lang="en" b="1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>
              <a:solidFill>
                <a:schemeClr val="lt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 rot="-184266">
            <a:off x="515215" y="460449"/>
            <a:ext cx="684815" cy="786689"/>
            <a:chOff x="991175" y="3562625"/>
            <a:chExt cx="329050" cy="378000"/>
          </a:xfrm>
        </p:grpSpPr>
        <p:sp>
          <p:nvSpPr>
            <p:cNvPr id="152" name="Google Shape;152;p5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5"/>
          <p:cNvSpPr/>
          <p:nvPr/>
        </p:nvSpPr>
        <p:spPr>
          <a:xfrm rot="-3694671">
            <a:off x="1185244" y="3625334"/>
            <a:ext cx="1090051" cy="1090051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E0E0E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/>
          <p:nvPr/>
        </p:nvSpPr>
        <p:spPr>
          <a:xfrm rot="-7309372">
            <a:off x="6415254" y="966333"/>
            <a:ext cx="2145798" cy="1411179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ctrTitle" idx="2"/>
          </p:nvPr>
        </p:nvSpPr>
        <p:spPr>
          <a:xfrm>
            <a:off x="3334150" y="1436875"/>
            <a:ext cx="2546400" cy="47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ubTitle" idx="1"/>
          </p:nvPr>
        </p:nvSpPr>
        <p:spPr>
          <a:xfrm>
            <a:off x="3334163" y="1906938"/>
            <a:ext cx="25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ctrTitle" idx="3"/>
          </p:nvPr>
        </p:nvSpPr>
        <p:spPr>
          <a:xfrm>
            <a:off x="3294025" y="3533525"/>
            <a:ext cx="2546400" cy="47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4"/>
          </p:nvPr>
        </p:nvSpPr>
        <p:spPr>
          <a:xfrm>
            <a:off x="3294200" y="4003975"/>
            <a:ext cx="25464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6"/>
          <p:cNvGrpSpPr/>
          <p:nvPr/>
        </p:nvGrpSpPr>
        <p:grpSpPr>
          <a:xfrm rot="2123671">
            <a:off x="7940127" y="584884"/>
            <a:ext cx="567938" cy="652425"/>
            <a:chOff x="991175" y="3562625"/>
            <a:chExt cx="329050" cy="378000"/>
          </a:xfrm>
        </p:grpSpPr>
        <p:sp>
          <p:nvSpPr>
            <p:cNvPr id="169" name="Google Shape;169;p6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585626" y="579196"/>
            <a:ext cx="818433" cy="818388"/>
            <a:chOff x="2948201" y="3788666"/>
            <a:chExt cx="450728" cy="450728"/>
          </a:xfrm>
        </p:grpSpPr>
        <p:sp>
          <p:nvSpPr>
            <p:cNvPr id="178" name="Google Shape;178;p6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7"/>
          <p:cNvGrpSpPr/>
          <p:nvPr/>
        </p:nvGrpSpPr>
        <p:grpSpPr>
          <a:xfrm>
            <a:off x="6536418" y="3671945"/>
            <a:ext cx="723374" cy="723374"/>
            <a:chOff x="2948201" y="3788666"/>
            <a:chExt cx="450728" cy="450728"/>
          </a:xfrm>
        </p:grpSpPr>
        <p:sp>
          <p:nvSpPr>
            <p:cNvPr id="183" name="Google Shape;183;p7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/>
          <p:nvPr/>
        </p:nvSpPr>
        <p:spPr>
          <a:xfrm rot="-8100000">
            <a:off x="6686071" y="980985"/>
            <a:ext cx="1738758" cy="1143490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subTitle" idx="1"/>
          </p:nvPr>
        </p:nvSpPr>
        <p:spPr>
          <a:xfrm>
            <a:off x="5134900" y="2074975"/>
            <a:ext cx="2903100" cy="1338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8"/>
          <p:cNvGrpSpPr/>
          <p:nvPr/>
        </p:nvGrpSpPr>
        <p:grpSpPr>
          <a:xfrm>
            <a:off x="4846740" y="1388250"/>
            <a:ext cx="634868" cy="557208"/>
            <a:chOff x="4450890" y="806075"/>
            <a:chExt cx="634868" cy="557208"/>
          </a:xfrm>
        </p:grpSpPr>
        <p:sp>
          <p:nvSpPr>
            <p:cNvPr id="190" name="Google Shape;190;p8"/>
            <p:cNvSpPr/>
            <p:nvPr/>
          </p:nvSpPr>
          <p:spPr>
            <a:xfrm>
              <a:off x="4450890" y="806075"/>
              <a:ext cx="634868" cy="557208"/>
            </a:xfrm>
            <a:custGeom>
              <a:avLst/>
              <a:gdLst/>
              <a:ahLst/>
              <a:cxnLst/>
              <a:rect l="l" t="t" r="r" b="b"/>
              <a:pathLst>
                <a:path w="28588" h="25091" extrusionOk="0">
                  <a:moveTo>
                    <a:pt x="14279" y="1"/>
                  </a:moveTo>
                  <a:cubicBezTo>
                    <a:pt x="12525" y="1"/>
                    <a:pt x="10741" y="371"/>
                    <a:pt x="9040" y="1154"/>
                  </a:cubicBezTo>
                  <a:cubicBezTo>
                    <a:pt x="2736" y="4056"/>
                    <a:pt x="0" y="11495"/>
                    <a:pt x="2869" y="17799"/>
                  </a:cubicBezTo>
                  <a:cubicBezTo>
                    <a:pt x="4988" y="22379"/>
                    <a:pt x="9526" y="25090"/>
                    <a:pt x="14275" y="25090"/>
                  </a:cubicBezTo>
                  <a:cubicBezTo>
                    <a:pt x="16030" y="25090"/>
                    <a:pt x="17813" y="24720"/>
                    <a:pt x="19514" y="23937"/>
                  </a:cubicBezTo>
                  <a:cubicBezTo>
                    <a:pt x="25819" y="21068"/>
                    <a:pt x="28588" y="13596"/>
                    <a:pt x="25686" y="7292"/>
                  </a:cubicBezTo>
                  <a:cubicBezTo>
                    <a:pt x="23566" y="2713"/>
                    <a:pt x="19028" y="1"/>
                    <a:pt x="142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764240" y="929478"/>
              <a:ext cx="130402" cy="165957"/>
            </a:xfrm>
            <a:custGeom>
              <a:avLst/>
              <a:gdLst/>
              <a:ahLst/>
              <a:cxnLst/>
              <a:rect l="l" t="t" r="r" b="b"/>
              <a:pathLst>
                <a:path w="5872" h="7473" extrusionOk="0">
                  <a:moveTo>
                    <a:pt x="101" y="0"/>
                  </a:moveTo>
                  <a:cubicBezTo>
                    <a:pt x="67" y="167"/>
                    <a:pt x="67" y="334"/>
                    <a:pt x="67" y="501"/>
                  </a:cubicBezTo>
                  <a:cubicBezTo>
                    <a:pt x="67" y="901"/>
                    <a:pt x="34" y="1368"/>
                    <a:pt x="34" y="1935"/>
                  </a:cubicBezTo>
                  <a:cubicBezTo>
                    <a:pt x="1" y="3103"/>
                    <a:pt x="1" y="4770"/>
                    <a:pt x="1" y="6572"/>
                  </a:cubicBezTo>
                  <a:lnTo>
                    <a:pt x="1" y="7472"/>
                  </a:lnTo>
                  <a:lnTo>
                    <a:pt x="101" y="7472"/>
                  </a:lnTo>
                  <a:cubicBezTo>
                    <a:pt x="1735" y="7472"/>
                    <a:pt x="3169" y="7439"/>
                    <a:pt x="4204" y="7439"/>
                  </a:cubicBezTo>
                  <a:lnTo>
                    <a:pt x="5438" y="7406"/>
                  </a:lnTo>
                  <a:cubicBezTo>
                    <a:pt x="5571" y="7406"/>
                    <a:pt x="5738" y="7406"/>
                    <a:pt x="5871" y="7372"/>
                  </a:cubicBezTo>
                  <a:cubicBezTo>
                    <a:pt x="5788" y="7356"/>
                    <a:pt x="5713" y="7347"/>
                    <a:pt x="5642" y="7347"/>
                  </a:cubicBezTo>
                  <a:cubicBezTo>
                    <a:pt x="5571" y="7347"/>
                    <a:pt x="5504" y="7356"/>
                    <a:pt x="5438" y="7372"/>
                  </a:cubicBezTo>
                  <a:lnTo>
                    <a:pt x="4204" y="7339"/>
                  </a:lnTo>
                  <a:cubicBezTo>
                    <a:pt x="3191" y="7306"/>
                    <a:pt x="1794" y="7306"/>
                    <a:pt x="201" y="7306"/>
                  </a:cubicBezTo>
                  <a:lnTo>
                    <a:pt x="201" y="7306"/>
                  </a:lnTo>
                  <a:lnTo>
                    <a:pt x="201" y="6572"/>
                  </a:lnTo>
                  <a:cubicBezTo>
                    <a:pt x="201" y="4770"/>
                    <a:pt x="167" y="3103"/>
                    <a:pt x="167" y="1935"/>
                  </a:cubicBezTo>
                  <a:cubicBezTo>
                    <a:pt x="167" y="1335"/>
                    <a:pt x="134" y="901"/>
                    <a:pt x="134" y="501"/>
                  </a:cubicBezTo>
                  <a:cubicBezTo>
                    <a:pt x="134" y="334"/>
                    <a:pt x="134" y="167"/>
                    <a:pt x="10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rot="-10474849" flipH="1">
            <a:off x="2873506" y="350706"/>
            <a:ext cx="1738697" cy="1143450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8"/>
          <p:cNvGrpSpPr/>
          <p:nvPr/>
        </p:nvGrpSpPr>
        <p:grpSpPr>
          <a:xfrm>
            <a:off x="1172338" y="971575"/>
            <a:ext cx="7314258" cy="3701160"/>
            <a:chOff x="1047002" y="806072"/>
            <a:chExt cx="7535811" cy="3813271"/>
          </a:xfrm>
        </p:grpSpPr>
        <p:sp>
          <p:nvSpPr>
            <p:cNvPr id="194" name="Google Shape;194;p8"/>
            <p:cNvSpPr/>
            <p:nvPr/>
          </p:nvSpPr>
          <p:spPr>
            <a:xfrm rot="10800000" flipH="1">
              <a:off x="1047002" y="4378742"/>
              <a:ext cx="7442655" cy="9675"/>
            </a:xfrm>
            <a:custGeom>
              <a:avLst/>
              <a:gdLst/>
              <a:ahLst/>
              <a:cxnLst/>
              <a:rect l="l" t="t" r="r" b="b"/>
              <a:pathLst>
                <a:path w="179796" h="234" extrusionOk="0">
                  <a:moveTo>
                    <a:pt x="89898" y="0"/>
                  </a:moveTo>
                  <a:cubicBezTo>
                    <a:pt x="40229" y="0"/>
                    <a:pt x="1" y="67"/>
                    <a:pt x="1" y="100"/>
                  </a:cubicBezTo>
                  <a:cubicBezTo>
                    <a:pt x="1" y="167"/>
                    <a:pt x="40263" y="234"/>
                    <a:pt x="89898" y="234"/>
                  </a:cubicBezTo>
                  <a:cubicBezTo>
                    <a:pt x="139534" y="234"/>
                    <a:pt x="179796" y="167"/>
                    <a:pt x="179796" y="100"/>
                  </a:cubicBezTo>
                  <a:cubicBezTo>
                    <a:pt x="179796" y="67"/>
                    <a:pt x="139567" y="0"/>
                    <a:pt x="898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799304" y="908358"/>
              <a:ext cx="1843528" cy="1688125"/>
            </a:xfrm>
            <a:custGeom>
              <a:avLst/>
              <a:gdLst/>
              <a:ahLst/>
              <a:cxnLst/>
              <a:rect l="l" t="t" r="r" b="b"/>
              <a:pathLst>
                <a:path w="78758" h="72119" extrusionOk="0">
                  <a:moveTo>
                    <a:pt x="1" y="0"/>
                  </a:moveTo>
                  <a:lnTo>
                    <a:pt x="1" y="72118"/>
                  </a:lnTo>
                  <a:lnTo>
                    <a:pt x="78757" y="72118"/>
                  </a:lnTo>
                  <a:lnTo>
                    <a:pt x="787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794623" y="903653"/>
              <a:ext cx="1852891" cy="1698284"/>
            </a:xfrm>
            <a:custGeom>
              <a:avLst/>
              <a:gdLst/>
              <a:ahLst/>
              <a:cxnLst/>
              <a:rect l="l" t="t" r="r" b="b"/>
              <a:pathLst>
                <a:path w="79158" h="72553" extrusionOk="0">
                  <a:moveTo>
                    <a:pt x="78757" y="401"/>
                  </a:moveTo>
                  <a:lnTo>
                    <a:pt x="78757" y="72119"/>
                  </a:lnTo>
                  <a:lnTo>
                    <a:pt x="401" y="72119"/>
                  </a:lnTo>
                  <a:lnTo>
                    <a:pt x="401" y="401"/>
                  </a:lnTo>
                  <a:close/>
                  <a:moveTo>
                    <a:pt x="1" y="1"/>
                  </a:moveTo>
                  <a:lnTo>
                    <a:pt x="1" y="72553"/>
                  </a:lnTo>
                  <a:lnTo>
                    <a:pt x="79157" y="72553"/>
                  </a:lnTo>
                  <a:lnTo>
                    <a:pt x="791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5756377" y="806072"/>
              <a:ext cx="1920024" cy="107768"/>
            </a:xfrm>
            <a:custGeom>
              <a:avLst/>
              <a:gdLst/>
              <a:ahLst/>
              <a:cxnLst/>
              <a:rect l="l" t="t" r="r" b="b"/>
              <a:pathLst>
                <a:path w="82026" h="4604" extrusionOk="0">
                  <a:moveTo>
                    <a:pt x="0" y="0"/>
                  </a:moveTo>
                  <a:lnTo>
                    <a:pt x="0" y="4604"/>
                  </a:lnTo>
                  <a:lnTo>
                    <a:pt x="82025" y="4604"/>
                  </a:lnTo>
                  <a:lnTo>
                    <a:pt x="820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803213" y="913812"/>
              <a:ext cx="1835710" cy="180402"/>
            </a:xfrm>
            <a:custGeom>
              <a:avLst/>
              <a:gdLst/>
              <a:ahLst/>
              <a:cxnLst/>
              <a:rect l="l" t="t" r="r" b="b"/>
              <a:pathLst>
                <a:path w="78424" h="7707" extrusionOk="0">
                  <a:moveTo>
                    <a:pt x="1" y="1"/>
                  </a:moveTo>
                  <a:lnTo>
                    <a:pt x="78423" y="7706"/>
                  </a:lnTo>
                  <a:lnTo>
                    <a:pt x="783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085844" y="1477529"/>
              <a:ext cx="61726" cy="691036"/>
            </a:xfrm>
            <a:custGeom>
              <a:avLst/>
              <a:gdLst/>
              <a:ahLst/>
              <a:cxnLst/>
              <a:rect l="l" t="t" r="r" b="b"/>
              <a:pathLst>
                <a:path w="2637" h="29522" extrusionOk="0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205310" y="1711756"/>
              <a:ext cx="61702" cy="456025"/>
            </a:xfrm>
            <a:custGeom>
              <a:avLst/>
              <a:gdLst/>
              <a:ahLst/>
              <a:cxnLst/>
              <a:rect l="l" t="t" r="r" b="b"/>
              <a:pathLst>
                <a:path w="2636" h="19482" extrusionOk="0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324776" y="1563407"/>
              <a:ext cx="61702" cy="608291"/>
            </a:xfrm>
            <a:custGeom>
              <a:avLst/>
              <a:gdLst/>
              <a:ahLst/>
              <a:cxnLst/>
              <a:rect l="l" t="t" r="r" b="b"/>
              <a:pathLst>
                <a:path w="2636" h="25987" extrusionOk="0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444218" y="1504072"/>
              <a:ext cx="61726" cy="663720"/>
            </a:xfrm>
            <a:custGeom>
              <a:avLst/>
              <a:gdLst/>
              <a:ahLst/>
              <a:cxnLst/>
              <a:rect l="l" t="t" r="r" b="b"/>
              <a:pathLst>
                <a:path w="2637" h="28355" extrusionOk="0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563684" y="1725824"/>
              <a:ext cx="61702" cy="442729"/>
            </a:xfrm>
            <a:custGeom>
              <a:avLst/>
              <a:gdLst/>
              <a:ahLst/>
              <a:cxnLst/>
              <a:rect l="l" t="t" r="r" b="b"/>
              <a:pathLst>
                <a:path w="2636" h="18914" extrusionOk="0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683150" y="1812474"/>
              <a:ext cx="61702" cy="355302"/>
            </a:xfrm>
            <a:custGeom>
              <a:avLst/>
              <a:gdLst/>
              <a:ahLst/>
              <a:cxnLst/>
              <a:rect l="l" t="t" r="r" b="b"/>
              <a:pathLst>
                <a:path w="2636" h="15179" extrusionOk="0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802592" y="1547795"/>
              <a:ext cx="61726" cy="619994"/>
            </a:xfrm>
            <a:custGeom>
              <a:avLst/>
              <a:gdLst/>
              <a:ahLst/>
              <a:cxnLst/>
              <a:rect l="l" t="t" r="r" b="b"/>
              <a:pathLst>
                <a:path w="2637" h="26487" extrusionOk="0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22058" y="1660239"/>
              <a:ext cx="61702" cy="508317"/>
            </a:xfrm>
            <a:custGeom>
              <a:avLst/>
              <a:gdLst/>
              <a:ahLst/>
              <a:cxnLst/>
              <a:rect l="l" t="t" r="r" b="b"/>
              <a:pathLst>
                <a:path w="2636" h="21716" extrusionOk="0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7041524" y="1570429"/>
              <a:ext cx="61702" cy="597359"/>
            </a:xfrm>
            <a:custGeom>
              <a:avLst/>
              <a:gdLst/>
              <a:ahLst/>
              <a:cxnLst/>
              <a:rect l="l" t="t" r="r" b="b"/>
              <a:pathLst>
                <a:path w="2636" h="25520" extrusionOk="0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7160966" y="1760956"/>
              <a:ext cx="61702" cy="407595"/>
            </a:xfrm>
            <a:custGeom>
              <a:avLst/>
              <a:gdLst/>
              <a:ahLst/>
              <a:cxnLst/>
              <a:rect l="l" t="t" r="r" b="b"/>
              <a:pathLst>
                <a:path w="2636" h="17413" extrusionOk="0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280432" y="1683645"/>
              <a:ext cx="61702" cy="484910"/>
            </a:xfrm>
            <a:custGeom>
              <a:avLst/>
              <a:gdLst/>
              <a:ahLst/>
              <a:cxnLst/>
              <a:rect l="l" t="t" r="r" b="b"/>
              <a:pathLst>
                <a:path w="2636" h="20716" extrusionOk="0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120204" y="1623749"/>
              <a:ext cx="1183741" cy="399613"/>
            </a:xfrm>
            <a:custGeom>
              <a:avLst/>
              <a:gdLst/>
              <a:ahLst/>
              <a:cxnLst/>
              <a:rect l="l" t="t" r="r" b="b"/>
              <a:pathLst>
                <a:path w="50571" h="17072" extrusionOk="0">
                  <a:moveTo>
                    <a:pt x="50403" y="392"/>
                  </a:moveTo>
                  <a:cubicBezTo>
                    <a:pt x="50470" y="425"/>
                    <a:pt x="50503" y="425"/>
                    <a:pt x="50570" y="425"/>
                  </a:cubicBezTo>
                  <a:cubicBezTo>
                    <a:pt x="50503" y="425"/>
                    <a:pt x="50470" y="392"/>
                    <a:pt x="50403" y="392"/>
                  </a:cubicBezTo>
                  <a:close/>
                  <a:moveTo>
                    <a:pt x="47249" y="0"/>
                  </a:moveTo>
                  <a:cubicBezTo>
                    <a:pt x="46468" y="0"/>
                    <a:pt x="45691" y="81"/>
                    <a:pt x="44933" y="258"/>
                  </a:cubicBezTo>
                  <a:cubicBezTo>
                    <a:pt x="43565" y="525"/>
                    <a:pt x="42298" y="992"/>
                    <a:pt x="41097" y="1659"/>
                  </a:cubicBezTo>
                  <a:cubicBezTo>
                    <a:pt x="39662" y="2460"/>
                    <a:pt x="38328" y="3494"/>
                    <a:pt x="37227" y="4695"/>
                  </a:cubicBezTo>
                  <a:cubicBezTo>
                    <a:pt x="35993" y="6129"/>
                    <a:pt x="34892" y="7697"/>
                    <a:pt x="33958" y="9331"/>
                  </a:cubicBezTo>
                  <a:cubicBezTo>
                    <a:pt x="32924" y="11033"/>
                    <a:pt x="31890" y="12867"/>
                    <a:pt x="30389" y="14402"/>
                  </a:cubicBezTo>
                  <a:cubicBezTo>
                    <a:pt x="29622" y="15202"/>
                    <a:pt x="28755" y="15869"/>
                    <a:pt x="27787" y="16336"/>
                  </a:cubicBezTo>
                  <a:cubicBezTo>
                    <a:pt x="27062" y="16687"/>
                    <a:pt x="26289" y="16874"/>
                    <a:pt x="25511" y="16874"/>
                  </a:cubicBezTo>
                  <a:cubicBezTo>
                    <a:pt x="25180" y="16874"/>
                    <a:pt x="24847" y="16840"/>
                    <a:pt x="24518" y="16770"/>
                  </a:cubicBezTo>
                  <a:cubicBezTo>
                    <a:pt x="23451" y="16503"/>
                    <a:pt x="22450" y="15969"/>
                    <a:pt x="21616" y="15236"/>
                  </a:cubicBezTo>
                  <a:cubicBezTo>
                    <a:pt x="20782" y="14502"/>
                    <a:pt x="20015" y="13701"/>
                    <a:pt x="19381" y="12800"/>
                  </a:cubicBezTo>
                  <a:cubicBezTo>
                    <a:pt x="18114" y="11066"/>
                    <a:pt x="17180" y="9198"/>
                    <a:pt x="16179" y="7463"/>
                  </a:cubicBezTo>
                  <a:cubicBezTo>
                    <a:pt x="15278" y="5795"/>
                    <a:pt x="14211" y="4228"/>
                    <a:pt x="12910" y="2827"/>
                  </a:cubicBezTo>
                  <a:cubicBezTo>
                    <a:pt x="11776" y="1626"/>
                    <a:pt x="10275" y="758"/>
                    <a:pt x="8674" y="392"/>
                  </a:cubicBezTo>
                  <a:cubicBezTo>
                    <a:pt x="8103" y="266"/>
                    <a:pt x="7533" y="205"/>
                    <a:pt x="6965" y="205"/>
                  </a:cubicBezTo>
                  <a:cubicBezTo>
                    <a:pt x="6171" y="205"/>
                    <a:pt x="5382" y="325"/>
                    <a:pt x="4604" y="558"/>
                  </a:cubicBezTo>
                  <a:cubicBezTo>
                    <a:pt x="3603" y="825"/>
                    <a:pt x="2703" y="1292"/>
                    <a:pt x="1869" y="1926"/>
                  </a:cubicBezTo>
                  <a:cubicBezTo>
                    <a:pt x="1335" y="2293"/>
                    <a:pt x="868" y="2760"/>
                    <a:pt x="434" y="3227"/>
                  </a:cubicBezTo>
                  <a:lnTo>
                    <a:pt x="134" y="3627"/>
                  </a:lnTo>
                  <a:cubicBezTo>
                    <a:pt x="34" y="3727"/>
                    <a:pt x="1" y="3761"/>
                    <a:pt x="1" y="3761"/>
                  </a:cubicBezTo>
                  <a:cubicBezTo>
                    <a:pt x="1" y="3761"/>
                    <a:pt x="67" y="3727"/>
                    <a:pt x="134" y="3661"/>
                  </a:cubicBezTo>
                  <a:lnTo>
                    <a:pt x="468" y="3260"/>
                  </a:lnTo>
                  <a:cubicBezTo>
                    <a:pt x="901" y="2793"/>
                    <a:pt x="1402" y="2360"/>
                    <a:pt x="1902" y="1993"/>
                  </a:cubicBezTo>
                  <a:cubicBezTo>
                    <a:pt x="2736" y="1392"/>
                    <a:pt x="3670" y="959"/>
                    <a:pt x="4637" y="658"/>
                  </a:cubicBezTo>
                  <a:cubicBezTo>
                    <a:pt x="5353" y="457"/>
                    <a:pt x="6089" y="356"/>
                    <a:pt x="6828" y="356"/>
                  </a:cubicBezTo>
                  <a:cubicBezTo>
                    <a:pt x="7433" y="356"/>
                    <a:pt x="8040" y="423"/>
                    <a:pt x="8640" y="558"/>
                  </a:cubicBezTo>
                  <a:cubicBezTo>
                    <a:pt x="9007" y="625"/>
                    <a:pt x="9374" y="758"/>
                    <a:pt x="9708" y="892"/>
                  </a:cubicBezTo>
                  <a:cubicBezTo>
                    <a:pt x="10075" y="1025"/>
                    <a:pt x="10441" y="1192"/>
                    <a:pt x="10808" y="1392"/>
                  </a:cubicBezTo>
                  <a:cubicBezTo>
                    <a:pt x="11542" y="1826"/>
                    <a:pt x="12209" y="2360"/>
                    <a:pt x="12776" y="2960"/>
                  </a:cubicBezTo>
                  <a:cubicBezTo>
                    <a:pt x="14044" y="4361"/>
                    <a:pt x="15111" y="5896"/>
                    <a:pt x="16012" y="7563"/>
                  </a:cubicBezTo>
                  <a:cubicBezTo>
                    <a:pt x="16979" y="9265"/>
                    <a:pt x="17913" y="11166"/>
                    <a:pt x="19214" y="12934"/>
                  </a:cubicBezTo>
                  <a:cubicBezTo>
                    <a:pt x="19882" y="13835"/>
                    <a:pt x="20615" y="14635"/>
                    <a:pt x="21483" y="15369"/>
                  </a:cubicBezTo>
                  <a:cubicBezTo>
                    <a:pt x="22317" y="16136"/>
                    <a:pt x="23384" y="16670"/>
                    <a:pt x="24485" y="16970"/>
                  </a:cubicBezTo>
                  <a:cubicBezTo>
                    <a:pt x="24873" y="17035"/>
                    <a:pt x="25246" y="17072"/>
                    <a:pt x="25624" y="17072"/>
                  </a:cubicBezTo>
                  <a:cubicBezTo>
                    <a:pt x="25832" y="17072"/>
                    <a:pt x="26040" y="17060"/>
                    <a:pt x="26253" y="17037"/>
                  </a:cubicBezTo>
                  <a:cubicBezTo>
                    <a:pt x="26820" y="16937"/>
                    <a:pt x="27354" y="16770"/>
                    <a:pt x="27887" y="16503"/>
                  </a:cubicBezTo>
                  <a:cubicBezTo>
                    <a:pt x="28888" y="16003"/>
                    <a:pt x="29789" y="15336"/>
                    <a:pt x="30556" y="14535"/>
                  </a:cubicBezTo>
                  <a:cubicBezTo>
                    <a:pt x="32090" y="12967"/>
                    <a:pt x="33124" y="11099"/>
                    <a:pt x="34158" y="9431"/>
                  </a:cubicBezTo>
                  <a:cubicBezTo>
                    <a:pt x="35092" y="7764"/>
                    <a:pt x="36160" y="6229"/>
                    <a:pt x="37361" y="4795"/>
                  </a:cubicBezTo>
                  <a:cubicBezTo>
                    <a:pt x="38495" y="3594"/>
                    <a:pt x="39762" y="2560"/>
                    <a:pt x="41197" y="1759"/>
                  </a:cubicBezTo>
                  <a:cubicBezTo>
                    <a:pt x="42364" y="1125"/>
                    <a:pt x="43632" y="625"/>
                    <a:pt x="44933" y="358"/>
                  </a:cubicBezTo>
                  <a:cubicBezTo>
                    <a:pt x="45775" y="162"/>
                    <a:pt x="46641" y="83"/>
                    <a:pt x="47511" y="83"/>
                  </a:cubicBezTo>
                  <a:cubicBezTo>
                    <a:pt x="47674" y="83"/>
                    <a:pt x="47838" y="86"/>
                    <a:pt x="48002" y="91"/>
                  </a:cubicBezTo>
                  <a:cubicBezTo>
                    <a:pt x="48369" y="91"/>
                    <a:pt x="48735" y="125"/>
                    <a:pt x="49102" y="191"/>
                  </a:cubicBezTo>
                  <a:cubicBezTo>
                    <a:pt x="49369" y="191"/>
                    <a:pt x="49636" y="258"/>
                    <a:pt x="49903" y="291"/>
                  </a:cubicBezTo>
                  <a:cubicBezTo>
                    <a:pt x="49636" y="225"/>
                    <a:pt x="49369" y="158"/>
                    <a:pt x="49102" y="125"/>
                  </a:cubicBezTo>
                  <a:cubicBezTo>
                    <a:pt x="48735" y="58"/>
                    <a:pt x="48369" y="25"/>
                    <a:pt x="48002" y="25"/>
                  </a:cubicBezTo>
                  <a:cubicBezTo>
                    <a:pt x="47751" y="8"/>
                    <a:pt x="47500" y="0"/>
                    <a:pt x="47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015578" y="1336202"/>
              <a:ext cx="4705" cy="880005"/>
            </a:xfrm>
            <a:custGeom>
              <a:avLst/>
              <a:gdLst/>
              <a:ahLst/>
              <a:cxnLst/>
              <a:rect l="l" t="t" r="r" b="b"/>
              <a:pathLst>
                <a:path w="201" h="37595" extrusionOk="0">
                  <a:moveTo>
                    <a:pt x="101" y="1"/>
                  </a:moveTo>
                  <a:cubicBezTo>
                    <a:pt x="34" y="1"/>
                    <a:pt x="1" y="8440"/>
                    <a:pt x="1" y="18814"/>
                  </a:cubicBezTo>
                  <a:cubicBezTo>
                    <a:pt x="1" y="29188"/>
                    <a:pt x="34" y="37594"/>
                    <a:pt x="101" y="37594"/>
                  </a:cubicBezTo>
                  <a:cubicBezTo>
                    <a:pt x="168" y="37594"/>
                    <a:pt x="201" y="29188"/>
                    <a:pt x="201" y="18814"/>
                  </a:cubicBezTo>
                  <a:cubicBezTo>
                    <a:pt x="201" y="8407"/>
                    <a:pt x="16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056960" y="2213798"/>
              <a:ext cx="1310235" cy="4705"/>
            </a:xfrm>
            <a:custGeom>
              <a:avLst/>
              <a:gdLst/>
              <a:ahLst/>
              <a:cxnLst/>
              <a:rect l="l" t="t" r="r" b="b"/>
              <a:pathLst>
                <a:path w="55975" h="201" extrusionOk="0">
                  <a:moveTo>
                    <a:pt x="27987" y="0"/>
                  </a:moveTo>
                  <a:cubicBezTo>
                    <a:pt x="12510" y="0"/>
                    <a:pt x="1" y="34"/>
                    <a:pt x="1" y="100"/>
                  </a:cubicBezTo>
                  <a:cubicBezTo>
                    <a:pt x="1" y="167"/>
                    <a:pt x="12543" y="200"/>
                    <a:pt x="27987" y="200"/>
                  </a:cubicBezTo>
                  <a:cubicBezTo>
                    <a:pt x="43465" y="200"/>
                    <a:pt x="55974" y="167"/>
                    <a:pt x="55974" y="100"/>
                  </a:cubicBezTo>
                  <a:cubicBezTo>
                    <a:pt x="55974" y="67"/>
                    <a:pt x="43465" y="0"/>
                    <a:pt x="27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082731" y="2267820"/>
              <a:ext cx="91383" cy="5618"/>
            </a:xfrm>
            <a:custGeom>
              <a:avLst/>
              <a:gdLst/>
              <a:ahLst/>
              <a:cxnLst/>
              <a:rect l="l" t="t" r="r" b="b"/>
              <a:pathLst>
                <a:path w="3904" h="240" extrusionOk="0">
                  <a:moveTo>
                    <a:pt x="1398" y="0"/>
                  </a:moveTo>
                  <a:cubicBezTo>
                    <a:pt x="931" y="0"/>
                    <a:pt x="457" y="55"/>
                    <a:pt x="1" y="127"/>
                  </a:cubicBezTo>
                  <a:cubicBezTo>
                    <a:pt x="476" y="202"/>
                    <a:pt x="970" y="240"/>
                    <a:pt x="1455" y="240"/>
                  </a:cubicBezTo>
                  <a:cubicBezTo>
                    <a:pt x="1616" y="240"/>
                    <a:pt x="1777" y="236"/>
                    <a:pt x="1935" y="227"/>
                  </a:cubicBezTo>
                  <a:cubicBezTo>
                    <a:pt x="2102" y="236"/>
                    <a:pt x="2269" y="240"/>
                    <a:pt x="2435" y="240"/>
                  </a:cubicBezTo>
                  <a:cubicBezTo>
                    <a:pt x="2934" y="240"/>
                    <a:pt x="3428" y="202"/>
                    <a:pt x="3903" y="127"/>
                  </a:cubicBezTo>
                  <a:cubicBezTo>
                    <a:pt x="3447" y="55"/>
                    <a:pt x="2972" y="0"/>
                    <a:pt x="2493" y="0"/>
                  </a:cubicBezTo>
                  <a:cubicBezTo>
                    <a:pt x="2308" y="0"/>
                    <a:pt x="2122" y="9"/>
                    <a:pt x="1935" y="27"/>
                  </a:cubicBezTo>
                  <a:cubicBezTo>
                    <a:pt x="1758" y="9"/>
                    <a:pt x="1579" y="0"/>
                    <a:pt x="13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217013" y="2270512"/>
              <a:ext cx="109336" cy="6063"/>
            </a:xfrm>
            <a:custGeom>
              <a:avLst/>
              <a:gdLst/>
              <a:ahLst/>
              <a:cxnLst/>
              <a:rect l="l" t="t" r="r" b="b"/>
              <a:pathLst>
                <a:path w="4671" h="259" extrusionOk="0">
                  <a:moveTo>
                    <a:pt x="1788" y="0"/>
                  </a:moveTo>
                  <a:cubicBezTo>
                    <a:pt x="1193" y="0"/>
                    <a:pt x="587" y="44"/>
                    <a:pt x="1" y="146"/>
                  </a:cubicBezTo>
                  <a:cubicBezTo>
                    <a:pt x="576" y="221"/>
                    <a:pt x="1171" y="258"/>
                    <a:pt x="1755" y="258"/>
                  </a:cubicBezTo>
                  <a:cubicBezTo>
                    <a:pt x="1950" y="258"/>
                    <a:pt x="2144" y="254"/>
                    <a:pt x="2336" y="246"/>
                  </a:cubicBezTo>
                  <a:cubicBezTo>
                    <a:pt x="2528" y="254"/>
                    <a:pt x="2722" y="258"/>
                    <a:pt x="2917" y="258"/>
                  </a:cubicBezTo>
                  <a:cubicBezTo>
                    <a:pt x="3501" y="258"/>
                    <a:pt x="4096" y="221"/>
                    <a:pt x="4671" y="146"/>
                  </a:cubicBezTo>
                  <a:cubicBezTo>
                    <a:pt x="4085" y="44"/>
                    <a:pt x="3499" y="0"/>
                    <a:pt x="2898" y="0"/>
                  </a:cubicBezTo>
                  <a:cubicBezTo>
                    <a:pt x="2712" y="0"/>
                    <a:pt x="2525" y="5"/>
                    <a:pt x="2336" y="12"/>
                  </a:cubicBezTo>
                  <a:cubicBezTo>
                    <a:pt x="2155" y="5"/>
                    <a:pt x="1972" y="0"/>
                    <a:pt x="1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346637" y="2270512"/>
              <a:ext cx="110109" cy="6063"/>
            </a:xfrm>
            <a:custGeom>
              <a:avLst/>
              <a:gdLst/>
              <a:ahLst/>
              <a:cxnLst/>
              <a:rect l="l" t="t" r="r" b="b"/>
              <a:pathLst>
                <a:path w="4704" h="259" extrusionOk="0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50" y="258"/>
                    <a:pt x="2143" y="254"/>
                    <a:pt x="2335" y="246"/>
                  </a:cubicBezTo>
                  <a:cubicBezTo>
                    <a:pt x="2535" y="254"/>
                    <a:pt x="2733" y="258"/>
                    <a:pt x="2930" y="258"/>
                  </a:cubicBezTo>
                  <a:cubicBezTo>
                    <a:pt x="3522" y="258"/>
                    <a:pt x="4103" y="221"/>
                    <a:pt x="4704" y="146"/>
                  </a:cubicBezTo>
                  <a:cubicBezTo>
                    <a:pt x="4092" y="44"/>
                    <a:pt x="3500" y="0"/>
                    <a:pt x="2898" y="0"/>
                  </a:cubicBezTo>
                  <a:cubicBezTo>
                    <a:pt x="2711" y="0"/>
                    <a:pt x="2524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476238" y="2270512"/>
              <a:ext cx="110109" cy="6063"/>
            </a:xfrm>
            <a:custGeom>
              <a:avLst/>
              <a:gdLst/>
              <a:ahLst/>
              <a:cxnLst/>
              <a:rect l="l" t="t" r="r" b="b"/>
              <a:pathLst>
                <a:path w="4704" h="259" extrusionOk="0">
                  <a:moveTo>
                    <a:pt x="1807" y="0"/>
                  </a:moveTo>
                  <a:cubicBezTo>
                    <a:pt x="1204" y="0"/>
                    <a:pt x="612" y="44"/>
                    <a:pt x="1" y="146"/>
                  </a:cubicBezTo>
                  <a:cubicBezTo>
                    <a:pt x="601" y="221"/>
                    <a:pt x="1183" y="258"/>
                    <a:pt x="1774" y="258"/>
                  </a:cubicBezTo>
                  <a:cubicBezTo>
                    <a:pt x="1971" y="258"/>
                    <a:pt x="2169" y="254"/>
                    <a:pt x="2369" y="246"/>
                  </a:cubicBezTo>
                  <a:cubicBezTo>
                    <a:pt x="2561" y="254"/>
                    <a:pt x="2755" y="258"/>
                    <a:pt x="2950" y="258"/>
                  </a:cubicBezTo>
                  <a:cubicBezTo>
                    <a:pt x="3534" y="258"/>
                    <a:pt x="4128" y="221"/>
                    <a:pt x="4704" y="146"/>
                  </a:cubicBezTo>
                  <a:cubicBezTo>
                    <a:pt x="4118" y="44"/>
                    <a:pt x="3512" y="0"/>
                    <a:pt x="2917" y="0"/>
                  </a:cubicBezTo>
                  <a:cubicBezTo>
                    <a:pt x="2733" y="0"/>
                    <a:pt x="2550" y="5"/>
                    <a:pt x="2369" y="12"/>
                  </a:cubicBezTo>
                  <a:cubicBezTo>
                    <a:pt x="2180" y="5"/>
                    <a:pt x="1993" y="0"/>
                    <a:pt x="1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606634" y="2270512"/>
              <a:ext cx="109336" cy="6063"/>
            </a:xfrm>
            <a:custGeom>
              <a:avLst/>
              <a:gdLst/>
              <a:ahLst/>
              <a:cxnLst/>
              <a:rect l="l" t="t" r="r" b="b"/>
              <a:pathLst>
                <a:path w="4671" h="259" extrusionOk="0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49" y="258"/>
                    <a:pt x="2143" y="254"/>
                    <a:pt x="2335" y="246"/>
                  </a:cubicBezTo>
                  <a:cubicBezTo>
                    <a:pt x="2527" y="254"/>
                    <a:pt x="2721" y="258"/>
                    <a:pt x="2916" y="258"/>
                  </a:cubicBezTo>
                  <a:cubicBezTo>
                    <a:pt x="3501" y="258"/>
                    <a:pt x="4095" y="221"/>
                    <a:pt x="4670" y="146"/>
                  </a:cubicBezTo>
                  <a:cubicBezTo>
                    <a:pt x="4084" y="44"/>
                    <a:pt x="3479" y="0"/>
                    <a:pt x="2883" y="0"/>
                  </a:cubicBezTo>
                  <a:cubicBezTo>
                    <a:pt x="2699" y="0"/>
                    <a:pt x="2516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736235" y="2270980"/>
              <a:ext cx="110109" cy="5594"/>
            </a:xfrm>
            <a:custGeom>
              <a:avLst/>
              <a:gdLst/>
              <a:ahLst/>
              <a:cxnLst/>
              <a:rect l="l" t="t" r="r" b="b"/>
              <a:pathLst>
                <a:path w="4704" h="239" extrusionOk="0">
                  <a:moveTo>
                    <a:pt x="2352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576" y="201"/>
                    <a:pt x="1170" y="238"/>
                    <a:pt x="1755" y="238"/>
                  </a:cubicBezTo>
                  <a:cubicBezTo>
                    <a:pt x="1950" y="238"/>
                    <a:pt x="2144" y="234"/>
                    <a:pt x="2335" y="226"/>
                  </a:cubicBezTo>
                  <a:cubicBezTo>
                    <a:pt x="2536" y="234"/>
                    <a:pt x="2734" y="238"/>
                    <a:pt x="2931" y="238"/>
                  </a:cubicBezTo>
                  <a:cubicBezTo>
                    <a:pt x="3522" y="238"/>
                    <a:pt x="4103" y="201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865836" y="2270980"/>
              <a:ext cx="110132" cy="5290"/>
            </a:xfrm>
            <a:custGeom>
              <a:avLst/>
              <a:gdLst/>
              <a:ahLst/>
              <a:cxnLst/>
              <a:rect l="l" t="t" r="r" b="b"/>
              <a:pathLst>
                <a:path w="4705" h="226" extrusionOk="0">
                  <a:moveTo>
                    <a:pt x="2352" y="1"/>
                  </a:moveTo>
                  <a:cubicBezTo>
                    <a:pt x="1569" y="1"/>
                    <a:pt x="785" y="42"/>
                    <a:pt x="1" y="126"/>
                  </a:cubicBezTo>
                  <a:cubicBezTo>
                    <a:pt x="785" y="193"/>
                    <a:pt x="1569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96232" y="2270980"/>
              <a:ext cx="109336" cy="5290"/>
            </a:xfrm>
            <a:custGeom>
              <a:avLst/>
              <a:gdLst/>
              <a:ahLst/>
              <a:cxnLst/>
              <a:rect l="l" t="t" r="r" b="b"/>
              <a:pathLst>
                <a:path w="4671" h="226" extrusionOk="0">
                  <a:moveTo>
                    <a:pt x="2348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784" y="193"/>
                    <a:pt x="1568" y="226"/>
                    <a:pt x="2348" y="226"/>
                  </a:cubicBezTo>
                  <a:cubicBezTo>
                    <a:pt x="3128" y="226"/>
                    <a:pt x="3903" y="193"/>
                    <a:pt x="4670" y="126"/>
                  </a:cubicBezTo>
                  <a:cubicBezTo>
                    <a:pt x="3903" y="42"/>
                    <a:pt x="3128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125833" y="2270980"/>
              <a:ext cx="110132" cy="5290"/>
            </a:xfrm>
            <a:custGeom>
              <a:avLst/>
              <a:gdLst/>
              <a:ahLst/>
              <a:cxnLst/>
              <a:rect l="l" t="t" r="r" b="b"/>
              <a:pathLst>
                <a:path w="4705" h="226" extrusionOk="0">
                  <a:moveTo>
                    <a:pt x="2352" y="1"/>
                  </a:moveTo>
                  <a:cubicBezTo>
                    <a:pt x="1568" y="1"/>
                    <a:pt x="785" y="42"/>
                    <a:pt x="1" y="126"/>
                  </a:cubicBezTo>
                  <a:cubicBezTo>
                    <a:pt x="785" y="193"/>
                    <a:pt x="1568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7256230" y="2270980"/>
              <a:ext cx="109336" cy="5290"/>
            </a:xfrm>
            <a:custGeom>
              <a:avLst/>
              <a:gdLst/>
              <a:ahLst/>
              <a:cxnLst/>
              <a:rect l="l" t="t" r="r" b="b"/>
              <a:pathLst>
                <a:path w="4671" h="226" extrusionOk="0">
                  <a:moveTo>
                    <a:pt x="2323" y="1"/>
                  </a:moveTo>
                  <a:cubicBezTo>
                    <a:pt x="1543" y="1"/>
                    <a:pt x="768" y="42"/>
                    <a:pt x="0" y="126"/>
                  </a:cubicBezTo>
                  <a:cubicBezTo>
                    <a:pt x="768" y="193"/>
                    <a:pt x="1543" y="226"/>
                    <a:pt x="2323" y="226"/>
                  </a:cubicBezTo>
                  <a:cubicBezTo>
                    <a:pt x="3103" y="226"/>
                    <a:pt x="3886" y="193"/>
                    <a:pt x="4670" y="126"/>
                  </a:cubicBezTo>
                  <a:cubicBezTo>
                    <a:pt x="3886" y="42"/>
                    <a:pt x="3103" y="1"/>
                    <a:pt x="2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490282" y="1802807"/>
              <a:ext cx="27363" cy="30313"/>
            </a:xfrm>
            <a:custGeom>
              <a:avLst/>
              <a:gdLst/>
              <a:ahLst/>
              <a:cxnLst/>
              <a:rect l="l" t="t" r="r" b="b"/>
              <a:pathLst>
                <a:path w="1169" h="1295" extrusionOk="0">
                  <a:moveTo>
                    <a:pt x="569" y="1"/>
                  </a:moveTo>
                  <a:cubicBezTo>
                    <a:pt x="470" y="1"/>
                    <a:pt x="376" y="38"/>
                    <a:pt x="301" y="114"/>
                  </a:cubicBezTo>
                  <a:cubicBezTo>
                    <a:pt x="134" y="214"/>
                    <a:pt x="34" y="414"/>
                    <a:pt x="34" y="614"/>
                  </a:cubicBezTo>
                  <a:cubicBezTo>
                    <a:pt x="1" y="847"/>
                    <a:pt x="134" y="1114"/>
                    <a:pt x="368" y="1214"/>
                  </a:cubicBezTo>
                  <a:cubicBezTo>
                    <a:pt x="466" y="1263"/>
                    <a:pt x="563" y="1294"/>
                    <a:pt x="661" y="1294"/>
                  </a:cubicBezTo>
                  <a:cubicBezTo>
                    <a:pt x="697" y="1294"/>
                    <a:pt x="732" y="1290"/>
                    <a:pt x="768" y="1281"/>
                  </a:cubicBezTo>
                  <a:cubicBezTo>
                    <a:pt x="868" y="1248"/>
                    <a:pt x="968" y="1148"/>
                    <a:pt x="1035" y="1048"/>
                  </a:cubicBezTo>
                  <a:cubicBezTo>
                    <a:pt x="1135" y="847"/>
                    <a:pt x="1168" y="647"/>
                    <a:pt x="1102" y="480"/>
                  </a:cubicBezTo>
                  <a:cubicBezTo>
                    <a:pt x="1045" y="196"/>
                    <a:pt x="867" y="106"/>
                    <a:pt x="816" y="106"/>
                  </a:cubicBezTo>
                  <a:cubicBezTo>
                    <a:pt x="807" y="106"/>
                    <a:pt x="802" y="109"/>
                    <a:pt x="802" y="114"/>
                  </a:cubicBezTo>
                  <a:cubicBezTo>
                    <a:pt x="768" y="147"/>
                    <a:pt x="935" y="247"/>
                    <a:pt x="968" y="514"/>
                  </a:cubicBezTo>
                  <a:cubicBezTo>
                    <a:pt x="968" y="647"/>
                    <a:pt x="935" y="814"/>
                    <a:pt x="902" y="914"/>
                  </a:cubicBezTo>
                  <a:cubicBezTo>
                    <a:pt x="839" y="1018"/>
                    <a:pt x="737" y="1070"/>
                    <a:pt x="637" y="1070"/>
                  </a:cubicBezTo>
                  <a:cubicBezTo>
                    <a:pt x="577" y="1070"/>
                    <a:pt x="518" y="1052"/>
                    <a:pt x="468" y="1014"/>
                  </a:cubicBezTo>
                  <a:cubicBezTo>
                    <a:pt x="335" y="947"/>
                    <a:pt x="234" y="781"/>
                    <a:pt x="234" y="614"/>
                  </a:cubicBezTo>
                  <a:cubicBezTo>
                    <a:pt x="234" y="480"/>
                    <a:pt x="301" y="314"/>
                    <a:pt x="401" y="214"/>
                  </a:cubicBezTo>
                  <a:cubicBezTo>
                    <a:pt x="601" y="47"/>
                    <a:pt x="768" y="114"/>
                    <a:pt x="802" y="80"/>
                  </a:cubicBezTo>
                  <a:cubicBezTo>
                    <a:pt x="802" y="80"/>
                    <a:pt x="768" y="47"/>
                    <a:pt x="668" y="13"/>
                  </a:cubicBezTo>
                  <a:cubicBezTo>
                    <a:pt x="635" y="5"/>
                    <a:pt x="601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7089928" y="1637254"/>
              <a:ext cx="32021" cy="37054"/>
            </a:xfrm>
            <a:custGeom>
              <a:avLst/>
              <a:gdLst/>
              <a:ahLst/>
              <a:cxnLst/>
              <a:rect l="l" t="t" r="r" b="b"/>
              <a:pathLst>
                <a:path w="1368" h="1583" extrusionOk="0">
                  <a:moveTo>
                    <a:pt x="654" y="1"/>
                  </a:moveTo>
                  <a:cubicBezTo>
                    <a:pt x="560" y="1"/>
                    <a:pt x="344" y="61"/>
                    <a:pt x="167" y="315"/>
                  </a:cubicBezTo>
                  <a:cubicBezTo>
                    <a:pt x="34" y="515"/>
                    <a:pt x="0" y="749"/>
                    <a:pt x="67" y="982"/>
                  </a:cubicBezTo>
                  <a:cubicBezTo>
                    <a:pt x="100" y="1115"/>
                    <a:pt x="134" y="1249"/>
                    <a:pt x="234" y="1382"/>
                  </a:cubicBezTo>
                  <a:cubicBezTo>
                    <a:pt x="334" y="1516"/>
                    <a:pt x="501" y="1583"/>
                    <a:pt x="667" y="1583"/>
                  </a:cubicBezTo>
                  <a:cubicBezTo>
                    <a:pt x="968" y="1583"/>
                    <a:pt x="1234" y="1349"/>
                    <a:pt x="1301" y="1049"/>
                  </a:cubicBezTo>
                  <a:cubicBezTo>
                    <a:pt x="1368" y="849"/>
                    <a:pt x="1368" y="582"/>
                    <a:pt x="1234" y="382"/>
                  </a:cubicBezTo>
                  <a:cubicBezTo>
                    <a:pt x="1168" y="248"/>
                    <a:pt x="1034" y="148"/>
                    <a:pt x="901" y="81"/>
                  </a:cubicBezTo>
                  <a:cubicBezTo>
                    <a:pt x="856" y="70"/>
                    <a:pt x="819" y="67"/>
                    <a:pt x="790" y="67"/>
                  </a:cubicBezTo>
                  <a:cubicBezTo>
                    <a:pt x="730" y="67"/>
                    <a:pt x="701" y="81"/>
                    <a:pt x="701" y="81"/>
                  </a:cubicBezTo>
                  <a:cubicBezTo>
                    <a:pt x="868" y="148"/>
                    <a:pt x="1001" y="248"/>
                    <a:pt x="1101" y="415"/>
                  </a:cubicBezTo>
                  <a:cubicBezTo>
                    <a:pt x="1168" y="582"/>
                    <a:pt x="1168" y="782"/>
                    <a:pt x="1134" y="949"/>
                  </a:cubicBezTo>
                  <a:cubicBezTo>
                    <a:pt x="1068" y="1149"/>
                    <a:pt x="868" y="1316"/>
                    <a:pt x="667" y="1349"/>
                  </a:cubicBezTo>
                  <a:cubicBezTo>
                    <a:pt x="434" y="1349"/>
                    <a:pt x="300" y="1115"/>
                    <a:pt x="234" y="915"/>
                  </a:cubicBezTo>
                  <a:cubicBezTo>
                    <a:pt x="200" y="749"/>
                    <a:pt x="200" y="548"/>
                    <a:pt x="300" y="382"/>
                  </a:cubicBezTo>
                  <a:cubicBezTo>
                    <a:pt x="467" y="115"/>
                    <a:pt x="667" y="48"/>
                    <a:pt x="701" y="15"/>
                  </a:cubicBezTo>
                  <a:cubicBezTo>
                    <a:pt x="701" y="7"/>
                    <a:pt x="683" y="1"/>
                    <a:pt x="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7114130" y="1297956"/>
              <a:ext cx="4705" cy="14068"/>
            </a:xfrm>
            <a:custGeom>
              <a:avLst/>
              <a:gdLst/>
              <a:ahLst/>
              <a:cxnLst/>
              <a:rect l="l" t="t" r="r" b="b"/>
              <a:pathLst>
                <a:path w="201" h="601" extrusionOk="0">
                  <a:moveTo>
                    <a:pt x="100" y="0"/>
                  </a:moveTo>
                  <a:cubicBezTo>
                    <a:pt x="34" y="0"/>
                    <a:pt x="0" y="134"/>
                    <a:pt x="0" y="301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1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114130" y="1344020"/>
              <a:ext cx="4705" cy="32817"/>
            </a:xfrm>
            <a:custGeom>
              <a:avLst/>
              <a:gdLst/>
              <a:ahLst/>
              <a:cxnLst/>
              <a:rect l="l" t="t" r="r" b="b"/>
              <a:pathLst>
                <a:path w="201" h="1402" extrusionOk="0">
                  <a:moveTo>
                    <a:pt x="100" y="0"/>
                  </a:moveTo>
                  <a:cubicBezTo>
                    <a:pt x="34" y="0"/>
                    <a:pt x="0" y="334"/>
                    <a:pt x="0" y="701"/>
                  </a:cubicBezTo>
                  <a:cubicBezTo>
                    <a:pt x="0" y="1068"/>
                    <a:pt x="34" y="1401"/>
                    <a:pt x="100" y="1401"/>
                  </a:cubicBezTo>
                  <a:cubicBezTo>
                    <a:pt x="167" y="1401"/>
                    <a:pt x="200" y="1068"/>
                    <a:pt x="200" y="701"/>
                  </a:cubicBezTo>
                  <a:cubicBezTo>
                    <a:pt x="200" y="3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114130" y="1408832"/>
              <a:ext cx="4705" cy="32021"/>
            </a:xfrm>
            <a:custGeom>
              <a:avLst/>
              <a:gdLst/>
              <a:ahLst/>
              <a:cxnLst/>
              <a:rect l="l" t="t" r="r" b="b"/>
              <a:pathLst>
                <a:path w="201" h="1368" extrusionOk="0">
                  <a:moveTo>
                    <a:pt x="100" y="0"/>
                  </a:moveTo>
                  <a:cubicBezTo>
                    <a:pt x="34" y="0"/>
                    <a:pt x="0" y="300"/>
                    <a:pt x="0" y="667"/>
                  </a:cubicBezTo>
                  <a:cubicBezTo>
                    <a:pt x="0" y="1067"/>
                    <a:pt x="34" y="1368"/>
                    <a:pt x="100" y="1368"/>
                  </a:cubicBezTo>
                  <a:cubicBezTo>
                    <a:pt x="167" y="1368"/>
                    <a:pt x="200" y="1067"/>
                    <a:pt x="200" y="667"/>
                  </a:cubicBezTo>
                  <a:cubicBezTo>
                    <a:pt x="200" y="30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7114130" y="1472848"/>
              <a:ext cx="4705" cy="32021"/>
            </a:xfrm>
            <a:custGeom>
              <a:avLst/>
              <a:gdLst/>
              <a:ahLst/>
              <a:cxnLst/>
              <a:rect l="l" t="t" r="r" b="b"/>
              <a:pathLst>
                <a:path w="201" h="1368" extrusionOk="0">
                  <a:moveTo>
                    <a:pt x="100" y="0"/>
                  </a:moveTo>
                  <a:cubicBezTo>
                    <a:pt x="34" y="0"/>
                    <a:pt x="0" y="301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01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7114130" y="1536864"/>
              <a:ext cx="4705" cy="32045"/>
            </a:xfrm>
            <a:custGeom>
              <a:avLst/>
              <a:gdLst/>
              <a:ahLst/>
              <a:cxnLst/>
              <a:rect l="l" t="t" r="r" b="b"/>
              <a:pathLst>
                <a:path w="201" h="1369" extrusionOk="0">
                  <a:moveTo>
                    <a:pt x="100" y="1"/>
                  </a:moveTo>
                  <a:cubicBezTo>
                    <a:pt x="34" y="1"/>
                    <a:pt x="0" y="334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34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7114130" y="1601676"/>
              <a:ext cx="4705" cy="14068"/>
            </a:xfrm>
            <a:custGeom>
              <a:avLst/>
              <a:gdLst/>
              <a:ahLst/>
              <a:cxnLst/>
              <a:rect l="l" t="t" r="r" b="b"/>
              <a:pathLst>
                <a:path w="201" h="601" extrusionOk="0">
                  <a:moveTo>
                    <a:pt x="100" y="0"/>
                  </a:moveTo>
                  <a:cubicBezTo>
                    <a:pt x="34" y="0"/>
                    <a:pt x="0" y="134"/>
                    <a:pt x="0" y="300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0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03199" y="1186308"/>
              <a:ext cx="453661" cy="4705"/>
            </a:xfrm>
            <a:custGeom>
              <a:avLst/>
              <a:gdLst/>
              <a:ahLst/>
              <a:cxnLst/>
              <a:rect l="l" t="t" r="r" b="b"/>
              <a:pathLst>
                <a:path w="19381" h="201" extrusionOk="0">
                  <a:moveTo>
                    <a:pt x="9674" y="0"/>
                  </a:moveTo>
                  <a:cubicBezTo>
                    <a:pt x="4337" y="0"/>
                    <a:pt x="0" y="34"/>
                    <a:pt x="0" y="100"/>
                  </a:cubicBezTo>
                  <a:cubicBezTo>
                    <a:pt x="0" y="167"/>
                    <a:pt x="4337" y="200"/>
                    <a:pt x="9674" y="200"/>
                  </a:cubicBezTo>
                  <a:cubicBezTo>
                    <a:pt x="15044" y="200"/>
                    <a:pt x="19381" y="167"/>
                    <a:pt x="19381" y="100"/>
                  </a:cubicBezTo>
                  <a:cubicBezTo>
                    <a:pt x="19381" y="34"/>
                    <a:pt x="15044" y="0"/>
                    <a:pt x="96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110221" y="1122268"/>
              <a:ext cx="291260" cy="5501"/>
            </a:xfrm>
            <a:custGeom>
              <a:avLst/>
              <a:gdLst/>
              <a:ahLst/>
              <a:cxnLst/>
              <a:rect l="l" t="t" r="r" b="b"/>
              <a:pathLst>
                <a:path w="12443" h="235" extrusionOk="0">
                  <a:moveTo>
                    <a:pt x="6238" y="1"/>
                  </a:moveTo>
                  <a:cubicBezTo>
                    <a:pt x="2769" y="1"/>
                    <a:pt x="1" y="68"/>
                    <a:pt x="1" y="134"/>
                  </a:cubicBezTo>
                  <a:cubicBezTo>
                    <a:pt x="1" y="168"/>
                    <a:pt x="2769" y="234"/>
                    <a:pt x="6238" y="234"/>
                  </a:cubicBezTo>
                  <a:cubicBezTo>
                    <a:pt x="9674" y="234"/>
                    <a:pt x="12443" y="168"/>
                    <a:pt x="12443" y="134"/>
                  </a:cubicBezTo>
                  <a:cubicBezTo>
                    <a:pt x="12443" y="68"/>
                    <a:pt x="9674" y="1"/>
                    <a:pt x="6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085844" y="1477529"/>
              <a:ext cx="61726" cy="691036"/>
            </a:xfrm>
            <a:custGeom>
              <a:avLst/>
              <a:gdLst/>
              <a:ahLst/>
              <a:cxnLst/>
              <a:rect l="l" t="t" r="r" b="b"/>
              <a:pathLst>
                <a:path w="2637" h="29522" extrusionOk="0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205310" y="1711756"/>
              <a:ext cx="61702" cy="456025"/>
            </a:xfrm>
            <a:custGeom>
              <a:avLst/>
              <a:gdLst/>
              <a:ahLst/>
              <a:cxnLst/>
              <a:rect l="l" t="t" r="r" b="b"/>
              <a:pathLst>
                <a:path w="2636" h="19482" extrusionOk="0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324776" y="1563407"/>
              <a:ext cx="61702" cy="608291"/>
            </a:xfrm>
            <a:custGeom>
              <a:avLst/>
              <a:gdLst/>
              <a:ahLst/>
              <a:cxnLst/>
              <a:rect l="l" t="t" r="r" b="b"/>
              <a:pathLst>
                <a:path w="2636" h="25987" extrusionOk="0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444218" y="1504072"/>
              <a:ext cx="61726" cy="663720"/>
            </a:xfrm>
            <a:custGeom>
              <a:avLst/>
              <a:gdLst/>
              <a:ahLst/>
              <a:cxnLst/>
              <a:rect l="l" t="t" r="r" b="b"/>
              <a:pathLst>
                <a:path w="2637" h="28355" extrusionOk="0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563684" y="1725824"/>
              <a:ext cx="61702" cy="442729"/>
            </a:xfrm>
            <a:custGeom>
              <a:avLst/>
              <a:gdLst/>
              <a:ahLst/>
              <a:cxnLst/>
              <a:rect l="l" t="t" r="r" b="b"/>
              <a:pathLst>
                <a:path w="2636" h="18914" extrusionOk="0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683150" y="1812474"/>
              <a:ext cx="61702" cy="355302"/>
            </a:xfrm>
            <a:custGeom>
              <a:avLst/>
              <a:gdLst/>
              <a:ahLst/>
              <a:cxnLst/>
              <a:rect l="l" t="t" r="r" b="b"/>
              <a:pathLst>
                <a:path w="2636" h="15179" extrusionOk="0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802592" y="1547795"/>
              <a:ext cx="61726" cy="619994"/>
            </a:xfrm>
            <a:custGeom>
              <a:avLst/>
              <a:gdLst/>
              <a:ahLst/>
              <a:cxnLst/>
              <a:rect l="l" t="t" r="r" b="b"/>
              <a:pathLst>
                <a:path w="2637" h="26487" extrusionOk="0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922058" y="1660239"/>
              <a:ext cx="61702" cy="508317"/>
            </a:xfrm>
            <a:custGeom>
              <a:avLst/>
              <a:gdLst/>
              <a:ahLst/>
              <a:cxnLst/>
              <a:rect l="l" t="t" r="r" b="b"/>
              <a:pathLst>
                <a:path w="2636" h="21716" extrusionOk="0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7041524" y="1570429"/>
              <a:ext cx="61702" cy="597359"/>
            </a:xfrm>
            <a:custGeom>
              <a:avLst/>
              <a:gdLst/>
              <a:ahLst/>
              <a:cxnLst/>
              <a:rect l="l" t="t" r="r" b="b"/>
              <a:pathLst>
                <a:path w="2636" h="25520" extrusionOk="0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7160966" y="1760956"/>
              <a:ext cx="61702" cy="407595"/>
            </a:xfrm>
            <a:custGeom>
              <a:avLst/>
              <a:gdLst/>
              <a:ahLst/>
              <a:cxnLst/>
              <a:rect l="l" t="t" r="r" b="b"/>
              <a:pathLst>
                <a:path w="2636" h="17413" extrusionOk="0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280432" y="1683645"/>
              <a:ext cx="61702" cy="484910"/>
            </a:xfrm>
            <a:custGeom>
              <a:avLst/>
              <a:gdLst/>
              <a:ahLst/>
              <a:cxnLst/>
              <a:rect l="l" t="t" r="r" b="b"/>
              <a:pathLst>
                <a:path w="2636" h="20716" extrusionOk="0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8032313" y="3673042"/>
              <a:ext cx="67952" cy="808963"/>
            </a:xfrm>
            <a:custGeom>
              <a:avLst/>
              <a:gdLst/>
              <a:ahLst/>
              <a:cxnLst/>
              <a:rect l="l" t="t" r="r" b="b"/>
              <a:pathLst>
                <a:path w="2903" h="34560" extrusionOk="0">
                  <a:moveTo>
                    <a:pt x="0" y="1"/>
                  </a:moveTo>
                  <a:lnTo>
                    <a:pt x="0" y="34559"/>
                  </a:lnTo>
                  <a:lnTo>
                    <a:pt x="2902" y="3455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588834" y="3605117"/>
              <a:ext cx="965887" cy="104655"/>
            </a:xfrm>
            <a:custGeom>
              <a:avLst/>
              <a:gdLst/>
              <a:ahLst/>
              <a:cxnLst/>
              <a:rect l="l" t="t" r="r" b="b"/>
              <a:pathLst>
                <a:path w="41264" h="4471" extrusionOk="0">
                  <a:moveTo>
                    <a:pt x="4470" y="1"/>
                  </a:moveTo>
                  <a:cubicBezTo>
                    <a:pt x="2002" y="1"/>
                    <a:pt x="0" y="2002"/>
                    <a:pt x="0" y="4471"/>
                  </a:cubicBezTo>
                  <a:lnTo>
                    <a:pt x="41263" y="4471"/>
                  </a:lnTo>
                  <a:cubicBezTo>
                    <a:pt x="41263" y="2002"/>
                    <a:pt x="39262" y="1"/>
                    <a:pt x="367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001089" y="3709158"/>
              <a:ext cx="117904" cy="5290"/>
            </a:xfrm>
            <a:custGeom>
              <a:avLst/>
              <a:gdLst/>
              <a:ahLst/>
              <a:cxnLst/>
              <a:rect l="l" t="t" r="r" b="b"/>
              <a:pathLst>
                <a:path w="5037" h="226" extrusionOk="0">
                  <a:moveTo>
                    <a:pt x="2519" y="1"/>
                  </a:moveTo>
                  <a:cubicBezTo>
                    <a:pt x="1676" y="1"/>
                    <a:pt x="834" y="42"/>
                    <a:pt x="0" y="126"/>
                  </a:cubicBezTo>
                  <a:cubicBezTo>
                    <a:pt x="834" y="193"/>
                    <a:pt x="1676" y="226"/>
                    <a:pt x="2519" y="226"/>
                  </a:cubicBezTo>
                  <a:cubicBezTo>
                    <a:pt x="3361" y="226"/>
                    <a:pt x="4203" y="193"/>
                    <a:pt x="5037" y="126"/>
                  </a:cubicBezTo>
                  <a:cubicBezTo>
                    <a:pt x="4203" y="42"/>
                    <a:pt x="3361" y="1"/>
                    <a:pt x="2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7771543" y="4264098"/>
              <a:ext cx="593427" cy="291260"/>
            </a:xfrm>
            <a:custGeom>
              <a:avLst/>
              <a:gdLst/>
              <a:ahLst/>
              <a:cxnLst/>
              <a:rect l="l" t="t" r="r" b="b"/>
              <a:pathLst>
                <a:path w="25352" h="12443" extrusionOk="0">
                  <a:moveTo>
                    <a:pt x="12676" y="0"/>
                  </a:moveTo>
                  <a:cubicBezTo>
                    <a:pt x="5771" y="0"/>
                    <a:pt x="100" y="5538"/>
                    <a:pt x="0" y="12443"/>
                  </a:cubicBezTo>
                  <a:lnTo>
                    <a:pt x="400" y="12443"/>
                  </a:lnTo>
                  <a:cubicBezTo>
                    <a:pt x="500" y="5771"/>
                    <a:pt x="5971" y="401"/>
                    <a:pt x="12676" y="401"/>
                  </a:cubicBezTo>
                  <a:cubicBezTo>
                    <a:pt x="19347" y="401"/>
                    <a:pt x="24818" y="5771"/>
                    <a:pt x="24951" y="12443"/>
                  </a:cubicBezTo>
                  <a:lnTo>
                    <a:pt x="25351" y="12443"/>
                  </a:lnTo>
                  <a:cubicBezTo>
                    <a:pt x="25218" y="5538"/>
                    <a:pt x="19581" y="0"/>
                    <a:pt x="126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8315717" y="4525663"/>
              <a:ext cx="103882" cy="88995"/>
            </a:xfrm>
            <a:custGeom>
              <a:avLst/>
              <a:gdLst/>
              <a:ahLst/>
              <a:cxnLst/>
              <a:rect l="l" t="t" r="r" b="b"/>
              <a:pathLst>
                <a:path w="4438" h="3802" extrusionOk="0">
                  <a:moveTo>
                    <a:pt x="1902" y="0"/>
                  </a:moveTo>
                  <a:cubicBezTo>
                    <a:pt x="835" y="0"/>
                    <a:pt x="1" y="867"/>
                    <a:pt x="1" y="1901"/>
                  </a:cubicBezTo>
                  <a:cubicBezTo>
                    <a:pt x="1" y="3049"/>
                    <a:pt x="927" y="3802"/>
                    <a:pt x="1898" y="3802"/>
                  </a:cubicBezTo>
                  <a:cubicBezTo>
                    <a:pt x="2367" y="3802"/>
                    <a:pt x="2846" y="3627"/>
                    <a:pt x="3237" y="3236"/>
                  </a:cubicBezTo>
                  <a:cubicBezTo>
                    <a:pt x="4438" y="2068"/>
                    <a:pt x="3570" y="0"/>
                    <a:pt x="1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728593" y="4519414"/>
              <a:ext cx="104655" cy="89253"/>
            </a:xfrm>
            <a:custGeom>
              <a:avLst/>
              <a:gdLst/>
              <a:ahLst/>
              <a:cxnLst/>
              <a:rect l="l" t="t" r="r" b="b"/>
              <a:pathLst>
                <a:path w="4471" h="3813" extrusionOk="0">
                  <a:moveTo>
                    <a:pt x="1902" y="0"/>
                  </a:moveTo>
                  <a:cubicBezTo>
                    <a:pt x="868" y="0"/>
                    <a:pt x="0" y="867"/>
                    <a:pt x="0" y="1902"/>
                  </a:cubicBezTo>
                  <a:cubicBezTo>
                    <a:pt x="0" y="3057"/>
                    <a:pt x="954" y="3812"/>
                    <a:pt x="1943" y="3812"/>
                  </a:cubicBezTo>
                  <a:cubicBezTo>
                    <a:pt x="2410" y="3812"/>
                    <a:pt x="2884" y="3644"/>
                    <a:pt x="3269" y="3269"/>
                  </a:cubicBezTo>
                  <a:cubicBezTo>
                    <a:pt x="4470" y="2068"/>
                    <a:pt x="3603" y="0"/>
                    <a:pt x="19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3884" y="4479576"/>
              <a:ext cx="577042" cy="5501"/>
            </a:xfrm>
            <a:custGeom>
              <a:avLst/>
              <a:gdLst/>
              <a:ahLst/>
              <a:cxnLst/>
              <a:rect l="l" t="t" r="r" b="b"/>
              <a:pathLst>
                <a:path w="24652" h="235" extrusionOk="0">
                  <a:moveTo>
                    <a:pt x="12309" y="1"/>
                  </a:moveTo>
                  <a:cubicBezTo>
                    <a:pt x="5504" y="1"/>
                    <a:pt x="0" y="68"/>
                    <a:pt x="0" y="101"/>
                  </a:cubicBezTo>
                  <a:cubicBezTo>
                    <a:pt x="0" y="168"/>
                    <a:pt x="5504" y="234"/>
                    <a:pt x="12309" y="234"/>
                  </a:cubicBezTo>
                  <a:cubicBezTo>
                    <a:pt x="19147" y="234"/>
                    <a:pt x="24651" y="168"/>
                    <a:pt x="24651" y="101"/>
                  </a:cubicBezTo>
                  <a:cubicBezTo>
                    <a:pt x="24651" y="68"/>
                    <a:pt x="19147" y="1"/>
                    <a:pt x="123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7982340" y="2808740"/>
              <a:ext cx="600473" cy="800349"/>
            </a:xfrm>
            <a:custGeom>
              <a:avLst/>
              <a:gdLst/>
              <a:ahLst/>
              <a:cxnLst/>
              <a:rect l="l" t="t" r="r" b="b"/>
              <a:pathLst>
                <a:path w="25653" h="34192" extrusionOk="0">
                  <a:moveTo>
                    <a:pt x="5371" y="1"/>
                  </a:moveTo>
                  <a:cubicBezTo>
                    <a:pt x="3870" y="1"/>
                    <a:pt x="2669" y="1201"/>
                    <a:pt x="2669" y="2702"/>
                  </a:cubicBezTo>
                  <a:lnTo>
                    <a:pt x="0" y="34192"/>
                  </a:lnTo>
                  <a:lnTo>
                    <a:pt x="19615" y="34192"/>
                  </a:lnTo>
                  <a:cubicBezTo>
                    <a:pt x="22950" y="34192"/>
                    <a:pt x="25652" y="31490"/>
                    <a:pt x="25652" y="28154"/>
                  </a:cubicBezTo>
                  <a:lnTo>
                    <a:pt x="25652" y="2702"/>
                  </a:lnTo>
                  <a:cubicBezTo>
                    <a:pt x="25652" y="1201"/>
                    <a:pt x="24451" y="1"/>
                    <a:pt x="229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8420343" y="2837623"/>
              <a:ext cx="69520" cy="767555"/>
            </a:xfrm>
            <a:custGeom>
              <a:avLst/>
              <a:gdLst/>
              <a:ahLst/>
              <a:cxnLst/>
              <a:rect l="l" t="t" r="r" b="b"/>
              <a:pathLst>
                <a:path w="2970" h="32791" extrusionOk="0">
                  <a:moveTo>
                    <a:pt x="2870" y="1"/>
                  </a:moveTo>
                  <a:cubicBezTo>
                    <a:pt x="2836" y="101"/>
                    <a:pt x="2836" y="201"/>
                    <a:pt x="2836" y="334"/>
                  </a:cubicBezTo>
                  <a:cubicBezTo>
                    <a:pt x="2803" y="568"/>
                    <a:pt x="2803" y="868"/>
                    <a:pt x="2803" y="1302"/>
                  </a:cubicBezTo>
                  <a:cubicBezTo>
                    <a:pt x="2803" y="2169"/>
                    <a:pt x="2770" y="3370"/>
                    <a:pt x="2770" y="4871"/>
                  </a:cubicBezTo>
                  <a:cubicBezTo>
                    <a:pt x="2770" y="7940"/>
                    <a:pt x="2736" y="12109"/>
                    <a:pt x="2736" y="16713"/>
                  </a:cubicBezTo>
                  <a:lnTo>
                    <a:pt x="2736" y="23217"/>
                  </a:lnTo>
                  <a:cubicBezTo>
                    <a:pt x="2770" y="24151"/>
                    <a:pt x="2736" y="25085"/>
                    <a:pt x="2669" y="26019"/>
                  </a:cubicBezTo>
                  <a:cubicBezTo>
                    <a:pt x="2603" y="26853"/>
                    <a:pt x="2436" y="27654"/>
                    <a:pt x="2202" y="28454"/>
                  </a:cubicBezTo>
                  <a:cubicBezTo>
                    <a:pt x="1836" y="29589"/>
                    <a:pt x="1369" y="30689"/>
                    <a:pt x="735" y="31690"/>
                  </a:cubicBezTo>
                  <a:cubicBezTo>
                    <a:pt x="501" y="32057"/>
                    <a:pt x="334" y="32324"/>
                    <a:pt x="201" y="32491"/>
                  </a:cubicBezTo>
                  <a:lnTo>
                    <a:pt x="68" y="32691"/>
                  </a:lnTo>
                  <a:cubicBezTo>
                    <a:pt x="34" y="32724"/>
                    <a:pt x="1" y="32758"/>
                    <a:pt x="1" y="32791"/>
                  </a:cubicBezTo>
                  <a:cubicBezTo>
                    <a:pt x="68" y="32691"/>
                    <a:pt x="168" y="32624"/>
                    <a:pt x="201" y="32524"/>
                  </a:cubicBezTo>
                  <a:cubicBezTo>
                    <a:pt x="368" y="32357"/>
                    <a:pt x="568" y="32090"/>
                    <a:pt x="801" y="31723"/>
                  </a:cubicBezTo>
                  <a:cubicBezTo>
                    <a:pt x="1902" y="30022"/>
                    <a:pt x="2603" y="28088"/>
                    <a:pt x="2836" y="26053"/>
                  </a:cubicBezTo>
                  <a:cubicBezTo>
                    <a:pt x="2936" y="25119"/>
                    <a:pt x="2970" y="24151"/>
                    <a:pt x="2936" y="23217"/>
                  </a:cubicBezTo>
                  <a:lnTo>
                    <a:pt x="2936" y="16713"/>
                  </a:lnTo>
                  <a:cubicBezTo>
                    <a:pt x="2936" y="12109"/>
                    <a:pt x="2903" y="7940"/>
                    <a:pt x="2903" y="4871"/>
                  </a:cubicBezTo>
                  <a:cubicBezTo>
                    <a:pt x="2870" y="3370"/>
                    <a:pt x="2870" y="2169"/>
                    <a:pt x="2870" y="1302"/>
                  </a:cubicBezTo>
                  <a:cubicBezTo>
                    <a:pt x="2870" y="901"/>
                    <a:pt x="2870" y="568"/>
                    <a:pt x="2870" y="334"/>
                  </a:cubicBezTo>
                  <a:cubicBezTo>
                    <a:pt x="2870" y="201"/>
                    <a:pt x="2870" y="101"/>
                    <a:pt x="2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8170504" y="3603572"/>
              <a:ext cx="362325" cy="36703"/>
            </a:xfrm>
            <a:custGeom>
              <a:avLst/>
              <a:gdLst/>
              <a:ahLst/>
              <a:cxnLst/>
              <a:rect l="l" t="t" r="r" b="b"/>
              <a:pathLst>
                <a:path w="15479" h="1568" extrusionOk="0">
                  <a:moveTo>
                    <a:pt x="2336" y="0"/>
                  </a:moveTo>
                  <a:lnTo>
                    <a:pt x="634" y="34"/>
                  </a:lnTo>
                  <a:cubicBezTo>
                    <a:pt x="401" y="34"/>
                    <a:pt x="201" y="34"/>
                    <a:pt x="1" y="67"/>
                  </a:cubicBezTo>
                  <a:cubicBezTo>
                    <a:pt x="201" y="100"/>
                    <a:pt x="401" y="100"/>
                    <a:pt x="601" y="100"/>
                  </a:cubicBezTo>
                  <a:lnTo>
                    <a:pt x="2302" y="134"/>
                  </a:lnTo>
                  <a:cubicBezTo>
                    <a:pt x="3737" y="167"/>
                    <a:pt x="5705" y="200"/>
                    <a:pt x="7906" y="200"/>
                  </a:cubicBezTo>
                  <a:lnTo>
                    <a:pt x="10975" y="234"/>
                  </a:lnTo>
                  <a:cubicBezTo>
                    <a:pt x="11083" y="229"/>
                    <a:pt x="11191" y="227"/>
                    <a:pt x="11298" y="227"/>
                  </a:cubicBezTo>
                  <a:cubicBezTo>
                    <a:pt x="12024" y="227"/>
                    <a:pt x="12751" y="322"/>
                    <a:pt x="13477" y="467"/>
                  </a:cubicBezTo>
                  <a:cubicBezTo>
                    <a:pt x="14011" y="601"/>
                    <a:pt x="14544" y="834"/>
                    <a:pt x="14978" y="1168"/>
                  </a:cubicBezTo>
                  <a:cubicBezTo>
                    <a:pt x="15312" y="1435"/>
                    <a:pt x="15478" y="1568"/>
                    <a:pt x="15478" y="1568"/>
                  </a:cubicBezTo>
                  <a:cubicBezTo>
                    <a:pt x="15445" y="1535"/>
                    <a:pt x="15412" y="1468"/>
                    <a:pt x="15378" y="1435"/>
                  </a:cubicBezTo>
                  <a:cubicBezTo>
                    <a:pt x="15278" y="1334"/>
                    <a:pt x="15145" y="1201"/>
                    <a:pt x="15045" y="1134"/>
                  </a:cubicBezTo>
                  <a:cubicBezTo>
                    <a:pt x="14578" y="734"/>
                    <a:pt x="14077" y="467"/>
                    <a:pt x="13510" y="334"/>
                  </a:cubicBezTo>
                  <a:cubicBezTo>
                    <a:pt x="12811" y="159"/>
                    <a:pt x="12087" y="61"/>
                    <a:pt x="11337" y="61"/>
                  </a:cubicBezTo>
                  <a:cubicBezTo>
                    <a:pt x="11228" y="61"/>
                    <a:pt x="11119" y="63"/>
                    <a:pt x="11008" y="67"/>
                  </a:cubicBezTo>
                  <a:cubicBezTo>
                    <a:pt x="10074" y="0"/>
                    <a:pt x="9040" y="0"/>
                    <a:pt x="7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655986" y="2241114"/>
              <a:ext cx="290487" cy="354624"/>
            </a:xfrm>
            <a:custGeom>
              <a:avLst/>
              <a:gdLst/>
              <a:ahLst/>
              <a:cxnLst/>
              <a:rect l="l" t="t" r="r" b="b"/>
              <a:pathLst>
                <a:path w="12410" h="15150" extrusionOk="0">
                  <a:moveTo>
                    <a:pt x="3936" y="1"/>
                  </a:moveTo>
                  <a:cubicBezTo>
                    <a:pt x="3336" y="1802"/>
                    <a:pt x="2769" y="3603"/>
                    <a:pt x="2802" y="5471"/>
                  </a:cubicBezTo>
                  <a:cubicBezTo>
                    <a:pt x="2802" y="6339"/>
                    <a:pt x="2969" y="7273"/>
                    <a:pt x="2535" y="8040"/>
                  </a:cubicBezTo>
                  <a:cubicBezTo>
                    <a:pt x="2235" y="8540"/>
                    <a:pt x="1701" y="8907"/>
                    <a:pt x="1301" y="9341"/>
                  </a:cubicBezTo>
                  <a:cubicBezTo>
                    <a:pt x="267" y="10475"/>
                    <a:pt x="0" y="12110"/>
                    <a:pt x="634" y="13511"/>
                  </a:cubicBezTo>
                  <a:cubicBezTo>
                    <a:pt x="834" y="13978"/>
                    <a:pt x="1168" y="14411"/>
                    <a:pt x="1601" y="14678"/>
                  </a:cubicBezTo>
                  <a:cubicBezTo>
                    <a:pt x="2135" y="14945"/>
                    <a:pt x="2735" y="15112"/>
                    <a:pt x="3336" y="15112"/>
                  </a:cubicBezTo>
                  <a:cubicBezTo>
                    <a:pt x="3847" y="15137"/>
                    <a:pt x="4358" y="15150"/>
                    <a:pt x="4869" y="15150"/>
                  </a:cubicBezTo>
                  <a:cubicBezTo>
                    <a:pt x="6358" y="15150"/>
                    <a:pt x="7841" y="15043"/>
                    <a:pt x="9307" y="14845"/>
                  </a:cubicBezTo>
                  <a:cubicBezTo>
                    <a:pt x="10241" y="14678"/>
                    <a:pt x="11242" y="14445"/>
                    <a:pt x="11842" y="13711"/>
                  </a:cubicBezTo>
                  <a:cubicBezTo>
                    <a:pt x="12342" y="13044"/>
                    <a:pt x="12409" y="12110"/>
                    <a:pt x="12376" y="11242"/>
                  </a:cubicBezTo>
                  <a:cubicBezTo>
                    <a:pt x="12242" y="8007"/>
                    <a:pt x="11442" y="4838"/>
                    <a:pt x="10007" y="1936"/>
                  </a:cubicBezTo>
                  <a:lnTo>
                    <a:pt x="39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908938" y="2178666"/>
              <a:ext cx="395891" cy="488795"/>
            </a:xfrm>
            <a:custGeom>
              <a:avLst/>
              <a:gdLst/>
              <a:ahLst/>
              <a:cxnLst/>
              <a:rect l="l" t="t" r="r" b="b"/>
              <a:pathLst>
                <a:path w="16913" h="20882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4571" y="2102"/>
                    <a:pt x="3203" y="4737"/>
                    <a:pt x="2269" y="7472"/>
                  </a:cubicBezTo>
                  <a:cubicBezTo>
                    <a:pt x="1402" y="10241"/>
                    <a:pt x="735" y="13043"/>
                    <a:pt x="301" y="15912"/>
                  </a:cubicBezTo>
                  <a:cubicBezTo>
                    <a:pt x="134" y="16812"/>
                    <a:pt x="1" y="17846"/>
                    <a:pt x="568" y="18547"/>
                  </a:cubicBezTo>
                  <a:cubicBezTo>
                    <a:pt x="1002" y="18981"/>
                    <a:pt x="1535" y="19281"/>
                    <a:pt x="2102" y="19414"/>
                  </a:cubicBezTo>
                  <a:cubicBezTo>
                    <a:pt x="5262" y="20400"/>
                    <a:pt x="8521" y="20881"/>
                    <a:pt x="11816" y="20881"/>
                  </a:cubicBezTo>
                  <a:cubicBezTo>
                    <a:pt x="12314" y="20881"/>
                    <a:pt x="12812" y="20870"/>
                    <a:pt x="13310" y="20849"/>
                  </a:cubicBezTo>
                  <a:cubicBezTo>
                    <a:pt x="13376" y="20851"/>
                    <a:pt x="13441" y="20853"/>
                    <a:pt x="13506" y="20853"/>
                  </a:cubicBezTo>
                  <a:cubicBezTo>
                    <a:pt x="14208" y="20853"/>
                    <a:pt x="14904" y="20692"/>
                    <a:pt x="15545" y="20448"/>
                  </a:cubicBezTo>
                  <a:cubicBezTo>
                    <a:pt x="16279" y="20148"/>
                    <a:pt x="16780" y="19448"/>
                    <a:pt x="16846" y="18680"/>
                  </a:cubicBezTo>
                  <a:cubicBezTo>
                    <a:pt x="16913" y="17713"/>
                    <a:pt x="16112" y="16946"/>
                    <a:pt x="15379" y="16379"/>
                  </a:cubicBezTo>
                  <a:cubicBezTo>
                    <a:pt x="14611" y="15778"/>
                    <a:pt x="13744" y="15178"/>
                    <a:pt x="13544" y="14244"/>
                  </a:cubicBezTo>
                  <a:cubicBezTo>
                    <a:pt x="13310" y="13310"/>
                    <a:pt x="13744" y="12176"/>
                    <a:pt x="13244" y="11408"/>
                  </a:cubicBezTo>
                  <a:cubicBezTo>
                    <a:pt x="12743" y="10641"/>
                    <a:pt x="11676" y="10641"/>
                    <a:pt x="10842" y="10141"/>
                  </a:cubicBezTo>
                  <a:cubicBezTo>
                    <a:pt x="10008" y="9640"/>
                    <a:pt x="9608" y="8640"/>
                    <a:pt x="9374" y="7706"/>
                  </a:cubicBezTo>
                  <a:cubicBezTo>
                    <a:pt x="9141" y="6772"/>
                    <a:pt x="9041" y="5771"/>
                    <a:pt x="8574" y="4904"/>
                  </a:cubicBezTo>
                  <a:cubicBezTo>
                    <a:pt x="8291" y="4338"/>
                    <a:pt x="7810" y="3830"/>
                    <a:pt x="7241" y="3590"/>
                  </a:cubicBezTo>
                  <a:lnTo>
                    <a:pt x="7241" y="3590"/>
                  </a:lnTo>
                  <a:cubicBezTo>
                    <a:pt x="7838" y="3456"/>
                    <a:pt x="8330" y="2949"/>
                    <a:pt x="8374" y="2269"/>
                  </a:cubicBezTo>
                  <a:cubicBezTo>
                    <a:pt x="8430" y="1397"/>
                    <a:pt x="7727" y="691"/>
                    <a:pt x="6926" y="691"/>
                  </a:cubicBezTo>
                  <a:cubicBezTo>
                    <a:pt x="6776" y="691"/>
                    <a:pt x="6624" y="715"/>
                    <a:pt x="6472" y="767"/>
                  </a:cubicBezTo>
                  <a:lnTo>
                    <a:pt x="65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246071" y="2487231"/>
              <a:ext cx="1050997" cy="857955"/>
            </a:xfrm>
            <a:custGeom>
              <a:avLst/>
              <a:gdLst/>
              <a:ahLst/>
              <a:cxnLst/>
              <a:rect l="l" t="t" r="r" b="b"/>
              <a:pathLst>
                <a:path w="44900" h="36653" extrusionOk="0">
                  <a:moveTo>
                    <a:pt x="20682" y="12035"/>
                  </a:moveTo>
                  <a:cubicBezTo>
                    <a:pt x="20682" y="12035"/>
                    <a:pt x="20615" y="12135"/>
                    <a:pt x="20515" y="12369"/>
                  </a:cubicBezTo>
                  <a:cubicBezTo>
                    <a:pt x="20482" y="12302"/>
                    <a:pt x="20449" y="12269"/>
                    <a:pt x="20449" y="12202"/>
                  </a:cubicBezTo>
                  <a:lnTo>
                    <a:pt x="20682" y="12035"/>
                  </a:lnTo>
                  <a:close/>
                  <a:moveTo>
                    <a:pt x="24772" y="1"/>
                  </a:moveTo>
                  <a:cubicBezTo>
                    <a:pt x="23039" y="1"/>
                    <a:pt x="19654" y="377"/>
                    <a:pt x="17313" y="3029"/>
                  </a:cubicBezTo>
                  <a:cubicBezTo>
                    <a:pt x="16646" y="3763"/>
                    <a:pt x="15945" y="4563"/>
                    <a:pt x="15212" y="5331"/>
                  </a:cubicBezTo>
                  <a:lnTo>
                    <a:pt x="7473" y="13436"/>
                  </a:lnTo>
                  <a:lnTo>
                    <a:pt x="6639" y="3262"/>
                  </a:lnTo>
                  <a:lnTo>
                    <a:pt x="1" y="4296"/>
                  </a:lnTo>
                  <a:lnTo>
                    <a:pt x="935" y="17106"/>
                  </a:lnTo>
                  <a:cubicBezTo>
                    <a:pt x="1101" y="19174"/>
                    <a:pt x="2469" y="20942"/>
                    <a:pt x="4437" y="21609"/>
                  </a:cubicBezTo>
                  <a:cubicBezTo>
                    <a:pt x="4862" y="21747"/>
                    <a:pt x="5290" y="21809"/>
                    <a:pt x="5719" y="21809"/>
                  </a:cubicBezTo>
                  <a:cubicBezTo>
                    <a:pt x="6738" y="21809"/>
                    <a:pt x="7764" y="21458"/>
                    <a:pt x="8774" y="20942"/>
                  </a:cubicBezTo>
                  <a:cubicBezTo>
                    <a:pt x="12643" y="19040"/>
                    <a:pt x="19915" y="12903"/>
                    <a:pt x="20449" y="12402"/>
                  </a:cubicBezTo>
                  <a:lnTo>
                    <a:pt x="20449" y="12402"/>
                  </a:lnTo>
                  <a:cubicBezTo>
                    <a:pt x="19882" y="13570"/>
                    <a:pt x="19548" y="14837"/>
                    <a:pt x="19448" y="16138"/>
                  </a:cubicBezTo>
                  <a:cubicBezTo>
                    <a:pt x="19448" y="18240"/>
                    <a:pt x="21649" y="19841"/>
                    <a:pt x="21649" y="19841"/>
                  </a:cubicBezTo>
                  <a:lnTo>
                    <a:pt x="22350" y="26245"/>
                  </a:lnTo>
                  <a:lnTo>
                    <a:pt x="20082" y="36653"/>
                  </a:lnTo>
                  <a:lnTo>
                    <a:pt x="43432" y="35719"/>
                  </a:lnTo>
                  <a:cubicBezTo>
                    <a:pt x="43065" y="32216"/>
                    <a:pt x="41864" y="28881"/>
                    <a:pt x="39996" y="25912"/>
                  </a:cubicBezTo>
                  <a:lnTo>
                    <a:pt x="40430" y="15037"/>
                  </a:lnTo>
                  <a:lnTo>
                    <a:pt x="44899" y="15037"/>
                  </a:lnTo>
                  <a:lnTo>
                    <a:pt x="43298" y="7098"/>
                  </a:lnTo>
                  <a:cubicBezTo>
                    <a:pt x="42131" y="594"/>
                    <a:pt x="33024" y="127"/>
                    <a:pt x="33024" y="127"/>
                  </a:cubicBezTo>
                  <a:lnTo>
                    <a:pt x="25886" y="60"/>
                  </a:lnTo>
                  <a:cubicBezTo>
                    <a:pt x="25886" y="60"/>
                    <a:pt x="25458" y="1"/>
                    <a:pt x="2477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7754363" y="3128307"/>
              <a:ext cx="228785" cy="200040"/>
            </a:xfrm>
            <a:custGeom>
              <a:avLst/>
              <a:gdLst/>
              <a:ahLst/>
              <a:cxnLst/>
              <a:rect l="l" t="t" r="r" b="b"/>
              <a:pathLst>
                <a:path w="9774" h="8546" extrusionOk="0">
                  <a:moveTo>
                    <a:pt x="2938" y="0"/>
                  </a:moveTo>
                  <a:cubicBezTo>
                    <a:pt x="2720" y="0"/>
                    <a:pt x="2513" y="165"/>
                    <a:pt x="2535" y="391"/>
                  </a:cubicBezTo>
                  <a:cubicBezTo>
                    <a:pt x="2602" y="724"/>
                    <a:pt x="3336" y="1525"/>
                    <a:pt x="4503" y="1959"/>
                  </a:cubicBezTo>
                  <a:cubicBezTo>
                    <a:pt x="5671" y="2359"/>
                    <a:pt x="3803" y="2959"/>
                    <a:pt x="3136" y="3193"/>
                  </a:cubicBezTo>
                  <a:cubicBezTo>
                    <a:pt x="2469" y="3426"/>
                    <a:pt x="434" y="4227"/>
                    <a:pt x="334" y="4494"/>
                  </a:cubicBezTo>
                  <a:cubicBezTo>
                    <a:pt x="240" y="4751"/>
                    <a:pt x="409" y="4942"/>
                    <a:pt x="747" y="4942"/>
                  </a:cubicBezTo>
                  <a:cubicBezTo>
                    <a:pt x="892" y="4942"/>
                    <a:pt x="1068" y="4907"/>
                    <a:pt x="1268" y="4827"/>
                  </a:cubicBezTo>
                  <a:cubicBezTo>
                    <a:pt x="1790" y="4645"/>
                    <a:pt x="3169" y="4258"/>
                    <a:pt x="3793" y="4258"/>
                  </a:cubicBezTo>
                  <a:cubicBezTo>
                    <a:pt x="3966" y="4258"/>
                    <a:pt x="4081" y="4288"/>
                    <a:pt x="4103" y="4360"/>
                  </a:cubicBezTo>
                  <a:cubicBezTo>
                    <a:pt x="4203" y="4727"/>
                    <a:pt x="767" y="5828"/>
                    <a:pt x="767" y="5828"/>
                  </a:cubicBezTo>
                  <a:cubicBezTo>
                    <a:pt x="767" y="5828"/>
                    <a:pt x="0" y="5928"/>
                    <a:pt x="100" y="6362"/>
                  </a:cubicBezTo>
                  <a:cubicBezTo>
                    <a:pt x="141" y="6510"/>
                    <a:pt x="318" y="6570"/>
                    <a:pt x="579" y="6570"/>
                  </a:cubicBezTo>
                  <a:cubicBezTo>
                    <a:pt x="1609" y="6570"/>
                    <a:pt x="3937" y="5634"/>
                    <a:pt x="4203" y="5528"/>
                  </a:cubicBezTo>
                  <a:cubicBezTo>
                    <a:pt x="4231" y="5516"/>
                    <a:pt x="4257" y="5511"/>
                    <a:pt x="4281" y="5511"/>
                  </a:cubicBezTo>
                  <a:cubicBezTo>
                    <a:pt x="4463" y="5511"/>
                    <a:pt x="4539" y="5807"/>
                    <a:pt x="4303" y="5895"/>
                  </a:cubicBezTo>
                  <a:cubicBezTo>
                    <a:pt x="4036" y="5995"/>
                    <a:pt x="867" y="6929"/>
                    <a:pt x="1068" y="7696"/>
                  </a:cubicBezTo>
                  <a:cubicBezTo>
                    <a:pt x="1092" y="7784"/>
                    <a:pt x="1172" y="7821"/>
                    <a:pt x="1293" y="7821"/>
                  </a:cubicBezTo>
                  <a:cubicBezTo>
                    <a:pt x="1963" y="7821"/>
                    <a:pt x="3894" y="6684"/>
                    <a:pt x="4654" y="6684"/>
                  </a:cubicBezTo>
                  <a:cubicBezTo>
                    <a:pt x="4696" y="6684"/>
                    <a:pt x="4735" y="6688"/>
                    <a:pt x="4770" y="6695"/>
                  </a:cubicBezTo>
                  <a:cubicBezTo>
                    <a:pt x="5537" y="6862"/>
                    <a:pt x="2535" y="7830"/>
                    <a:pt x="2702" y="8363"/>
                  </a:cubicBezTo>
                  <a:cubicBezTo>
                    <a:pt x="2731" y="8464"/>
                    <a:pt x="2759" y="8545"/>
                    <a:pt x="2915" y="8545"/>
                  </a:cubicBezTo>
                  <a:cubicBezTo>
                    <a:pt x="3121" y="8545"/>
                    <a:pt x="3552" y="8401"/>
                    <a:pt x="4503" y="7963"/>
                  </a:cubicBezTo>
                  <a:cubicBezTo>
                    <a:pt x="5804" y="7263"/>
                    <a:pt x="7039" y="6495"/>
                    <a:pt x="8273" y="5661"/>
                  </a:cubicBezTo>
                  <a:lnTo>
                    <a:pt x="9774" y="4627"/>
                  </a:lnTo>
                  <a:lnTo>
                    <a:pt x="8540" y="1325"/>
                  </a:lnTo>
                  <a:lnTo>
                    <a:pt x="6071" y="1158"/>
                  </a:lnTo>
                  <a:cubicBezTo>
                    <a:pt x="5838" y="1125"/>
                    <a:pt x="5571" y="1125"/>
                    <a:pt x="5271" y="1091"/>
                  </a:cubicBezTo>
                  <a:cubicBezTo>
                    <a:pt x="4937" y="1025"/>
                    <a:pt x="4603" y="925"/>
                    <a:pt x="4303" y="791"/>
                  </a:cubicBezTo>
                  <a:cubicBezTo>
                    <a:pt x="3903" y="624"/>
                    <a:pt x="3569" y="391"/>
                    <a:pt x="3236" y="124"/>
                  </a:cubicBezTo>
                  <a:cubicBezTo>
                    <a:pt x="3150" y="38"/>
                    <a:pt x="3043" y="0"/>
                    <a:pt x="293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7901144" y="2558784"/>
              <a:ext cx="464592" cy="724720"/>
            </a:xfrm>
            <a:custGeom>
              <a:avLst/>
              <a:gdLst/>
              <a:ahLst/>
              <a:cxnLst/>
              <a:rect l="l" t="t" r="r" b="b"/>
              <a:pathLst>
                <a:path w="19848" h="30961" extrusionOk="0">
                  <a:moveTo>
                    <a:pt x="12279" y="1"/>
                  </a:moveTo>
                  <a:cubicBezTo>
                    <a:pt x="10240" y="1"/>
                    <a:pt x="9192" y="1404"/>
                    <a:pt x="8673" y="2807"/>
                  </a:cubicBezTo>
                  <a:cubicBezTo>
                    <a:pt x="8106" y="4342"/>
                    <a:pt x="8306" y="5943"/>
                    <a:pt x="8740" y="7511"/>
                  </a:cubicBezTo>
                  <a:lnTo>
                    <a:pt x="11542" y="17851"/>
                  </a:lnTo>
                  <a:lnTo>
                    <a:pt x="0" y="25390"/>
                  </a:lnTo>
                  <a:lnTo>
                    <a:pt x="2169" y="30961"/>
                  </a:lnTo>
                  <a:lnTo>
                    <a:pt x="15278" y="23856"/>
                  </a:lnTo>
                  <a:cubicBezTo>
                    <a:pt x="18180" y="22888"/>
                    <a:pt x="19848" y="19853"/>
                    <a:pt x="19114" y="16884"/>
                  </a:cubicBezTo>
                  <a:cubicBezTo>
                    <a:pt x="17946" y="12347"/>
                    <a:pt x="16379" y="6243"/>
                    <a:pt x="15812" y="4442"/>
                  </a:cubicBezTo>
                  <a:cubicBezTo>
                    <a:pt x="15311" y="2707"/>
                    <a:pt x="14277" y="1173"/>
                    <a:pt x="12876" y="39"/>
                  </a:cubicBezTo>
                  <a:cubicBezTo>
                    <a:pt x="12668" y="13"/>
                    <a:pt x="12469" y="1"/>
                    <a:pt x="12279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7229687" y="2374436"/>
              <a:ext cx="184100" cy="221973"/>
            </a:xfrm>
            <a:custGeom>
              <a:avLst/>
              <a:gdLst/>
              <a:ahLst/>
              <a:cxnLst/>
              <a:rect l="l" t="t" r="r" b="b"/>
              <a:pathLst>
                <a:path w="7865" h="9483" extrusionOk="0">
                  <a:moveTo>
                    <a:pt x="2873" y="0"/>
                  </a:moveTo>
                  <a:cubicBezTo>
                    <a:pt x="2651" y="0"/>
                    <a:pt x="2435" y="117"/>
                    <a:pt x="2435" y="342"/>
                  </a:cubicBezTo>
                  <a:cubicBezTo>
                    <a:pt x="2502" y="1176"/>
                    <a:pt x="2669" y="1977"/>
                    <a:pt x="2836" y="2744"/>
                  </a:cubicBezTo>
                  <a:lnTo>
                    <a:pt x="2969" y="3478"/>
                  </a:lnTo>
                  <a:cubicBezTo>
                    <a:pt x="2469" y="3745"/>
                    <a:pt x="2035" y="4078"/>
                    <a:pt x="1668" y="4545"/>
                  </a:cubicBezTo>
                  <a:cubicBezTo>
                    <a:pt x="1435" y="4812"/>
                    <a:pt x="0" y="5113"/>
                    <a:pt x="367" y="6914"/>
                  </a:cubicBezTo>
                  <a:lnTo>
                    <a:pt x="1168" y="9482"/>
                  </a:lnTo>
                  <a:lnTo>
                    <a:pt x="6738" y="8682"/>
                  </a:lnTo>
                  <a:cubicBezTo>
                    <a:pt x="6805" y="8315"/>
                    <a:pt x="6872" y="6614"/>
                    <a:pt x="7005" y="6180"/>
                  </a:cubicBezTo>
                  <a:cubicBezTo>
                    <a:pt x="7105" y="5780"/>
                    <a:pt x="7305" y="5313"/>
                    <a:pt x="7405" y="4912"/>
                  </a:cubicBezTo>
                  <a:cubicBezTo>
                    <a:pt x="7639" y="4045"/>
                    <a:pt x="7706" y="3378"/>
                    <a:pt x="7772" y="3011"/>
                  </a:cubicBezTo>
                  <a:cubicBezTo>
                    <a:pt x="7865" y="2530"/>
                    <a:pt x="7619" y="2347"/>
                    <a:pt x="7359" y="2347"/>
                  </a:cubicBezTo>
                  <a:cubicBezTo>
                    <a:pt x="7150" y="2347"/>
                    <a:pt x="6931" y="2466"/>
                    <a:pt x="6872" y="2644"/>
                  </a:cubicBezTo>
                  <a:cubicBezTo>
                    <a:pt x="6738" y="3044"/>
                    <a:pt x="6838" y="3812"/>
                    <a:pt x="6071" y="5079"/>
                  </a:cubicBezTo>
                  <a:cubicBezTo>
                    <a:pt x="5903" y="5377"/>
                    <a:pt x="5737" y="5499"/>
                    <a:pt x="5576" y="5499"/>
                  </a:cubicBezTo>
                  <a:cubicBezTo>
                    <a:pt x="5035" y="5499"/>
                    <a:pt x="4560" y="4128"/>
                    <a:pt x="4303" y="3511"/>
                  </a:cubicBezTo>
                  <a:cubicBezTo>
                    <a:pt x="4070" y="2911"/>
                    <a:pt x="3603" y="1276"/>
                    <a:pt x="3336" y="309"/>
                  </a:cubicBezTo>
                  <a:cubicBezTo>
                    <a:pt x="3288" y="101"/>
                    <a:pt x="3078" y="0"/>
                    <a:pt x="287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7242958" y="2491748"/>
              <a:ext cx="39840" cy="61679"/>
            </a:xfrm>
            <a:custGeom>
              <a:avLst/>
              <a:gdLst/>
              <a:ahLst/>
              <a:cxnLst/>
              <a:rect l="l" t="t" r="r" b="b"/>
              <a:pathLst>
                <a:path w="1702" h="2635" extrusionOk="0">
                  <a:moveTo>
                    <a:pt x="1001" y="1"/>
                  </a:moveTo>
                  <a:lnTo>
                    <a:pt x="1001" y="1"/>
                  </a:lnTo>
                  <a:cubicBezTo>
                    <a:pt x="968" y="267"/>
                    <a:pt x="1001" y="534"/>
                    <a:pt x="1068" y="768"/>
                  </a:cubicBezTo>
                  <a:cubicBezTo>
                    <a:pt x="1134" y="1068"/>
                    <a:pt x="1201" y="1335"/>
                    <a:pt x="1335" y="1602"/>
                  </a:cubicBezTo>
                  <a:cubicBezTo>
                    <a:pt x="1401" y="1735"/>
                    <a:pt x="1435" y="1902"/>
                    <a:pt x="1468" y="2035"/>
                  </a:cubicBezTo>
                  <a:cubicBezTo>
                    <a:pt x="1468" y="2169"/>
                    <a:pt x="1401" y="2336"/>
                    <a:pt x="1301" y="2402"/>
                  </a:cubicBezTo>
                  <a:cubicBezTo>
                    <a:pt x="1268" y="2411"/>
                    <a:pt x="1232" y="2415"/>
                    <a:pt x="1196" y="2415"/>
                  </a:cubicBezTo>
                  <a:cubicBezTo>
                    <a:pt x="1086" y="2415"/>
                    <a:pt x="968" y="2377"/>
                    <a:pt x="868" y="2302"/>
                  </a:cubicBezTo>
                  <a:cubicBezTo>
                    <a:pt x="767" y="2202"/>
                    <a:pt x="634" y="2102"/>
                    <a:pt x="567" y="1969"/>
                  </a:cubicBezTo>
                  <a:cubicBezTo>
                    <a:pt x="401" y="1735"/>
                    <a:pt x="300" y="1502"/>
                    <a:pt x="234" y="1235"/>
                  </a:cubicBezTo>
                  <a:cubicBezTo>
                    <a:pt x="167" y="968"/>
                    <a:pt x="100" y="701"/>
                    <a:pt x="34" y="468"/>
                  </a:cubicBezTo>
                  <a:lnTo>
                    <a:pt x="34" y="468"/>
                  </a:lnTo>
                  <a:cubicBezTo>
                    <a:pt x="0" y="734"/>
                    <a:pt x="0" y="1001"/>
                    <a:pt x="67" y="1268"/>
                  </a:cubicBezTo>
                  <a:cubicBezTo>
                    <a:pt x="134" y="1568"/>
                    <a:pt x="234" y="1835"/>
                    <a:pt x="401" y="2102"/>
                  </a:cubicBezTo>
                  <a:cubicBezTo>
                    <a:pt x="501" y="2235"/>
                    <a:pt x="601" y="2369"/>
                    <a:pt x="767" y="2469"/>
                  </a:cubicBezTo>
                  <a:cubicBezTo>
                    <a:pt x="881" y="2583"/>
                    <a:pt x="1027" y="2635"/>
                    <a:pt x="1171" y="2635"/>
                  </a:cubicBezTo>
                  <a:cubicBezTo>
                    <a:pt x="1238" y="2635"/>
                    <a:pt x="1305" y="2623"/>
                    <a:pt x="1368" y="2602"/>
                  </a:cubicBezTo>
                  <a:cubicBezTo>
                    <a:pt x="1568" y="2502"/>
                    <a:pt x="1701" y="2269"/>
                    <a:pt x="1668" y="2069"/>
                  </a:cubicBezTo>
                  <a:cubicBezTo>
                    <a:pt x="1635" y="1869"/>
                    <a:pt x="1601" y="1702"/>
                    <a:pt x="1501" y="1535"/>
                  </a:cubicBezTo>
                  <a:cubicBezTo>
                    <a:pt x="1368" y="1301"/>
                    <a:pt x="1301" y="1035"/>
                    <a:pt x="1201" y="768"/>
                  </a:cubicBezTo>
                  <a:cubicBezTo>
                    <a:pt x="1168" y="501"/>
                    <a:pt x="1101" y="267"/>
                    <a:pt x="10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266365" y="2472228"/>
              <a:ext cx="49998" cy="82371"/>
            </a:xfrm>
            <a:custGeom>
              <a:avLst/>
              <a:gdLst/>
              <a:ahLst/>
              <a:cxnLst/>
              <a:rect l="l" t="t" r="r" b="b"/>
              <a:pathLst>
                <a:path w="2136" h="3519" extrusionOk="0">
                  <a:moveTo>
                    <a:pt x="1168" y="1"/>
                  </a:moveTo>
                  <a:cubicBezTo>
                    <a:pt x="1202" y="334"/>
                    <a:pt x="1269" y="701"/>
                    <a:pt x="1402" y="1035"/>
                  </a:cubicBezTo>
                  <a:lnTo>
                    <a:pt x="1702" y="2102"/>
                  </a:lnTo>
                  <a:cubicBezTo>
                    <a:pt x="1769" y="2336"/>
                    <a:pt x="1836" y="2536"/>
                    <a:pt x="1902" y="2736"/>
                  </a:cubicBezTo>
                  <a:cubicBezTo>
                    <a:pt x="1936" y="2936"/>
                    <a:pt x="1869" y="3136"/>
                    <a:pt x="1702" y="3236"/>
                  </a:cubicBezTo>
                  <a:cubicBezTo>
                    <a:pt x="1618" y="3278"/>
                    <a:pt x="1535" y="3297"/>
                    <a:pt x="1453" y="3297"/>
                  </a:cubicBezTo>
                  <a:cubicBezTo>
                    <a:pt x="1340" y="3297"/>
                    <a:pt x="1232" y="3261"/>
                    <a:pt x="1135" y="3203"/>
                  </a:cubicBezTo>
                  <a:cubicBezTo>
                    <a:pt x="968" y="3103"/>
                    <a:pt x="802" y="2936"/>
                    <a:pt x="735" y="2736"/>
                  </a:cubicBezTo>
                  <a:cubicBezTo>
                    <a:pt x="568" y="2402"/>
                    <a:pt x="468" y="2002"/>
                    <a:pt x="368" y="1702"/>
                  </a:cubicBezTo>
                  <a:cubicBezTo>
                    <a:pt x="268" y="1368"/>
                    <a:pt x="134" y="1035"/>
                    <a:pt x="1" y="734"/>
                  </a:cubicBezTo>
                  <a:lnTo>
                    <a:pt x="1" y="734"/>
                  </a:lnTo>
                  <a:cubicBezTo>
                    <a:pt x="34" y="1068"/>
                    <a:pt x="101" y="1435"/>
                    <a:pt x="201" y="1735"/>
                  </a:cubicBezTo>
                  <a:cubicBezTo>
                    <a:pt x="301" y="2135"/>
                    <a:pt x="401" y="2469"/>
                    <a:pt x="535" y="2836"/>
                  </a:cubicBezTo>
                  <a:cubicBezTo>
                    <a:pt x="635" y="3069"/>
                    <a:pt x="802" y="3236"/>
                    <a:pt x="1002" y="3370"/>
                  </a:cubicBezTo>
                  <a:cubicBezTo>
                    <a:pt x="1138" y="3467"/>
                    <a:pt x="1296" y="3519"/>
                    <a:pt x="1458" y="3519"/>
                  </a:cubicBezTo>
                  <a:cubicBezTo>
                    <a:pt x="1574" y="3519"/>
                    <a:pt x="1691" y="3492"/>
                    <a:pt x="1802" y="3436"/>
                  </a:cubicBezTo>
                  <a:cubicBezTo>
                    <a:pt x="1936" y="3370"/>
                    <a:pt x="2036" y="3236"/>
                    <a:pt x="2069" y="3103"/>
                  </a:cubicBezTo>
                  <a:cubicBezTo>
                    <a:pt x="2136" y="2969"/>
                    <a:pt x="2136" y="2803"/>
                    <a:pt x="2069" y="2669"/>
                  </a:cubicBezTo>
                  <a:cubicBezTo>
                    <a:pt x="2036" y="2436"/>
                    <a:pt x="1936" y="2236"/>
                    <a:pt x="1902" y="2035"/>
                  </a:cubicBezTo>
                  <a:cubicBezTo>
                    <a:pt x="1769" y="1668"/>
                    <a:pt x="1635" y="1302"/>
                    <a:pt x="1535" y="968"/>
                  </a:cubicBezTo>
                  <a:cubicBezTo>
                    <a:pt x="1435" y="634"/>
                    <a:pt x="1302" y="301"/>
                    <a:pt x="116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398330" y="2800150"/>
              <a:ext cx="23454" cy="57021"/>
            </a:xfrm>
            <a:custGeom>
              <a:avLst/>
              <a:gdLst/>
              <a:ahLst/>
              <a:cxnLst/>
              <a:rect l="l" t="t" r="r" b="b"/>
              <a:pathLst>
                <a:path w="1002" h="2436" extrusionOk="0">
                  <a:moveTo>
                    <a:pt x="1001" y="1"/>
                  </a:moveTo>
                  <a:lnTo>
                    <a:pt x="1001" y="1"/>
                  </a:lnTo>
                  <a:cubicBezTo>
                    <a:pt x="734" y="368"/>
                    <a:pt x="534" y="768"/>
                    <a:pt x="401" y="1168"/>
                  </a:cubicBezTo>
                  <a:cubicBezTo>
                    <a:pt x="200" y="1568"/>
                    <a:pt x="67" y="2002"/>
                    <a:pt x="0" y="2436"/>
                  </a:cubicBezTo>
                  <a:cubicBezTo>
                    <a:pt x="234" y="2069"/>
                    <a:pt x="467" y="1668"/>
                    <a:pt x="601" y="1268"/>
                  </a:cubicBezTo>
                  <a:cubicBezTo>
                    <a:pt x="801" y="868"/>
                    <a:pt x="934" y="434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7512318" y="2708795"/>
              <a:ext cx="129631" cy="112473"/>
            </a:xfrm>
            <a:custGeom>
              <a:avLst/>
              <a:gdLst/>
              <a:ahLst/>
              <a:cxnLst/>
              <a:rect l="l" t="t" r="r" b="b"/>
              <a:pathLst>
                <a:path w="5538" h="4805" extrusionOk="0">
                  <a:moveTo>
                    <a:pt x="0" y="1"/>
                  </a:moveTo>
                  <a:cubicBezTo>
                    <a:pt x="0" y="101"/>
                    <a:pt x="34" y="201"/>
                    <a:pt x="34" y="301"/>
                  </a:cubicBezTo>
                  <a:cubicBezTo>
                    <a:pt x="67" y="601"/>
                    <a:pt x="67" y="868"/>
                    <a:pt x="67" y="1168"/>
                  </a:cubicBezTo>
                  <a:cubicBezTo>
                    <a:pt x="67" y="1635"/>
                    <a:pt x="201" y="2069"/>
                    <a:pt x="434" y="2436"/>
                  </a:cubicBezTo>
                  <a:cubicBezTo>
                    <a:pt x="734" y="2903"/>
                    <a:pt x="1135" y="3303"/>
                    <a:pt x="1635" y="3570"/>
                  </a:cubicBezTo>
                  <a:cubicBezTo>
                    <a:pt x="2102" y="3837"/>
                    <a:pt x="2602" y="4037"/>
                    <a:pt x="3103" y="4170"/>
                  </a:cubicBezTo>
                  <a:lnTo>
                    <a:pt x="4370" y="4537"/>
                  </a:lnTo>
                  <a:cubicBezTo>
                    <a:pt x="4737" y="4637"/>
                    <a:pt x="5137" y="4738"/>
                    <a:pt x="5538" y="4804"/>
                  </a:cubicBezTo>
                  <a:cubicBezTo>
                    <a:pt x="5171" y="4637"/>
                    <a:pt x="4804" y="4471"/>
                    <a:pt x="4437" y="4371"/>
                  </a:cubicBezTo>
                  <a:lnTo>
                    <a:pt x="3169" y="3970"/>
                  </a:lnTo>
                  <a:cubicBezTo>
                    <a:pt x="2669" y="3837"/>
                    <a:pt x="2202" y="3637"/>
                    <a:pt x="1735" y="3370"/>
                  </a:cubicBezTo>
                  <a:cubicBezTo>
                    <a:pt x="1268" y="3136"/>
                    <a:pt x="868" y="2769"/>
                    <a:pt x="601" y="2336"/>
                  </a:cubicBezTo>
                  <a:cubicBezTo>
                    <a:pt x="367" y="2002"/>
                    <a:pt x="234" y="1569"/>
                    <a:pt x="234" y="1168"/>
                  </a:cubicBezTo>
                  <a:cubicBezTo>
                    <a:pt x="234" y="868"/>
                    <a:pt x="201" y="568"/>
                    <a:pt x="134" y="301"/>
                  </a:cubicBezTo>
                  <a:cubicBezTo>
                    <a:pt x="67" y="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8022155" y="3076555"/>
              <a:ext cx="79679" cy="122608"/>
            </a:xfrm>
            <a:custGeom>
              <a:avLst/>
              <a:gdLst/>
              <a:ahLst/>
              <a:cxnLst/>
              <a:rect l="l" t="t" r="r" b="b"/>
              <a:pathLst>
                <a:path w="3404" h="5238" extrusionOk="0">
                  <a:moveTo>
                    <a:pt x="268" y="0"/>
                  </a:moveTo>
                  <a:cubicBezTo>
                    <a:pt x="67" y="33"/>
                    <a:pt x="1" y="100"/>
                    <a:pt x="1" y="100"/>
                  </a:cubicBezTo>
                  <a:cubicBezTo>
                    <a:pt x="1" y="111"/>
                    <a:pt x="12" y="115"/>
                    <a:pt x="33" y="115"/>
                  </a:cubicBezTo>
                  <a:cubicBezTo>
                    <a:pt x="75" y="115"/>
                    <a:pt x="156" y="100"/>
                    <a:pt x="268" y="100"/>
                  </a:cubicBezTo>
                  <a:cubicBezTo>
                    <a:pt x="468" y="133"/>
                    <a:pt x="701" y="234"/>
                    <a:pt x="868" y="367"/>
                  </a:cubicBezTo>
                  <a:cubicBezTo>
                    <a:pt x="1101" y="634"/>
                    <a:pt x="1335" y="901"/>
                    <a:pt x="1535" y="1168"/>
                  </a:cubicBezTo>
                  <a:cubicBezTo>
                    <a:pt x="1769" y="1468"/>
                    <a:pt x="2035" y="1835"/>
                    <a:pt x="2269" y="2202"/>
                  </a:cubicBezTo>
                  <a:cubicBezTo>
                    <a:pt x="2703" y="2835"/>
                    <a:pt x="3036" y="3536"/>
                    <a:pt x="3203" y="4303"/>
                  </a:cubicBezTo>
                  <a:cubicBezTo>
                    <a:pt x="3303" y="4870"/>
                    <a:pt x="3270" y="5237"/>
                    <a:pt x="3303" y="5237"/>
                  </a:cubicBezTo>
                  <a:cubicBezTo>
                    <a:pt x="3403" y="4937"/>
                    <a:pt x="3403" y="4603"/>
                    <a:pt x="3336" y="4270"/>
                  </a:cubicBezTo>
                  <a:cubicBezTo>
                    <a:pt x="3203" y="3469"/>
                    <a:pt x="2903" y="2735"/>
                    <a:pt x="2469" y="2068"/>
                  </a:cubicBezTo>
                  <a:cubicBezTo>
                    <a:pt x="2202" y="1701"/>
                    <a:pt x="1935" y="1334"/>
                    <a:pt x="1669" y="1034"/>
                  </a:cubicBezTo>
                  <a:cubicBezTo>
                    <a:pt x="1468" y="734"/>
                    <a:pt x="1235" y="500"/>
                    <a:pt x="968" y="234"/>
                  </a:cubicBezTo>
                  <a:cubicBezTo>
                    <a:pt x="768" y="100"/>
                    <a:pt x="501" y="0"/>
                    <a:pt x="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7592742" y="2606510"/>
              <a:ext cx="673855" cy="160997"/>
            </a:xfrm>
            <a:custGeom>
              <a:avLst/>
              <a:gdLst/>
              <a:ahLst/>
              <a:cxnLst/>
              <a:rect l="l" t="t" r="r" b="b"/>
              <a:pathLst>
                <a:path w="28788" h="6878" extrusionOk="0">
                  <a:moveTo>
                    <a:pt x="3216" y="1"/>
                  </a:moveTo>
                  <a:cubicBezTo>
                    <a:pt x="2533" y="1"/>
                    <a:pt x="1851" y="96"/>
                    <a:pt x="1201" y="268"/>
                  </a:cubicBezTo>
                  <a:cubicBezTo>
                    <a:pt x="767" y="401"/>
                    <a:pt x="367" y="568"/>
                    <a:pt x="0" y="768"/>
                  </a:cubicBezTo>
                  <a:cubicBezTo>
                    <a:pt x="0" y="770"/>
                    <a:pt x="2" y="771"/>
                    <a:pt x="5" y="771"/>
                  </a:cubicBezTo>
                  <a:cubicBezTo>
                    <a:pt x="54" y="771"/>
                    <a:pt x="455" y="555"/>
                    <a:pt x="1234" y="368"/>
                  </a:cubicBezTo>
                  <a:cubicBezTo>
                    <a:pt x="1837" y="208"/>
                    <a:pt x="2449" y="134"/>
                    <a:pt x="3066" y="134"/>
                  </a:cubicBezTo>
                  <a:cubicBezTo>
                    <a:pt x="3609" y="134"/>
                    <a:pt x="4157" y="192"/>
                    <a:pt x="4704" y="301"/>
                  </a:cubicBezTo>
                  <a:cubicBezTo>
                    <a:pt x="6405" y="668"/>
                    <a:pt x="7939" y="1636"/>
                    <a:pt x="8973" y="3037"/>
                  </a:cubicBezTo>
                  <a:cubicBezTo>
                    <a:pt x="9574" y="3837"/>
                    <a:pt x="10107" y="4738"/>
                    <a:pt x="10841" y="5538"/>
                  </a:cubicBezTo>
                  <a:cubicBezTo>
                    <a:pt x="11242" y="5939"/>
                    <a:pt x="11675" y="6272"/>
                    <a:pt x="12176" y="6539"/>
                  </a:cubicBezTo>
                  <a:cubicBezTo>
                    <a:pt x="12655" y="6749"/>
                    <a:pt x="13188" y="6878"/>
                    <a:pt x="13702" y="6878"/>
                  </a:cubicBezTo>
                  <a:cubicBezTo>
                    <a:pt x="13761" y="6878"/>
                    <a:pt x="13819" y="6876"/>
                    <a:pt x="13877" y="6873"/>
                  </a:cubicBezTo>
                  <a:cubicBezTo>
                    <a:pt x="15011" y="6773"/>
                    <a:pt x="16112" y="6372"/>
                    <a:pt x="17046" y="5738"/>
                  </a:cubicBezTo>
                  <a:cubicBezTo>
                    <a:pt x="17880" y="5138"/>
                    <a:pt x="18680" y="4504"/>
                    <a:pt x="19481" y="3804"/>
                  </a:cubicBezTo>
                  <a:cubicBezTo>
                    <a:pt x="20181" y="3170"/>
                    <a:pt x="20949" y="2670"/>
                    <a:pt x="21782" y="2236"/>
                  </a:cubicBezTo>
                  <a:cubicBezTo>
                    <a:pt x="22483" y="1869"/>
                    <a:pt x="23284" y="1702"/>
                    <a:pt x="24084" y="1669"/>
                  </a:cubicBezTo>
                  <a:cubicBezTo>
                    <a:pt x="25252" y="1702"/>
                    <a:pt x="26419" y="1902"/>
                    <a:pt x="27553" y="2303"/>
                  </a:cubicBezTo>
                  <a:lnTo>
                    <a:pt x="28454" y="2570"/>
                  </a:lnTo>
                  <a:cubicBezTo>
                    <a:pt x="28554" y="2636"/>
                    <a:pt x="28687" y="2670"/>
                    <a:pt x="28787" y="2670"/>
                  </a:cubicBezTo>
                  <a:cubicBezTo>
                    <a:pt x="28787" y="2670"/>
                    <a:pt x="28687" y="2603"/>
                    <a:pt x="28454" y="2536"/>
                  </a:cubicBezTo>
                  <a:cubicBezTo>
                    <a:pt x="28254" y="2436"/>
                    <a:pt x="27954" y="2336"/>
                    <a:pt x="27553" y="2203"/>
                  </a:cubicBezTo>
                  <a:cubicBezTo>
                    <a:pt x="26452" y="1769"/>
                    <a:pt x="25252" y="1535"/>
                    <a:pt x="24084" y="1502"/>
                  </a:cubicBezTo>
                  <a:cubicBezTo>
                    <a:pt x="23250" y="1502"/>
                    <a:pt x="22416" y="1702"/>
                    <a:pt x="21682" y="2069"/>
                  </a:cubicBezTo>
                  <a:cubicBezTo>
                    <a:pt x="20815" y="2469"/>
                    <a:pt x="20048" y="3003"/>
                    <a:pt x="19314" y="3637"/>
                  </a:cubicBezTo>
                  <a:cubicBezTo>
                    <a:pt x="18547" y="4304"/>
                    <a:pt x="17746" y="4938"/>
                    <a:pt x="16912" y="5538"/>
                  </a:cubicBezTo>
                  <a:cubicBezTo>
                    <a:pt x="16012" y="6172"/>
                    <a:pt x="14944" y="6539"/>
                    <a:pt x="13843" y="6639"/>
                  </a:cubicBezTo>
                  <a:cubicBezTo>
                    <a:pt x="13808" y="6640"/>
                    <a:pt x="13772" y="6641"/>
                    <a:pt x="13736" y="6641"/>
                  </a:cubicBezTo>
                  <a:cubicBezTo>
                    <a:pt x="12705" y="6641"/>
                    <a:pt x="11684" y="6178"/>
                    <a:pt x="10975" y="5372"/>
                  </a:cubicBezTo>
                  <a:cubicBezTo>
                    <a:pt x="10274" y="4604"/>
                    <a:pt x="9741" y="3704"/>
                    <a:pt x="9107" y="2936"/>
                  </a:cubicBezTo>
                  <a:cubicBezTo>
                    <a:pt x="8540" y="2169"/>
                    <a:pt x="7839" y="1535"/>
                    <a:pt x="7039" y="1035"/>
                  </a:cubicBezTo>
                  <a:cubicBezTo>
                    <a:pt x="6305" y="635"/>
                    <a:pt x="5538" y="335"/>
                    <a:pt x="4737" y="168"/>
                  </a:cubicBezTo>
                  <a:cubicBezTo>
                    <a:pt x="4238" y="54"/>
                    <a:pt x="3727" y="1"/>
                    <a:pt x="32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7717662" y="2875097"/>
              <a:ext cx="427117" cy="99201"/>
            </a:xfrm>
            <a:custGeom>
              <a:avLst/>
              <a:gdLst/>
              <a:ahLst/>
              <a:cxnLst/>
              <a:rect l="l" t="t" r="r" b="b"/>
              <a:pathLst>
                <a:path w="18247" h="4238" extrusionOk="0">
                  <a:moveTo>
                    <a:pt x="0" y="1"/>
                  </a:moveTo>
                  <a:cubicBezTo>
                    <a:pt x="67" y="68"/>
                    <a:pt x="100" y="134"/>
                    <a:pt x="134" y="168"/>
                  </a:cubicBezTo>
                  <a:cubicBezTo>
                    <a:pt x="267" y="334"/>
                    <a:pt x="367" y="468"/>
                    <a:pt x="534" y="601"/>
                  </a:cubicBezTo>
                  <a:cubicBezTo>
                    <a:pt x="1001" y="1135"/>
                    <a:pt x="1535" y="1602"/>
                    <a:pt x="2135" y="2002"/>
                  </a:cubicBezTo>
                  <a:cubicBezTo>
                    <a:pt x="2969" y="2636"/>
                    <a:pt x="3937" y="3136"/>
                    <a:pt x="4904" y="3503"/>
                  </a:cubicBezTo>
                  <a:cubicBezTo>
                    <a:pt x="6138" y="3970"/>
                    <a:pt x="7439" y="4204"/>
                    <a:pt x="8740" y="4237"/>
                  </a:cubicBezTo>
                  <a:cubicBezTo>
                    <a:pt x="10041" y="4237"/>
                    <a:pt x="11342" y="4070"/>
                    <a:pt x="12576" y="3670"/>
                  </a:cubicBezTo>
                  <a:cubicBezTo>
                    <a:pt x="13577" y="3303"/>
                    <a:pt x="14544" y="2903"/>
                    <a:pt x="15478" y="2403"/>
                  </a:cubicBezTo>
                  <a:cubicBezTo>
                    <a:pt x="16112" y="2102"/>
                    <a:pt x="16812" y="1936"/>
                    <a:pt x="17513" y="1936"/>
                  </a:cubicBezTo>
                  <a:cubicBezTo>
                    <a:pt x="17780" y="1969"/>
                    <a:pt x="18013" y="2036"/>
                    <a:pt x="18247" y="2102"/>
                  </a:cubicBezTo>
                  <a:cubicBezTo>
                    <a:pt x="18047" y="1969"/>
                    <a:pt x="17780" y="1869"/>
                    <a:pt x="17513" y="1869"/>
                  </a:cubicBezTo>
                  <a:cubicBezTo>
                    <a:pt x="17391" y="1858"/>
                    <a:pt x="17269" y="1852"/>
                    <a:pt x="17149" y="1852"/>
                  </a:cubicBezTo>
                  <a:cubicBezTo>
                    <a:pt x="16546" y="1852"/>
                    <a:pt x="15967" y="1991"/>
                    <a:pt x="15411" y="2269"/>
                  </a:cubicBezTo>
                  <a:cubicBezTo>
                    <a:pt x="14477" y="2736"/>
                    <a:pt x="13510" y="3136"/>
                    <a:pt x="12509" y="3503"/>
                  </a:cubicBezTo>
                  <a:cubicBezTo>
                    <a:pt x="11308" y="3870"/>
                    <a:pt x="10008" y="4037"/>
                    <a:pt x="8740" y="4037"/>
                  </a:cubicBezTo>
                  <a:cubicBezTo>
                    <a:pt x="7472" y="4004"/>
                    <a:pt x="6205" y="3770"/>
                    <a:pt x="5004" y="3337"/>
                  </a:cubicBezTo>
                  <a:cubicBezTo>
                    <a:pt x="4003" y="2970"/>
                    <a:pt x="3069" y="2503"/>
                    <a:pt x="2202" y="1902"/>
                  </a:cubicBezTo>
                  <a:cubicBezTo>
                    <a:pt x="1635" y="1502"/>
                    <a:pt x="1101" y="1035"/>
                    <a:pt x="567" y="568"/>
                  </a:cubicBezTo>
                  <a:cubicBezTo>
                    <a:pt x="234" y="20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8161914" y="2883664"/>
              <a:ext cx="167902" cy="65284"/>
            </a:xfrm>
            <a:custGeom>
              <a:avLst/>
              <a:gdLst/>
              <a:ahLst/>
              <a:cxnLst/>
              <a:rect l="l" t="t" r="r" b="b"/>
              <a:pathLst>
                <a:path w="7173" h="2789" extrusionOk="0">
                  <a:moveTo>
                    <a:pt x="7168" y="0"/>
                  </a:moveTo>
                  <a:cubicBezTo>
                    <a:pt x="7127" y="0"/>
                    <a:pt x="6954" y="423"/>
                    <a:pt x="6472" y="969"/>
                  </a:cubicBezTo>
                  <a:cubicBezTo>
                    <a:pt x="5871" y="1703"/>
                    <a:pt x="5038" y="2237"/>
                    <a:pt x="4070" y="2437"/>
                  </a:cubicBezTo>
                  <a:cubicBezTo>
                    <a:pt x="3603" y="2520"/>
                    <a:pt x="3120" y="2562"/>
                    <a:pt x="2636" y="2562"/>
                  </a:cubicBezTo>
                  <a:cubicBezTo>
                    <a:pt x="2152" y="2562"/>
                    <a:pt x="1668" y="2520"/>
                    <a:pt x="1201" y="2437"/>
                  </a:cubicBezTo>
                  <a:cubicBezTo>
                    <a:pt x="801" y="2370"/>
                    <a:pt x="401" y="2303"/>
                    <a:pt x="1" y="2270"/>
                  </a:cubicBezTo>
                  <a:lnTo>
                    <a:pt x="1" y="2270"/>
                  </a:lnTo>
                  <a:cubicBezTo>
                    <a:pt x="368" y="2437"/>
                    <a:pt x="768" y="2537"/>
                    <a:pt x="1168" y="2604"/>
                  </a:cubicBezTo>
                  <a:cubicBezTo>
                    <a:pt x="1692" y="2730"/>
                    <a:pt x="2226" y="2788"/>
                    <a:pt x="2765" y="2788"/>
                  </a:cubicBezTo>
                  <a:cubicBezTo>
                    <a:pt x="3220" y="2788"/>
                    <a:pt x="3679" y="2747"/>
                    <a:pt x="4137" y="2670"/>
                  </a:cubicBezTo>
                  <a:cubicBezTo>
                    <a:pt x="5104" y="2437"/>
                    <a:pt x="6005" y="1870"/>
                    <a:pt x="6605" y="1069"/>
                  </a:cubicBezTo>
                  <a:cubicBezTo>
                    <a:pt x="6772" y="836"/>
                    <a:pt x="6939" y="569"/>
                    <a:pt x="7072" y="302"/>
                  </a:cubicBezTo>
                  <a:cubicBezTo>
                    <a:pt x="7106" y="202"/>
                    <a:pt x="7172" y="102"/>
                    <a:pt x="7172" y="2"/>
                  </a:cubicBezTo>
                  <a:cubicBezTo>
                    <a:pt x="7171" y="1"/>
                    <a:pt x="7170" y="0"/>
                    <a:pt x="7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898008" y="2714272"/>
              <a:ext cx="371688" cy="570792"/>
            </a:xfrm>
            <a:custGeom>
              <a:avLst/>
              <a:gdLst/>
              <a:ahLst/>
              <a:cxnLst/>
              <a:rect l="l" t="t" r="r" b="b"/>
              <a:pathLst>
                <a:path w="15879" h="24385" extrusionOk="0">
                  <a:moveTo>
                    <a:pt x="8674" y="0"/>
                  </a:moveTo>
                  <a:cubicBezTo>
                    <a:pt x="8674" y="67"/>
                    <a:pt x="8674" y="134"/>
                    <a:pt x="8707" y="200"/>
                  </a:cubicBezTo>
                  <a:cubicBezTo>
                    <a:pt x="8707" y="100"/>
                    <a:pt x="8674" y="34"/>
                    <a:pt x="8674" y="0"/>
                  </a:cubicBezTo>
                  <a:close/>
                  <a:moveTo>
                    <a:pt x="8707" y="201"/>
                  </a:moveTo>
                  <a:cubicBezTo>
                    <a:pt x="8741" y="334"/>
                    <a:pt x="8774" y="534"/>
                    <a:pt x="8807" y="801"/>
                  </a:cubicBezTo>
                  <a:cubicBezTo>
                    <a:pt x="8941" y="1301"/>
                    <a:pt x="9107" y="2068"/>
                    <a:pt x="9308" y="3036"/>
                  </a:cubicBezTo>
                  <a:cubicBezTo>
                    <a:pt x="9771" y="4958"/>
                    <a:pt x="10433" y="7703"/>
                    <a:pt x="11292" y="10976"/>
                  </a:cubicBezTo>
                  <a:lnTo>
                    <a:pt x="11292" y="10976"/>
                  </a:lnTo>
                  <a:lnTo>
                    <a:pt x="1602" y="17613"/>
                  </a:lnTo>
                  <a:lnTo>
                    <a:pt x="68" y="18680"/>
                  </a:lnTo>
                  <a:lnTo>
                    <a:pt x="1" y="18714"/>
                  </a:lnTo>
                  <a:lnTo>
                    <a:pt x="34" y="18814"/>
                  </a:lnTo>
                  <a:lnTo>
                    <a:pt x="2236" y="24284"/>
                  </a:lnTo>
                  <a:lnTo>
                    <a:pt x="2269" y="24384"/>
                  </a:lnTo>
                  <a:lnTo>
                    <a:pt x="2369" y="24351"/>
                  </a:lnTo>
                  <a:cubicBezTo>
                    <a:pt x="6405" y="22316"/>
                    <a:pt x="9775" y="20482"/>
                    <a:pt x="12143" y="19147"/>
                  </a:cubicBezTo>
                  <a:cubicBezTo>
                    <a:pt x="13344" y="18480"/>
                    <a:pt x="14278" y="17946"/>
                    <a:pt x="14912" y="17546"/>
                  </a:cubicBezTo>
                  <a:lnTo>
                    <a:pt x="15612" y="17113"/>
                  </a:lnTo>
                  <a:cubicBezTo>
                    <a:pt x="15712" y="17046"/>
                    <a:pt x="15779" y="17012"/>
                    <a:pt x="15879" y="16946"/>
                  </a:cubicBezTo>
                  <a:lnTo>
                    <a:pt x="15879" y="16946"/>
                  </a:lnTo>
                  <a:cubicBezTo>
                    <a:pt x="15779" y="16979"/>
                    <a:pt x="15679" y="17012"/>
                    <a:pt x="15612" y="17079"/>
                  </a:cubicBezTo>
                  <a:lnTo>
                    <a:pt x="14878" y="17479"/>
                  </a:lnTo>
                  <a:lnTo>
                    <a:pt x="12076" y="19047"/>
                  </a:lnTo>
                  <a:cubicBezTo>
                    <a:pt x="9726" y="20338"/>
                    <a:pt x="6356" y="22155"/>
                    <a:pt x="2360" y="24107"/>
                  </a:cubicBezTo>
                  <a:lnTo>
                    <a:pt x="2360" y="24107"/>
                  </a:lnTo>
                  <a:cubicBezTo>
                    <a:pt x="1714" y="22431"/>
                    <a:pt x="1007" y="20662"/>
                    <a:pt x="269" y="18800"/>
                  </a:cubicBezTo>
                  <a:lnTo>
                    <a:pt x="269" y="18800"/>
                  </a:lnTo>
                  <a:lnTo>
                    <a:pt x="1735" y="17780"/>
                  </a:lnTo>
                  <a:lnTo>
                    <a:pt x="11442" y="11108"/>
                  </a:lnTo>
                  <a:lnTo>
                    <a:pt x="11509" y="11042"/>
                  </a:lnTo>
                  <a:lnTo>
                    <a:pt x="11509" y="11008"/>
                  </a:lnTo>
                  <a:cubicBezTo>
                    <a:pt x="10608" y="7706"/>
                    <a:pt x="9875" y="4937"/>
                    <a:pt x="9408" y="3002"/>
                  </a:cubicBezTo>
                  <a:lnTo>
                    <a:pt x="8874" y="768"/>
                  </a:lnTo>
                  <a:cubicBezTo>
                    <a:pt x="8807" y="534"/>
                    <a:pt x="8741" y="334"/>
                    <a:pt x="8707" y="2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165050" y="2969378"/>
              <a:ext cx="74178" cy="25210"/>
            </a:xfrm>
            <a:custGeom>
              <a:avLst/>
              <a:gdLst/>
              <a:ahLst/>
              <a:cxnLst/>
              <a:rect l="l" t="t" r="r" b="b"/>
              <a:pathLst>
                <a:path w="3169" h="1077" extrusionOk="0">
                  <a:moveTo>
                    <a:pt x="706" y="1"/>
                  </a:moveTo>
                  <a:cubicBezTo>
                    <a:pt x="638" y="1"/>
                    <a:pt x="569" y="3"/>
                    <a:pt x="500" y="9"/>
                  </a:cubicBezTo>
                  <a:cubicBezTo>
                    <a:pt x="167" y="9"/>
                    <a:pt x="0" y="76"/>
                    <a:pt x="0" y="109"/>
                  </a:cubicBezTo>
                  <a:cubicBezTo>
                    <a:pt x="0" y="143"/>
                    <a:pt x="200" y="143"/>
                    <a:pt x="500" y="143"/>
                  </a:cubicBezTo>
                  <a:cubicBezTo>
                    <a:pt x="867" y="176"/>
                    <a:pt x="1268" y="243"/>
                    <a:pt x="1635" y="376"/>
                  </a:cubicBezTo>
                  <a:cubicBezTo>
                    <a:pt x="2168" y="576"/>
                    <a:pt x="2669" y="810"/>
                    <a:pt x="3169" y="1077"/>
                  </a:cubicBezTo>
                  <a:cubicBezTo>
                    <a:pt x="2802" y="610"/>
                    <a:pt x="2268" y="309"/>
                    <a:pt x="1701" y="176"/>
                  </a:cubicBezTo>
                  <a:cubicBezTo>
                    <a:pt x="1370" y="65"/>
                    <a:pt x="1038" y="1"/>
                    <a:pt x="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972218" y="3962718"/>
              <a:ext cx="325434" cy="198355"/>
            </a:xfrm>
            <a:custGeom>
              <a:avLst/>
              <a:gdLst/>
              <a:ahLst/>
              <a:cxnLst/>
              <a:rect l="l" t="t" r="r" b="b"/>
              <a:pathLst>
                <a:path w="13903" h="8474" extrusionOk="0">
                  <a:moveTo>
                    <a:pt x="7164" y="0"/>
                  </a:moveTo>
                  <a:lnTo>
                    <a:pt x="5430" y="3603"/>
                  </a:lnTo>
                  <a:cubicBezTo>
                    <a:pt x="5430" y="3603"/>
                    <a:pt x="2081" y="2841"/>
                    <a:pt x="729" y="2841"/>
                  </a:cubicBezTo>
                  <a:cubicBezTo>
                    <a:pt x="227" y="2841"/>
                    <a:pt x="0" y="2947"/>
                    <a:pt x="326" y="3236"/>
                  </a:cubicBezTo>
                  <a:cubicBezTo>
                    <a:pt x="1360" y="4203"/>
                    <a:pt x="9099" y="7506"/>
                    <a:pt x="11000" y="8306"/>
                  </a:cubicBezTo>
                  <a:lnTo>
                    <a:pt x="11434" y="8473"/>
                  </a:lnTo>
                  <a:lnTo>
                    <a:pt x="13902" y="3203"/>
                  </a:lnTo>
                  <a:lnTo>
                    <a:pt x="716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7183623" y="4106831"/>
              <a:ext cx="78087" cy="51894"/>
            </a:xfrm>
            <a:custGeom>
              <a:avLst/>
              <a:gdLst/>
              <a:ahLst/>
              <a:cxnLst/>
              <a:rect l="l" t="t" r="r" b="b"/>
              <a:pathLst>
                <a:path w="3336" h="2217" extrusionOk="0">
                  <a:moveTo>
                    <a:pt x="2129" y="1"/>
                  </a:moveTo>
                  <a:cubicBezTo>
                    <a:pt x="1929" y="1"/>
                    <a:pt x="1730" y="27"/>
                    <a:pt x="1535" y="81"/>
                  </a:cubicBezTo>
                  <a:cubicBezTo>
                    <a:pt x="901" y="215"/>
                    <a:pt x="367" y="582"/>
                    <a:pt x="0" y="1115"/>
                  </a:cubicBezTo>
                  <a:lnTo>
                    <a:pt x="2435" y="2216"/>
                  </a:lnTo>
                  <a:lnTo>
                    <a:pt x="3336" y="315"/>
                  </a:lnTo>
                  <a:cubicBezTo>
                    <a:pt x="2954" y="112"/>
                    <a:pt x="2541" y="1"/>
                    <a:pt x="2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974277" y="4029590"/>
              <a:ext cx="267150" cy="131480"/>
            </a:xfrm>
            <a:custGeom>
              <a:avLst/>
              <a:gdLst/>
              <a:ahLst/>
              <a:cxnLst/>
              <a:rect l="l" t="t" r="r" b="b"/>
              <a:pathLst>
                <a:path w="11413" h="5617" extrusionOk="0">
                  <a:moveTo>
                    <a:pt x="669" y="1"/>
                  </a:moveTo>
                  <a:cubicBezTo>
                    <a:pt x="290" y="1"/>
                    <a:pt x="1" y="51"/>
                    <a:pt x="38" y="212"/>
                  </a:cubicBezTo>
                  <a:cubicBezTo>
                    <a:pt x="104" y="679"/>
                    <a:pt x="7810" y="4315"/>
                    <a:pt x="11346" y="5616"/>
                  </a:cubicBezTo>
                  <a:lnTo>
                    <a:pt x="11413" y="5449"/>
                  </a:lnTo>
                  <a:lnTo>
                    <a:pt x="2406" y="1280"/>
                  </a:lnTo>
                  <a:cubicBezTo>
                    <a:pt x="2406" y="1280"/>
                    <a:pt x="2606" y="346"/>
                    <a:pt x="2206" y="146"/>
                  </a:cubicBezTo>
                  <a:cubicBezTo>
                    <a:pt x="2206" y="146"/>
                    <a:pt x="131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6975939" y="4032212"/>
              <a:ext cx="267829" cy="126518"/>
            </a:xfrm>
            <a:custGeom>
              <a:avLst/>
              <a:gdLst/>
              <a:ahLst/>
              <a:cxnLst/>
              <a:rect l="l" t="t" r="r" b="b"/>
              <a:pathLst>
                <a:path w="11442" h="5405" extrusionOk="0">
                  <a:moveTo>
                    <a:pt x="0" y="0"/>
                  </a:moveTo>
                  <a:lnTo>
                    <a:pt x="134" y="67"/>
                  </a:lnTo>
                  <a:lnTo>
                    <a:pt x="434" y="234"/>
                  </a:lnTo>
                  <a:lnTo>
                    <a:pt x="1635" y="868"/>
                  </a:lnTo>
                  <a:cubicBezTo>
                    <a:pt x="2669" y="1401"/>
                    <a:pt x="4070" y="2102"/>
                    <a:pt x="5637" y="2836"/>
                  </a:cubicBezTo>
                  <a:cubicBezTo>
                    <a:pt x="7239" y="3603"/>
                    <a:pt x="8673" y="4237"/>
                    <a:pt x="9740" y="4670"/>
                  </a:cubicBezTo>
                  <a:lnTo>
                    <a:pt x="10975" y="5204"/>
                  </a:lnTo>
                  <a:lnTo>
                    <a:pt x="11308" y="5337"/>
                  </a:lnTo>
                  <a:cubicBezTo>
                    <a:pt x="11334" y="5363"/>
                    <a:pt x="11378" y="5369"/>
                    <a:pt x="11413" y="5385"/>
                  </a:cubicBezTo>
                  <a:lnTo>
                    <a:pt x="11413" y="5385"/>
                  </a:lnTo>
                  <a:lnTo>
                    <a:pt x="11342" y="5337"/>
                  </a:lnTo>
                  <a:lnTo>
                    <a:pt x="11008" y="5171"/>
                  </a:lnTo>
                  <a:lnTo>
                    <a:pt x="9740" y="4637"/>
                  </a:lnTo>
                  <a:cubicBezTo>
                    <a:pt x="8706" y="4170"/>
                    <a:pt x="7272" y="3503"/>
                    <a:pt x="5704" y="2769"/>
                  </a:cubicBezTo>
                  <a:cubicBezTo>
                    <a:pt x="4103" y="2002"/>
                    <a:pt x="2702" y="1301"/>
                    <a:pt x="1668" y="801"/>
                  </a:cubicBezTo>
                  <a:lnTo>
                    <a:pt x="467" y="200"/>
                  </a:lnTo>
                  <a:lnTo>
                    <a:pt x="134" y="34"/>
                  </a:lnTo>
                  <a:cubicBezTo>
                    <a:pt x="100" y="34"/>
                    <a:pt x="67" y="0"/>
                    <a:pt x="0" y="0"/>
                  </a:cubicBezTo>
                  <a:close/>
                  <a:moveTo>
                    <a:pt x="11413" y="5385"/>
                  </a:moveTo>
                  <a:lnTo>
                    <a:pt x="11442" y="5404"/>
                  </a:lnTo>
                  <a:cubicBezTo>
                    <a:pt x="11434" y="5396"/>
                    <a:pt x="11424" y="5390"/>
                    <a:pt x="11413" y="53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7025888" y="4030643"/>
              <a:ext cx="8614" cy="31249"/>
            </a:xfrm>
            <a:custGeom>
              <a:avLst/>
              <a:gdLst/>
              <a:ahLst/>
              <a:cxnLst/>
              <a:rect l="l" t="t" r="r" b="b"/>
              <a:pathLst>
                <a:path w="368" h="1335" extrusionOk="0">
                  <a:moveTo>
                    <a:pt x="1" y="1"/>
                  </a:moveTo>
                  <a:cubicBezTo>
                    <a:pt x="101" y="201"/>
                    <a:pt x="168" y="434"/>
                    <a:pt x="201" y="668"/>
                  </a:cubicBezTo>
                  <a:cubicBezTo>
                    <a:pt x="201" y="901"/>
                    <a:pt x="201" y="1135"/>
                    <a:pt x="134" y="1335"/>
                  </a:cubicBezTo>
                  <a:cubicBezTo>
                    <a:pt x="368" y="901"/>
                    <a:pt x="335" y="3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7084451" y="4043915"/>
              <a:ext cx="3160" cy="16432"/>
            </a:xfrm>
            <a:custGeom>
              <a:avLst/>
              <a:gdLst/>
              <a:ahLst/>
              <a:cxnLst/>
              <a:rect l="l" t="t" r="r" b="b"/>
              <a:pathLst>
                <a:path w="135" h="702" extrusionOk="0">
                  <a:moveTo>
                    <a:pt x="1" y="1"/>
                  </a:moveTo>
                  <a:cubicBezTo>
                    <a:pt x="1" y="101"/>
                    <a:pt x="1" y="234"/>
                    <a:pt x="1" y="368"/>
                  </a:cubicBezTo>
                  <a:cubicBezTo>
                    <a:pt x="34" y="568"/>
                    <a:pt x="101" y="701"/>
                    <a:pt x="101" y="701"/>
                  </a:cubicBezTo>
                  <a:cubicBezTo>
                    <a:pt x="134" y="601"/>
                    <a:pt x="134" y="468"/>
                    <a:pt x="101" y="334"/>
                  </a:cubicBezTo>
                  <a:cubicBezTo>
                    <a:pt x="101" y="201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7096950" y="4046255"/>
              <a:ext cx="6273" cy="13295"/>
            </a:xfrm>
            <a:custGeom>
              <a:avLst/>
              <a:gdLst/>
              <a:ahLst/>
              <a:cxnLst/>
              <a:rect l="l" t="t" r="r" b="b"/>
              <a:pathLst>
                <a:path w="268" h="568" extrusionOk="0">
                  <a:moveTo>
                    <a:pt x="0" y="1"/>
                  </a:moveTo>
                  <a:cubicBezTo>
                    <a:pt x="0" y="1"/>
                    <a:pt x="34" y="134"/>
                    <a:pt x="101" y="301"/>
                  </a:cubicBezTo>
                  <a:cubicBezTo>
                    <a:pt x="167" y="468"/>
                    <a:pt x="267" y="568"/>
                    <a:pt x="267" y="568"/>
                  </a:cubicBezTo>
                  <a:cubicBezTo>
                    <a:pt x="267" y="568"/>
                    <a:pt x="234" y="434"/>
                    <a:pt x="167" y="268"/>
                  </a:cubicBezTo>
                  <a:cubicBezTo>
                    <a:pt x="101" y="10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101631" y="4041363"/>
              <a:ext cx="16432" cy="7256"/>
            </a:xfrm>
            <a:custGeom>
              <a:avLst/>
              <a:gdLst/>
              <a:ahLst/>
              <a:cxnLst/>
              <a:rect l="l" t="t" r="r" b="b"/>
              <a:pathLst>
                <a:path w="702" h="310" extrusionOk="0">
                  <a:moveTo>
                    <a:pt x="17" y="1"/>
                  </a:moveTo>
                  <a:cubicBezTo>
                    <a:pt x="6" y="1"/>
                    <a:pt x="1" y="3"/>
                    <a:pt x="1" y="10"/>
                  </a:cubicBezTo>
                  <a:cubicBezTo>
                    <a:pt x="101" y="76"/>
                    <a:pt x="201" y="143"/>
                    <a:pt x="334" y="210"/>
                  </a:cubicBezTo>
                  <a:cubicBezTo>
                    <a:pt x="434" y="276"/>
                    <a:pt x="568" y="310"/>
                    <a:pt x="701" y="310"/>
                  </a:cubicBezTo>
                  <a:cubicBezTo>
                    <a:pt x="701" y="310"/>
                    <a:pt x="568" y="210"/>
                    <a:pt x="368" y="110"/>
                  </a:cubicBezTo>
                  <a:cubicBezTo>
                    <a:pt x="204" y="55"/>
                    <a:pt x="63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7106312" y="4032844"/>
              <a:ext cx="19545" cy="7490"/>
            </a:xfrm>
            <a:custGeom>
              <a:avLst/>
              <a:gdLst/>
              <a:ahLst/>
              <a:cxnLst/>
              <a:rect l="l" t="t" r="r" b="b"/>
              <a:pathLst>
                <a:path w="835" h="320" extrusionOk="0">
                  <a:moveTo>
                    <a:pt x="12" y="0"/>
                  </a:moveTo>
                  <a:cubicBezTo>
                    <a:pt x="5" y="0"/>
                    <a:pt x="1" y="2"/>
                    <a:pt x="1" y="7"/>
                  </a:cubicBezTo>
                  <a:cubicBezTo>
                    <a:pt x="101" y="107"/>
                    <a:pt x="234" y="207"/>
                    <a:pt x="401" y="240"/>
                  </a:cubicBezTo>
                  <a:cubicBezTo>
                    <a:pt x="499" y="289"/>
                    <a:pt x="596" y="320"/>
                    <a:pt x="707" y="320"/>
                  </a:cubicBezTo>
                  <a:cubicBezTo>
                    <a:pt x="748" y="320"/>
                    <a:pt x="790" y="316"/>
                    <a:pt x="835" y="307"/>
                  </a:cubicBezTo>
                  <a:cubicBezTo>
                    <a:pt x="701" y="240"/>
                    <a:pt x="568" y="173"/>
                    <a:pt x="434" y="140"/>
                  </a:cubicBezTo>
                  <a:cubicBezTo>
                    <a:pt x="233" y="82"/>
                    <a:pt x="56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7062589" y="4018940"/>
              <a:ext cx="25795" cy="27340"/>
            </a:xfrm>
            <a:custGeom>
              <a:avLst/>
              <a:gdLst/>
              <a:ahLst/>
              <a:cxnLst/>
              <a:rect l="l" t="t" r="r" b="b"/>
              <a:pathLst>
                <a:path w="1102" h="1168" extrusionOk="0">
                  <a:moveTo>
                    <a:pt x="246" y="94"/>
                  </a:moveTo>
                  <a:cubicBezTo>
                    <a:pt x="419" y="94"/>
                    <a:pt x="585" y="185"/>
                    <a:pt x="701" y="300"/>
                  </a:cubicBezTo>
                  <a:cubicBezTo>
                    <a:pt x="835" y="400"/>
                    <a:pt x="901" y="534"/>
                    <a:pt x="968" y="701"/>
                  </a:cubicBezTo>
                  <a:cubicBezTo>
                    <a:pt x="991" y="815"/>
                    <a:pt x="998" y="914"/>
                    <a:pt x="990" y="1018"/>
                  </a:cubicBezTo>
                  <a:lnTo>
                    <a:pt x="990" y="1018"/>
                  </a:lnTo>
                  <a:cubicBezTo>
                    <a:pt x="919" y="976"/>
                    <a:pt x="818" y="918"/>
                    <a:pt x="701" y="834"/>
                  </a:cubicBezTo>
                  <a:cubicBezTo>
                    <a:pt x="568" y="734"/>
                    <a:pt x="434" y="601"/>
                    <a:pt x="301" y="501"/>
                  </a:cubicBezTo>
                  <a:cubicBezTo>
                    <a:pt x="234" y="434"/>
                    <a:pt x="168" y="367"/>
                    <a:pt x="101" y="267"/>
                  </a:cubicBezTo>
                  <a:cubicBezTo>
                    <a:pt x="67" y="200"/>
                    <a:pt x="67" y="100"/>
                    <a:pt x="168" y="100"/>
                  </a:cubicBezTo>
                  <a:cubicBezTo>
                    <a:pt x="194" y="96"/>
                    <a:pt x="220" y="94"/>
                    <a:pt x="246" y="94"/>
                  </a:cubicBezTo>
                  <a:close/>
                  <a:moveTo>
                    <a:pt x="168" y="0"/>
                  </a:moveTo>
                  <a:cubicBezTo>
                    <a:pt x="67" y="0"/>
                    <a:pt x="34" y="67"/>
                    <a:pt x="1" y="134"/>
                  </a:cubicBezTo>
                  <a:cubicBezTo>
                    <a:pt x="1" y="200"/>
                    <a:pt x="1" y="267"/>
                    <a:pt x="34" y="334"/>
                  </a:cubicBezTo>
                  <a:cubicBezTo>
                    <a:pt x="101" y="400"/>
                    <a:pt x="168" y="501"/>
                    <a:pt x="268" y="567"/>
                  </a:cubicBezTo>
                  <a:cubicBezTo>
                    <a:pt x="401" y="667"/>
                    <a:pt x="534" y="801"/>
                    <a:pt x="668" y="867"/>
                  </a:cubicBezTo>
                  <a:cubicBezTo>
                    <a:pt x="769" y="943"/>
                    <a:pt x="871" y="1000"/>
                    <a:pt x="986" y="1052"/>
                  </a:cubicBezTo>
                  <a:lnTo>
                    <a:pt x="986" y="1052"/>
                  </a:lnTo>
                  <a:cubicBezTo>
                    <a:pt x="982" y="1089"/>
                    <a:pt x="976" y="1128"/>
                    <a:pt x="968" y="1168"/>
                  </a:cubicBezTo>
                  <a:cubicBezTo>
                    <a:pt x="1000" y="1168"/>
                    <a:pt x="1033" y="1136"/>
                    <a:pt x="1035" y="1073"/>
                  </a:cubicBezTo>
                  <a:lnTo>
                    <a:pt x="1035" y="1073"/>
                  </a:lnTo>
                  <a:cubicBezTo>
                    <a:pt x="1056" y="1083"/>
                    <a:pt x="1079" y="1092"/>
                    <a:pt x="1102" y="1101"/>
                  </a:cubicBezTo>
                  <a:cubicBezTo>
                    <a:pt x="1102" y="1088"/>
                    <a:pt x="1077" y="1071"/>
                    <a:pt x="1035" y="1045"/>
                  </a:cubicBezTo>
                  <a:lnTo>
                    <a:pt x="1035" y="1045"/>
                  </a:lnTo>
                  <a:cubicBezTo>
                    <a:pt x="1035" y="919"/>
                    <a:pt x="1035" y="795"/>
                    <a:pt x="1035" y="701"/>
                  </a:cubicBezTo>
                  <a:cubicBezTo>
                    <a:pt x="935" y="300"/>
                    <a:pt x="568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7085247" y="4027998"/>
              <a:ext cx="21886" cy="15941"/>
            </a:xfrm>
            <a:custGeom>
              <a:avLst/>
              <a:gdLst/>
              <a:ahLst/>
              <a:cxnLst/>
              <a:rect l="l" t="t" r="r" b="b"/>
              <a:pathLst>
                <a:path w="935" h="681" extrusionOk="0">
                  <a:moveTo>
                    <a:pt x="626" y="0"/>
                  </a:moveTo>
                  <a:cubicBezTo>
                    <a:pt x="534" y="0"/>
                    <a:pt x="441" y="25"/>
                    <a:pt x="367" y="80"/>
                  </a:cubicBezTo>
                  <a:cubicBezTo>
                    <a:pt x="267" y="147"/>
                    <a:pt x="167" y="247"/>
                    <a:pt x="100" y="347"/>
                  </a:cubicBezTo>
                  <a:cubicBezTo>
                    <a:pt x="33" y="447"/>
                    <a:pt x="0" y="547"/>
                    <a:pt x="33" y="681"/>
                  </a:cubicBezTo>
                  <a:cubicBezTo>
                    <a:pt x="67" y="581"/>
                    <a:pt x="100" y="480"/>
                    <a:pt x="167" y="380"/>
                  </a:cubicBezTo>
                  <a:cubicBezTo>
                    <a:pt x="234" y="280"/>
                    <a:pt x="334" y="214"/>
                    <a:pt x="434" y="147"/>
                  </a:cubicBezTo>
                  <a:cubicBezTo>
                    <a:pt x="492" y="108"/>
                    <a:pt x="562" y="92"/>
                    <a:pt x="637" y="92"/>
                  </a:cubicBezTo>
                  <a:cubicBezTo>
                    <a:pt x="690" y="92"/>
                    <a:pt x="745" y="100"/>
                    <a:pt x="801" y="114"/>
                  </a:cubicBezTo>
                  <a:cubicBezTo>
                    <a:pt x="901" y="180"/>
                    <a:pt x="767" y="314"/>
                    <a:pt x="667" y="380"/>
                  </a:cubicBezTo>
                  <a:cubicBezTo>
                    <a:pt x="567" y="447"/>
                    <a:pt x="467" y="514"/>
                    <a:pt x="367" y="547"/>
                  </a:cubicBezTo>
                  <a:cubicBezTo>
                    <a:pt x="167" y="647"/>
                    <a:pt x="67" y="681"/>
                    <a:pt x="67" y="681"/>
                  </a:cubicBezTo>
                  <a:cubicBezTo>
                    <a:pt x="167" y="681"/>
                    <a:pt x="300" y="681"/>
                    <a:pt x="400" y="614"/>
                  </a:cubicBezTo>
                  <a:cubicBezTo>
                    <a:pt x="500" y="581"/>
                    <a:pt x="601" y="514"/>
                    <a:pt x="734" y="447"/>
                  </a:cubicBezTo>
                  <a:cubicBezTo>
                    <a:pt x="767" y="414"/>
                    <a:pt x="834" y="347"/>
                    <a:pt x="867" y="314"/>
                  </a:cubicBezTo>
                  <a:cubicBezTo>
                    <a:pt x="934" y="214"/>
                    <a:pt x="934" y="80"/>
                    <a:pt x="834" y="47"/>
                  </a:cubicBezTo>
                  <a:cubicBezTo>
                    <a:pt x="774" y="17"/>
                    <a:pt x="701" y="0"/>
                    <a:pt x="6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7184396" y="4103507"/>
              <a:ext cx="77315" cy="28651"/>
            </a:xfrm>
            <a:custGeom>
              <a:avLst/>
              <a:gdLst/>
              <a:ahLst/>
              <a:cxnLst/>
              <a:rect l="l" t="t" r="r" b="b"/>
              <a:pathLst>
                <a:path w="3303" h="1224" extrusionOk="0">
                  <a:moveTo>
                    <a:pt x="1967" y="0"/>
                  </a:moveTo>
                  <a:cubicBezTo>
                    <a:pt x="1798" y="0"/>
                    <a:pt x="1631" y="19"/>
                    <a:pt x="1468" y="57"/>
                  </a:cubicBezTo>
                  <a:cubicBezTo>
                    <a:pt x="1001" y="157"/>
                    <a:pt x="601" y="390"/>
                    <a:pt x="301" y="757"/>
                  </a:cubicBezTo>
                  <a:cubicBezTo>
                    <a:pt x="201" y="857"/>
                    <a:pt x="134" y="957"/>
                    <a:pt x="67" y="1091"/>
                  </a:cubicBezTo>
                  <a:cubicBezTo>
                    <a:pt x="34" y="1124"/>
                    <a:pt x="0" y="1157"/>
                    <a:pt x="0" y="1224"/>
                  </a:cubicBezTo>
                  <a:cubicBezTo>
                    <a:pt x="0" y="1224"/>
                    <a:pt x="101" y="1024"/>
                    <a:pt x="334" y="790"/>
                  </a:cubicBezTo>
                  <a:cubicBezTo>
                    <a:pt x="668" y="490"/>
                    <a:pt x="1068" y="257"/>
                    <a:pt x="1502" y="157"/>
                  </a:cubicBezTo>
                  <a:cubicBezTo>
                    <a:pt x="1659" y="117"/>
                    <a:pt x="1828" y="98"/>
                    <a:pt x="1998" y="98"/>
                  </a:cubicBezTo>
                  <a:cubicBezTo>
                    <a:pt x="2260" y="98"/>
                    <a:pt x="2527" y="142"/>
                    <a:pt x="2769" y="223"/>
                  </a:cubicBezTo>
                  <a:cubicBezTo>
                    <a:pt x="3103" y="323"/>
                    <a:pt x="3303" y="423"/>
                    <a:pt x="3303" y="423"/>
                  </a:cubicBezTo>
                  <a:cubicBezTo>
                    <a:pt x="3303" y="423"/>
                    <a:pt x="3236" y="390"/>
                    <a:pt x="3169" y="357"/>
                  </a:cubicBezTo>
                  <a:cubicBezTo>
                    <a:pt x="3069" y="257"/>
                    <a:pt x="2936" y="190"/>
                    <a:pt x="2802" y="157"/>
                  </a:cubicBezTo>
                  <a:cubicBezTo>
                    <a:pt x="2531" y="52"/>
                    <a:pt x="2247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7246071" y="4040006"/>
              <a:ext cx="29704" cy="64839"/>
            </a:xfrm>
            <a:custGeom>
              <a:avLst/>
              <a:gdLst/>
              <a:ahLst/>
              <a:cxnLst/>
              <a:rect l="l" t="t" r="r" b="b"/>
              <a:pathLst>
                <a:path w="1269" h="2770" extrusionOk="0">
                  <a:moveTo>
                    <a:pt x="1268" y="1"/>
                  </a:moveTo>
                  <a:cubicBezTo>
                    <a:pt x="1001" y="434"/>
                    <a:pt x="768" y="901"/>
                    <a:pt x="568" y="1368"/>
                  </a:cubicBezTo>
                  <a:cubicBezTo>
                    <a:pt x="368" y="1836"/>
                    <a:pt x="167" y="2303"/>
                    <a:pt x="1" y="2770"/>
                  </a:cubicBezTo>
                  <a:cubicBezTo>
                    <a:pt x="234" y="2336"/>
                    <a:pt x="468" y="1869"/>
                    <a:pt x="668" y="1402"/>
                  </a:cubicBezTo>
                  <a:cubicBezTo>
                    <a:pt x="901" y="968"/>
                    <a:pt x="1101" y="468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7124265" y="4086865"/>
              <a:ext cx="46885" cy="21886"/>
            </a:xfrm>
            <a:custGeom>
              <a:avLst/>
              <a:gdLst/>
              <a:ahLst/>
              <a:cxnLst/>
              <a:rect l="l" t="t" r="r" b="b"/>
              <a:pathLst>
                <a:path w="2003" h="935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234"/>
                    <a:pt x="601" y="401"/>
                    <a:pt x="935" y="567"/>
                  </a:cubicBezTo>
                  <a:cubicBezTo>
                    <a:pt x="1269" y="701"/>
                    <a:pt x="1635" y="834"/>
                    <a:pt x="1969" y="934"/>
                  </a:cubicBezTo>
                  <a:cubicBezTo>
                    <a:pt x="2002" y="868"/>
                    <a:pt x="1569" y="734"/>
                    <a:pt x="1002" y="467"/>
                  </a:cubicBezTo>
                  <a:cubicBezTo>
                    <a:pt x="435" y="2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7192214" y="4122302"/>
              <a:ext cx="9386" cy="7514"/>
            </a:xfrm>
            <a:custGeom>
              <a:avLst/>
              <a:gdLst/>
              <a:ahLst/>
              <a:cxnLst/>
              <a:rect l="l" t="t" r="r" b="b"/>
              <a:pathLst>
                <a:path w="401" h="321" extrusionOk="0">
                  <a:moveTo>
                    <a:pt x="363" y="1"/>
                  </a:moveTo>
                  <a:cubicBezTo>
                    <a:pt x="323" y="1"/>
                    <a:pt x="251" y="24"/>
                    <a:pt x="167" y="87"/>
                  </a:cubicBezTo>
                  <a:cubicBezTo>
                    <a:pt x="33" y="188"/>
                    <a:pt x="0" y="288"/>
                    <a:pt x="33" y="321"/>
                  </a:cubicBezTo>
                  <a:cubicBezTo>
                    <a:pt x="67" y="321"/>
                    <a:pt x="133" y="254"/>
                    <a:pt x="234" y="154"/>
                  </a:cubicBezTo>
                  <a:cubicBezTo>
                    <a:pt x="334" y="87"/>
                    <a:pt x="400" y="21"/>
                    <a:pt x="400" y="21"/>
                  </a:cubicBezTo>
                  <a:cubicBezTo>
                    <a:pt x="400" y="9"/>
                    <a:pt x="387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210939" y="4113080"/>
              <a:ext cx="9386" cy="3792"/>
            </a:xfrm>
            <a:custGeom>
              <a:avLst/>
              <a:gdLst/>
              <a:ahLst/>
              <a:cxnLst/>
              <a:rect l="l" t="t" r="r" b="b"/>
              <a:pathLst>
                <a:path w="401" h="162" extrusionOk="0">
                  <a:moveTo>
                    <a:pt x="363" y="1"/>
                  </a:moveTo>
                  <a:cubicBezTo>
                    <a:pt x="326" y="1"/>
                    <a:pt x="272" y="24"/>
                    <a:pt x="201" y="48"/>
                  </a:cubicBezTo>
                  <a:cubicBezTo>
                    <a:pt x="101" y="81"/>
                    <a:pt x="1" y="115"/>
                    <a:pt x="1" y="148"/>
                  </a:cubicBezTo>
                  <a:cubicBezTo>
                    <a:pt x="10" y="158"/>
                    <a:pt x="23" y="162"/>
                    <a:pt x="39" y="162"/>
                  </a:cubicBezTo>
                  <a:cubicBezTo>
                    <a:pt x="76" y="162"/>
                    <a:pt x="130" y="138"/>
                    <a:pt x="201" y="115"/>
                  </a:cubicBezTo>
                  <a:cubicBezTo>
                    <a:pt x="334" y="81"/>
                    <a:pt x="401" y="48"/>
                    <a:pt x="401" y="14"/>
                  </a:cubicBezTo>
                  <a:cubicBezTo>
                    <a:pt x="391" y="5"/>
                    <a:pt x="379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7228891" y="4111840"/>
              <a:ext cx="10955" cy="3160"/>
            </a:xfrm>
            <a:custGeom>
              <a:avLst/>
              <a:gdLst/>
              <a:ahLst/>
              <a:cxnLst/>
              <a:rect l="l" t="t" r="r" b="b"/>
              <a:pathLst>
                <a:path w="468" h="135" extrusionOk="0">
                  <a:moveTo>
                    <a:pt x="268" y="1"/>
                  </a:moveTo>
                  <a:cubicBezTo>
                    <a:pt x="101" y="1"/>
                    <a:pt x="1" y="101"/>
                    <a:pt x="34" y="101"/>
                  </a:cubicBezTo>
                  <a:cubicBezTo>
                    <a:pt x="34" y="101"/>
                    <a:pt x="79" y="86"/>
                    <a:pt x="138" y="86"/>
                  </a:cubicBezTo>
                  <a:cubicBezTo>
                    <a:pt x="168" y="86"/>
                    <a:pt x="201" y="90"/>
                    <a:pt x="234" y="101"/>
                  </a:cubicBezTo>
                  <a:cubicBezTo>
                    <a:pt x="368" y="134"/>
                    <a:pt x="468" y="134"/>
                    <a:pt x="468" y="134"/>
                  </a:cubicBezTo>
                  <a:cubicBezTo>
                    <a:pt x="468" y="101"/>
                    <a:pt x="401" y="34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7247640" y="4115749"/>
              <a:ext cx="5477" cy="2364"/>
            </a:xfrm>
            <a:custGeom>
              <a:avLst/>
              <a:gdLst/>
              <a:ahLst/>
              <a:cxnLst/>
              <a:rect l="l" t="t" r="r" b="b"/>
              <a:pathLst>
                <a:path w="234" h="101" extrusionOk="0">
                  <a:moveTo>
                    <a:pt x="134" y="1"/>
                  </a:moveTo>
                  <a:cubicBezTo>
                    <a:pt x="67" y="1"/>
                    <a:pt x="0" y="34"/>
                    <a:pt x="0" y="34"/>
                  </a:cubicBezTo>
                  <a:cubicBezTo>
                    <a:pt x="0" y="67"/>
                    <a:pt x="67" y="101"/>
                    <a:pt x="100" y="101"/>
                  </a:cubicBezTo>
                  <a:cubicBezTo>
                    <a:pt x="167" y="101"/>
                    <a:pt x="234" y="101"/>
                    <a:pt x="234" y="67"/>
                  </a:cubicBezTo>
                  <a:cubicBezTo>
                    <a:pt x="234" y="34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7420963" y="4456943"/>
              <a:ext cx="324053" cy="147748"/>
            </a:xfrm>
            <a:custGeom>
              <a:avLst/>
              <a:gdLst/>
              <a:ahLst/>
              <a:cxnLst/>
              <a:rect l="l" t="t" r="r" b="b"/>
              <a:pathLst>
                <a:path w="13844" h="6312" extrusionOk="0">
                  <a:moveTo>
                    <a:pt x="13677" y="1"/>
                  </a:moveTo>
                  <a:lnTo>
                    <a:pt x="6238" y="201"/>
                  </a:lnTo>
                  <a:lnTo>
                    <a:pt x="6305" y="4170"/>
                  </a:lnTo>
                  <a:cubicBezTo>
                    <a:pt x="6305" y="4170"/>
                    <a:pt x="1" y="5771"/>
                    <a:pt x="1568" y="6172"/>
                  </a:cubicBezTo>
                  <a:cubicBezTo>
                    <a:pt x="1921" y="6272"/>
                    <a:pt x="2715" y="6312"/>
                    <a:pt x="3739" y="6312"/>
                  </a:cubicBezTo>
                  <a:cubicBezTo>
                    <a:pt x="6782" y="6312"/>
                    <a:pt x="11854" y="5963"/>
                    <a:pt x="13377" y="5838"/>
                  </a:cubicBezTo>
                  <a:lnTo>
                    <a:pt x="13844" y="5805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7681733" y="4541275"/>
              <a:ext cx="63270" cy="51543"/>
            </a:xfrm>
            <a:custGeom>
              <a:avLst/>
              <a:gdLst/>
              <a:ahLst/>
              <a:cxnLst/>
              <a:rect l="l" t="t" r="r" b="b"/>
              <a:pathLst>
                <a:path w="2703" h="2202" extrusionOk="0">
                  <a:moveTo>
                    <a:pt x="2636" y="0"/>
                  </a:moveTo>
                  <a:cubicBezTo>
                    <a:pt x="2002" y="0"/>
                    <a:pt x="1402" y="200"/>
                    <a:pt x="902" y="601"/>
                  </a:cubicBezTo>
                  <a:cubicBezTo>
                    <a:pt x="435" y="1001"/>
                    <a:pt x="101" y="1568"/>
                    <a:pt x="1" y="2202"/>
                  </a:cubicBezTo>
                  <a:lnTo>
                    <a:pt x="2703" y="210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7445166" y="4574840"/>
              <a:ext cx="299850" cy="29259"/>
            </a:xfrm>
            <a:custGeom>
              <a:avLst/>
              <a:gdLst/>
              <a:ahLst/>
              <a:cxnLst/>
              <a:rect l="l" t="t" r="r" b="b"/>
              <a:pathLst>
                <a:path w="12810" h="1250" extrusionOk="0">
                  <a:moveTo>
                    <a:pt x="2202" y="1"/>
                  </a:moveTo>
                  <a:cubicBezTo>
                    <a:pt x="2202" y="1"/>
                    <a:pt x="1" y="701"/>
                    <a:pt x="301" y="1068"/>
                  </a:cubicBezTo>
                  <a:cubicBezTo>
                    <a:pt x="393" y="1195"/>
                    <a:pt x="1468" y="1250"/>
                    <a:pt x="2989" y="1250"/>
                  </a:cubicBezTo>
                  <a:cubicBezTo>
                    <a:pt x="5873" y="1250"/>
                    <a:pt x="10364" y="1052"/>
                    <a:pt x="12810" y="768"/>
                  </a:cubicBezTo>
                  <a:lnTo>
                    <a:pt x="12810" y="601"/>
                  </a:lnTo>
                  <a:lnTo>
                    <a:pt x="2869" y="968"/>
                  </a:lnTo>
                  <a:cubicBezTo>
                    <a:pt x="2869" y="968"/>
                    <a:pt x="2636" y="34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7495138" y="4588884"/>
              <a:ext cx="252216" cy="8614"/>
            </a:xfrm>
            <a:custGeom>
              <a:avLst/>
              <a:gdLst/>
              <a:ahLst/>
              <a:cxnLst/>
              <a:rect l="l" t="t" r="r" b="b"/>
              <a:pathLst>
                <a:path w="10775" h="368" extrusionOk="0">
                  <a:moveTo>
                    <a:pt x="10642" y="1"/>
                  </a:moveTo>
                  <a:lnTo>
                    <a:pt x="10275" y="34"/>
                  </a:lnTo>
                  <a:lnTo>
                    <a:pt x="10642" y="34"/>
                  </a:lnTo>
                  <a:cubicBezTo>
                    <a:pt x="10675" y="1"/>
                    <a:pt x="10742" y="1"/>
                    <a:pt x="10775" y="1"/>
                  </a:cubicBezTo>
                  <a:close/>
                  <a:moveTo>
                    <a:pt x="10275" y="34"/>
                  </a:moveTo>
                  <a:lnTo>
                    <a:pt x="8940" y="101"/>
                  </a:lnTo>
                  <a:cubicBezTo>
                    <a:pt x="7806" y="168"/>
                    <a:pt x="6205" y="234"/>
                    <a:pt x="4470" y="268"/>
                  </a:cubicBezTo>
                  <a:cubicBezTo>
                    <a:pt x="2703" y="335"/>
                    <a:pt x="1135" y="368"/>
                    <a:pt x="1" y="368"/>
                  </a:cubicBezTo>
                  <a:cubicBezTo>
                    <a:pt x="1135" y="368"/>
                    <a:pt x="2736" y="368"/>
                    <a:pt x="4470" y="335"/>
                  </a:cubicBezTo>
                  <a:cubicBezTo>
                    <a:pt x="6205" y="268"/>
                    <a:pt x="7806" y="201"/>
                    <a:pt x="8940" y="134"/>
                  </a:cubicBezTo>
                  <a:lnTo>
                    <a:pt x="10275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7495138" y="4573272"/>
              <a:ext cx="17977" cy="26568"/>
            </a:xfrm>
            <a:custGeom>
              <a:avLst/>
              <a:gdLst/>
              <a:ahLst/>
              <a:cxnLst/>
              <a:rect l="l" t="t" r="r" b="b"/>
              <a:pathLst>
                <a:path w="768" h="1135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134"/>
                    <a:pt x="334" y="301"/>
                    <a:pt x="501" y="501"/>
                  </a:cubicBezTo>
                  <a:cubicBezTo>
                    <a:pt x="601" y="701"/>
                    <a:pt x="701" y="901"/>
                    <a:pt x="768" y="1135"/>
                  </a:cubicBezTo>
                  <a:cubicBezTo>
                    <a:pt x="768" y="635"/>
                    <a:pt x="468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7553701" y="4558315"/>
              <a:ext cx="10182" cy="14208"/>
            </a:xfrm>
            <a:custGeom>
              <a:avLst/>
              <a:gdLst/>
              <a:ahLst/>
              <a:cxnLst/>
              <a:rect l="l" t="t" r="r" b="b"/>
              <a:pathLst>
                <a:path w="435" h="607" extrusionOk="0">
                  <a:moveTo>
                    <a:pt x="38" y="1"/>
                  </a:moveTo>
                  <a:cubicBezTo>
                    <a:pt x="35" y="1"/>
                    <a:pt x="34" y="3"/>
                    <a:pt x="34" y="6"/>
                  </a:cubicBezTo>
                  <a:cubicBezTo>
                    <a:pt x="0" y="6"/>
                    <a:pt x="67" y="139"/>
                    <a:pt x="201" y="340"/>
                  </a:cubicBezTo>
                  <a:cubicBezTo>
                    <a:pt x="301" y="506"/>
                    <a:pt x="434" y="606"/>
                    <a:pt x="434" y="606"/>
                  </a:cubicBezTo>
                  <a:cubicBezTo>
                    <a:pt x="434" y="606"/>
                    <a:pt x="367" y="440"/>
                    <a:pt x="267" y="273"/>
                  </a:cubicBezTo>
                  <a:cubicBezTo>
                    <a:pt x="178" y="124"/>
                    <a:pt x="61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7566200" y="4555132"/>
              <a:ext cx="11727" cy="9574"/>
            </a:xfrm>
            <a:custGeom>
              <a:avLst/>
              <a:gdLst/>
              <a:ahLst/>
              <a:cxnLst/>
              <a:rect l="l" t="t" r="r" b="b"/>
              <a:pathLst>
                <a:path w="501" h="409" extrusionOk="0">
                  <a:moveTo>
                    <a:pt x="23" y="0"/>
                  </a:moveTo>
                  <a:cubicBezTo>
                    <a:pt x="14" y="0"/>
                    <a:pt x="6" y="3"/>
                    <a:pt x="0" y="9"/>
                  </a:cubicBezTo>
                  <a:cubicBezTo>
                    <a:pt x="0" y="9"/>
                    <a:pt x="67" y="109"/>
                    <a:pt x="200" y="242"/>
                  </a:cubicBezTo>
                  <a:cubicBezTo>
                    <a:pt x="334" y="342"/>
                    <a:pt x="467" y="409"/>
                    <a:pt x="467" y="409"/>
                  </a:cubicBezTo>
                  <a:cubicBezTo>
                    <a:pt x="500" y="376"/>
                    <a:pt x="400" y="275"/>
                    <a:pt x="267" y="175"/>
                  </a:cubicBezTo>
                  <a:cubicBezTo>
                    <a:pt x="156" y="65"/>
                    <a:pt x="69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7567744" y="4546659"/>
              <a:ext cx="18000" cy="2434"/>
            </a:xfrm>
            <a:custGeom>
              <a:avLst/>
              <a:gdLst/>
              <a:ahLst/>
              <a:cxnLst/>
              <a:rect l="l" t="t" r="r" b="b"/>
              <a:pathLst>
                <a:path w="769" h="104" extrusionOk="0">
                  <a:moveTo>
                    <a:pt x="464" y="1"/>
                  </a:moveTo>
                  <a:cubicBezTo>
                    <a:pt x="302" y="1"/>
                    <a:pt x="145" y="29"/>
                    <a:pt x="1" y="70"/>
                  </a:cubicBezTo>
                  <a:cubicBezTo>
                    <a:pt x="134" y="104"/>
                    <a:pt x="268" y="104"/>
                    <a:pt x="401" y="104"/>
                  </a:cubicBezTo>
                  <a:cubicBezTo>
                    <a:pt x="501" y="104"/>
                    <a:pt x="635" y="70"/>
                    <a:pt x="768" y="37"/>
                  </a:cubicBezTo>
                  <a:cubicBezTo>
                    <a:pt x="666" y="12"/>
                    <a:pt x="564" y="1"/>
                    <a:pt x="4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568540" y="4536594"/>
              <a:ext cx="20318" cy="3137"/>
            </a:xfrm>
            <a:custGeom>
              <a:avLst/>
              <a:gdLst/>
              <a:ahLst/>
              <a:cxnLst/>
              <a:rect l="l" t="t" r="r" b="b"/>
              <a:pathLst>
                <a:path w="868" h="134" extrusionOk="0">
                  <a:moveTo>
                    <a:pt x="867" y="0"/>
                  </a:moveTo>
                  <a:cubicBezTo>
                    <a:pt x="701" y="0"/>
                    <a:pt x="567" y="0"/>
                    <a:pt x="434" y="33"/>
                  </a:cubicBezTo>
                  <a:cubicBezTo>
                    <a:pt x="267" y="33"/>
                    <a:pt x="134" y="33"/>
                    <a:pt x="0" y="67"/>
                  </a:cubicBezTo>
                  <a:cubicBezTo>
                    <a:pt x="134" y="133"/>
                    <a:pt x="300" y="133"/>
                    <a:pt x="434" y="133"/>
                  </a:cubicBezTo>
                  <a:cubicBezTo>
                    <a:pt x="601" y="133"/>
                    <a:pt x="734" y="67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7524021" y="4541978"/>
              <a:ext cx="32817" cy="18047"/>
            </a:xfrm>
            <a:custGeom>
              <a:avLst/>
              <a:gdLst/>
              <a:ahLst/>
              <a:cxnLst/>
              <a:rect l="l" t="t" r="r" b="b"/>
              <a:pathLst>
                <a:path w="1402" h="771" extrusionOk="0">
                  <a:moveTo>
                    <a:pt x="490" y="69"/>
                  </a:moveTo>
                  <a:cubicBezTo>
                    <a:pt x="560" y="69"/>
                    <a:pt x="630" y="80"/>
                    <a:pt x="701" y="104"/>
                  </a:cubicBezTo>
                  <a:cubicBezTo>
                    <a:pt x="835" y="137"/>
                    <a:pt x="1002" y="237"/>
                    <a:pt x="1102" y="370"/>
                  </a:cubicBezTo>
                  <a:cubicBezTo>
                    <a:pt x="1175" y="444"/>
                    <a:pt x="1230" y="553"/>
                    <a:pt x="1281" y="658"/>
                  </a:cubicBezTo>
                  <a:lnTo>
                    <a:pt x="1281" y="658"/>
                  </a:lnTo>
                  <a:cubicBezTo>
                    <a:pt x="1202" y="646"/>
                    <a:pt x="1085" y="621"/>
                    <a:pt x="935" y="571"/>
                  </a:cubicBezTo>
                  <a:cubicBezTo>
                    <a:pt x="768" y="571"/>
                    <a:pt x="601" y="504"/>
                    <a:pt x="434" y="471"/>
                  </a:cubicBezTo>
                  <a:cubicBezTo>
                    <a:pt x="334" y="437"/>
                    <a:pt x="234" y="404"/>
                    <a:pt x="168" y="370"/>
                  </a:cubicBezTo>
                  <a:cubicBezTo>
                    <a:pt x="68" y="304"/>
                    <a:pt x="34" y="237"/>
                    <a:pt x="134" y="170"/>
                  </a:cubicBezTo>
                  <a:cubicBezTo>
                    <a:pt x="242" y="106"/>
                    <a:pt x="364" y="69"/>
                    <a:pt x="490" y="69"/>
                  </a:cubicBezTo>
                  <a:close/>
                  <a:moveTo>
                    <a:pt x="473" y="1"/>
                  </a:moveTo>
                  <a:cubicBezTo>
                    <a:pt x="334" y="1"/>
                    <a:pt x="195" y="34"/>
                    <a:pt x="68" y="104"/>
                  </a:cubicBezTo>
                  <a:cubicBezTo>
                    <a:pt x="1" y="137"/>
                    <a:pt x="1" y="237"/>
                    <a:pt x="1" y="304"/>
                  </a:cubicBezTo>
                  <a:cubicBezTo>
                    <a:pt x="34" y="370"/>
                    <a:pt x="68" y="404"/>
                    <a:pt x="134" y="437"/>
                  </a:cubicBezTo>
                  <a:cubicBezTo>
                    <a:pt x="234" y="504"/>
                    <a:pt x="334" y="537"/>
                    <a:pt x="434" y="571"/>
                  </a:cubicBezTo>
                  <a:cubicBezTo>
                    <a:pt x="601" y="604"/>
                    <a:pt x="768" y="637"/>
                    <a:pt x="935" y="671"/>
                  </a:cubicBezTo>
                  <a:lnTo>
                    <a:pt x="1287" y="671"/>
                  </a:lnTo>
                  <a:cubicBezTo>
                    <a:pt x="1303" y="705"/>
                    <a:pt x="1319" y="739"/>
                    <a:pt x="1335" y="771"/>
                  </a:cubicBezTo>
                  <a:cubicBezTo>
                    <a:pt x="1335" y="743"/>
                    <a:pt x="1335" y="716"/>
                    <a:pt x="1335" y="671"/>
                  </a:cubicBezTo>
                  <a:lnTo>
                    <a:pt x="1402" y="671"/>
                  </a:lnTo>
                  <a:cubicBezTo>
                    <a:pt x="1402" y="671"/>
                    <a:pt x="1379" y="671"/>
                    <a:pt x="1335" y="666"/>
                  </a:cubicBezTo>
                  <a:lnTo>
                    <a:pt x="1335" y="666"/>
                  </a:lnTo>
                  <a:cubicBezTo>
                    <a:pt x="1335" y="657"/>
                    <a:pt x="1335" y="647"/>
                    <a:pt x="1335" y="637"/>
                  </a:cubicBezTo>
                  <a:cubicBezTo>
                    <a:pt x="1302" y="537"/>
                    <a:pt x="1235" y="437"/>
                    <a:pt x="1168" y="337"/>
                  </a:cubicBezTo>
                  <a:cubicBezTo>
                    <a:pt x="994" y="119"/>
                    <a:pt x="734" y="1"/>
                    <a:pt x="4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7552132" y="4535798"/>
              <a:ext cx="16432" cy="22682"/>
            </a:xfrm>
            <a:custGeom>
              <a:avLst/>
              <a:gdLst/>
              <a:ahLst/>
              <a:cxnLst/>
              <a:rect l="l" t="t" r="r" b="b"/>
              <a:pathLst>
                <a:path w="702" h="969" extrusionOk="0">
                  <a:moveTo>
                    <a:pt x="534" y="1"/>
                  </a:moveTo>
                  <a:cubicBezTo>
                    <a:pt x="368" y="34"/>
                    <a:pt x="201" y="134"/>
                    <a:pt x="134" y="268"/>
                  </a:cubicBezTo>
                  <a:cubicBezTo>
                    <a:pt x="67" y="368"/>
                    <a:pt x="34" y="501"/>
                    <a:pt x="34" y="634"/>
                  </a:cubicBezTo>
                  <a:cubicBezTo>
                    <a:pt x="1" y="735"/>
                    <a:pt x="34" y="868"/>
                    <a:pt x="101" y="968"/>
                  </a:cubicBezTo>
                  <a:cubicBezTo>
                    <a:pt x="67" y="835"/>
                    <a:pt x="67" y="735"/>
                    <a:pt x="101" y="634"/>
                  </a:cubicBezTo>
                  <a:cubicBezTo>
                    <a:pt x="101" y="501"/>
                    <a:pt x="167" y="401"/>
                    <a:pt x="234" y="301"/>
                  </a:cubicBezTo>
                  <a:cubicBezTo>
                    <a:pt x="294" y="212"/>
                    <a:pt x="407" y="96"/>
                    <a:pt x="501" y="96"/>
                  </a:cubicBezTo>
                  <a:cubicBezTo>
                    <a:pt x="513" y="96"/>
                    <a:pt x="524" y="97"/>
                    <a:pt x="534" y="101"/>
                  </a:cubicBezTo>
                  <a:cubicBezTo>
                    <a:pt x="634" y="134"/>
                    <a:pt x="601" y="301"/>
                    <a:pt x="534" y="401"/>
                  </a:cubicBezTo>
                  <a:cubicBezTo>
                    <a:pt x="468" y="501"/>
                    <a:pt x="401" y="601"/>
                    <a:pt x="334" y="701"/>
                  </a:cubicBezTo>
                  <a:cubicBezTo>
                    <a:pt x="201" y="868"/>
                    <a:pt x="134" y="935"/>
                    <a:pt x="134" y="935"/>
                  </a:cubicBezTo>
                  <a:cubicBezTo>
                    <a:pt x="234" y="901"/>
                    <a:pt x="334" y="835"/>
                    <a:pt x="401" y="735"/>
                  </a:cubicBezTo>
                  <a:cubicBezTo>
                    <a:pt x="468" y="634"/>
                    <a:pt x="534" y="534"/>
                    <a:pt x="601" y="434"/>
                  </a:cubicBezTo>
                  <a:cubicBezTo>
                    <a:pt x="634" y="368"/>
                    <a:pt x="668" y="301"/>
                    <a:pt x="701" y="234"/>
                  </a:cubicBezTo>
                  <a:cubicBezTo>
                    <a:pt x="701" y="134"/>
                    <a:pt x="634" y="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7681733" y="4539707"/>
              <a:ext cx="60930" cy="52339"/>
            </a:xfrm>
            <a:custGeom>
              <a:avLst/>
              <a:gdLst/>
              <a:ahLst/>
              <a:cxnLst/>
              <a:rect l="l" t="t" r="r" b="b"/>
              <a:pathLst>
                <a:path w="2603" h="2236" extrusionOk="0">
                  <a:moveTo>
                    <a:pt x="2036" y="0"/>
                  </a:moveTo>
                  <a:cubicBezTo>
                    <a:pt x="1102" y="101"/>
                    <a:pt x="335" y="768"/>
                    <a:pt x="101" y="1668"/>
                  </a:cubicBezTo>
                  <a:cubicBezTo>
                    <a:pt x="34" y="1802"/>
                    <a:pt x="34" y="1935"/>
                    <a:pt x="1" y="2069"/>
                  </a:cubicBezTo>
                  <a:cubicBezTo>
                    <a:pt x="1" y="2135"/>
                    <a:pt x="1" y="2202"/>
                    <a:pt x="1" y="2235"/>
                  </a:cubicBezTo>
                  <a:cubicBezTo>
                    <a:pt x="34" y="2235"/>
                    <a:pt x="34" y="2035"/>
                    <a:pt x="134" y="1702"/>
                  </a:cubicBezTo>
                  <a:cubicBezTo>
                    <a:pt x="268" y="1268"/>
                    <a:pt x="535" y="901"/>
                    <a:pt x="868" y="634"/>
                  </a:cubicBezTo>
                  <a:cubicBezTo>
                    <a:pt x="1202" y="334"/>
                    <a:pt x="1602" y="167"/>
                    <a:pt x="2036" y="101"/>
                  </a:cubicBezTo>
                  <a:cubicBezTo>
                    <a:pt x="2369" y="67"/>
                    <a:pt x="2603" y="67"/>
                    <a:pt x="2603" y="67"/>
                  </a:cubicBezTo>
                  <a:cubicBezTo>
                    <a:pt x="2569" y="34"/>
                    <a:pt x="2503" y="0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721571" y="4469441"/>
              <a:ext cx="3909" cy="71861"/>
            </a:xfrm>
            <a:custGeom>
              <a:avLst/>
              <a:gdLst/>
              <a:ahLst/>
              <a:cxnLst/>
              <a:rect l="l" t="t" r="r" b="b"/>
              <a:pathLst>
                <a:path w="167" h="3070" extrusionOk="0">
                  <a:moveTo>
                    <a:pt x="34" y="0"/>
                  </a:moveTo>
                  <a:cubicBezTo>
                    <a:pt x="0" y="501"/>
                    <a:pt x="0" y="1034"/>
                    <a:pt x="34" y="1535"/>
                  </a:cubicBezTo>
                  <a:cubicBezTo>
                    <a:pt x="34" y="2035"/>
                    <a:pt x="67" y="2569"/>
                    <a:pt x="134" y="3069"/>
                  </a:cubicBezTo>
                  <a:cubicBezTo>
                    <a:pt x="167" y="2535"/>
                    <a:pt x="167" y="2035"/>
                    <a:pt x="134" y="1535"/>
                  </a:cubicBezTo>
                  <a:cubicBezTo>
                    <a:pt x="134" y="1001"/>
                    <a:pt x="100" y="5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608354" y="4576853"/>
              <a:ext cx="50771" cy="3488"/>
            </a:xfrm>
            <a:custGeom>
              <a:avLst/>
              <a:gdLst/>
              <a:ahLst/>
              <a:cxnLst/>
              <a:rect l="l" t="t" r="r" b="b"/>
              <a:pathLst>
                <a:path w="2169" h="149" extrusionOk="0">
                  <a:moveTo>
                    <a:pt x="2057" y="1"/>
                  </a:moveTo>
                  <a:cubicBezTo>
                    <a:pt x="1884" y="1"/>
                    <a:pt x="1526" y="24"/>
                    <a:pt x="1101" y="48"/>
                  </a:cubicBezTo>
                  <a:cubicBezTo>
                    <a:pt x="801" y="65"/>
                    <a:pt x="526" y="65"/>
                    <a:pt x="326" y="65"/>
                  </a:cubicBezTo>
                  <a:cubicBezTo>
                    <a:pt x="126" y="65"/>
                    <a:pt x="0" y="65"/>
                    <a:pt x="0" y="81"/>
                  </a:cubicBezTo>
                  <a:cubicBezTo>
                    <a:pt x="367" y="148"/>
                    <a:pt x="734" y="148"/>
                    <a:pt x="1101" y="148"/>
                  </a:cubicBezTo>
                  <a:cubicBezTo>
                    <a:pt x="1468" y="148"/>
                    <a:pt x="1835" y="81"/>
                    <a:pt x="2169" y="15"/>
                  </a:cubicBezTo>
                  <a:cubicBezTo>
                    <a:pt x="2169" y="5"/>
                    <a:pt x="2129" y="1"/>
                    <a:pt x="20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688778" y="4575613"/>
              <a:ext cx="4705" cy="10182"/>
            </a:xfrm>
            <a:custGeom>
              <a:avLst/>
              <a:gdLst/>
              <a:ahLst/>
              <a:cxnLst/>
              <a:rect l="l" t="t" r="r" b="b"/>
              <a:pathLst>
                <a:path w="201" h="435" extrusionOk="0">
                  <a:moveTo>
                    <a:pt x="200" y="1"/>
                  </a:moveTo>
                  <a:lnTo>
                    <a:pt x="200" y="1"/>
                  </a:lnTo>
                  <a:cubicBezTo>
                    <a:pt x="200" y="1"/>
                    <a:pt x="67" y="68"/>
                    <a:pt x="34" y="201"/>
                  </a:cubicBezTo>
                  <a:cubicBezTo>
                    <a:pt x="0" y="301"/>
                    <a:pt x="0" y="435"/>
                    <a:pt x="34" y="435"/>
                  </a:cubicBezTo>
                  <a:cubicBezTo>
                    <a:pt x="67" y="435"/>
                    <a:pt x="67" y="334"/>
                    <a:pt x="134" y="234"/>
                  </a:cubicBezTo>
                  <a:cubicBezTo>
                    <a:pt x="167" y="101"/>
                    <a:pt x="200" y="1"/>
                    <a:pt x="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7698913" y="4559228"/>
              <a:ext cx="7842" cy="7046"/>
            </a:xfrm>
            <a:custGeom>
              <a:avLst/>
              <a:gdLst/>
              <a:ahLst/>
              <a:cxnLst/>
              <a:rect l="l" t="t" r="r" b="b"/>
              <a:pathLst>
                <a:path w="335" h="301" extrusionOk="0">
                  <a:moveTo>
                    <a:pt x="301" y="0"/>
                  </a:moveTo>
                  <a:cubicBezTo>
                    <a:pt x="301" y="0"/>
                    <a:pt x="201" y="34"/>
                    <a:pt x="134" y="100"/>
                  </a:cubicBezTo>
                  <a:cubicBezTo>
                    <a:pt x="68" y="201"/>
                    <a:pt x="1" y="267"/>
                    <a:pt x="34" y="301"/>
                  </a:cubicBezTo>
                  <a:cubicBezTo>
                    <a:pt x="68" y="301"/>
                    <a:pt x="134" y="267"/>
                    <a:pt x="201" y="167"/>
                  </a:cubicBezTo>
                  <a:cubicBezTo>
                    <a:pt x="268" y="100"/>
                    <a:pt x="334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7713753" y="4550521"/>
              <a:ext cx="10627" cy="4822"/>
            </a:xfrm>
            <a:custGeom>
              <a:avLst/>
              <a:gdLst/>
              <a:ahLst/>
              <a:cxnLst/>
              <a:rect l="l" t="t" r="r" b="b"/>
              <a:pathLst>
                <a:path w="454" h="206" extrusionOk="0">
                  <a:moveTo>
                    <a:pt x="357" y="0"/>
                  </a:moveTo>
                  <a:cubicBezTo>
                    <a:pt x="314" y="0"/>
                    <a:pt x="257" y="11"/>
                    <a:pt x="201" y="39"/>
                  </a:cubicBezTo>
                  <a:cubicBezTo>
                    <a:pt x="67" y="72"/>
                    <a:pt x="1" y="172"/>
                    <a:pt x="34" y="206"/>
                  </a:cubicBezTo>
                  <a:cubicBezTo>
                    <a:pt x="67" y="206"/>
                    <a:pt x="134" y="139"/>
                    <a:pt x="234" y="106"/>
                  </a:cubicBezTo>
                  <a:cubicBezTo>
                    <a:pt x="334" y="72"/>
                    <a:pt x="434" y="72"/>
                    <a:pt x="434" y="39"/>
                  </a:cubicBezTo>
                  <a:cubicBezTo>
                    <a:pt x="454" y="20"/>
                    <a:pt x="417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731706" y="4547174"/>
              <a:ext cx="5501" cy="2715"/>
            </a:xfrm>
            <a:custGeom>
              <a:avLst/>
              <a:gdLst/>
              <a:ahLst/>
              <a:cxnLst/>
              <a:rect l="l" t="t" r="r" b="b"/>
              <a:pathLst>
                <a:path w="235" h="116" extrusionOk="0">
                  <a:moveTo>
                    <a:pt x="165" y="0"/>
                  </a:moveTo>
                  <a:cubicBezTo>
                    <a:pt x="145" y="0"/>
                    <a:pt x="123" y="4"/>
                    <a:pt x="101" y="15"/>
                  </a:cubicBezTo>
                  <a:cubicBezTo>
                    <a:pt x="34" y="48"/>
                    <a:pt x="1" y="82"/>
                    <a:pt x="1" y="115"/>
                  </a:cubicBezTo>
                  <a:lnTo>
                    <a:pt x="134" y="115"/>
                  </a:lnTo>
                  <a:cubicBezTo>
                    <a:pt x="201" y="82"/>
                    <a:pt x="234" y="48"/>
                    <a:pt x="234" y="15"/>
                  </a:cubicBezTo>
                  <a:cubicBezTo>
                    <a:pt x="234" y="15"/>
                    <a:pt x="205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705163" y="2673662"/>
              <a:ext cx="31249" cy="170243"/>
            </a:xfrm>
            <a:custGeom>
              <a:avLst/>
              <a:gdLst/>
              <a:ahLst/>
              <a:cxnLst/>
              <a:rect l="l" t="t" r="r" b="b"/>
              <a:pathLst>
                <a:path w="1335" h="7273" extrusionOk="0">
                  <a:moveTo>
                    <a:pt x="534" y="1"/>
                  </a:moveTo>
                  <a:cubicBezTo>
                    <a:pt x="534" y="368"/>
                    <a:pt x="568" y="735"/>
                    <a:pt x="668" y="1102"/>
                  </a:cubicBezTo>
                  <a:cubicBezTo>
                    <a:pt x="735" y="1468"/>
                    <a:pt x="801" y="1869"/>
                    <a:pt x="868" y="2302"/>
                  </a:cubicBezTo>
                  <a:cubicBezTo>
                    <a:pt x="901" y="2503"/>
                    <a:pt x="968" y="2736"/>
                    <a:pt x="1001" y="3003"/>
                  </a:cubicBezTo>
                  <a:cubicBezTo>
                    <a:pt x="1035" y="3236"/>
                    <a:pt x="1101" y="3470"/>
                    <a:pt x="1101" y="3737"/>
                  </a:cubicBezTo>
                  <a:cubicBezTo>
                    <a:pt x="1101" y="3837"/>
                    <a:pt x="1101" y="3937"/>
                    <a:pt x="1068" y="4070"/>
                  </a:cubicBezTo>
                  <a:cubicBezTo>
                    <a:pt x="1035" y="4170"/>
                    <a:pt x="968" y="4270"/>
                    <a:pt x="935" y="4404"/>
                  </a:cubicBezTo>
                  <a:cubicBezTo>
                    <a:pt x="835" y="4637"/>
                    <a:pt x="735" y="4838"/>
                    <a:pt x="668" y="5071"/>
                  </a:cubicBezTo>
                  <a:cubicBezTo>
                    <a:pt x="501" y="5505"/>
                    <a:pt x="401" y="5872"/>
                    <a:pt x="301" y="6205"/>
                  </a:cubicBezTo>
                  <a:cubicBezTo>
                    <a:pt x="167" y="6572"/>
                    <a:pt x="67" y="6906"/>
                    <a:pt x="1" y="7273"/>
                  </a:cubicBezTo>
                  <a:cubicBezTo>
                    <a:pt x="201" y="6972"/>
                    <a:pt x="334" y="6605"/>
                    <a:pt x="434" y="6272"/>
                  </a:cubicBezTo>
                  <a:cubicBezTo>
                    <a:pt x="568" y="5905"/>
                    <a:pt x="701" y="5571"/>
                    <a:pt x="868" y="5138"/>
                  </a:cubicBezTo>
                  <a:cubicBezTo>
                    <a:pt x="935" y="4938"/>
                    <a:pt x="1035" y="4704"/>
                    <a:pt x="1135" y="4471"/>
                  </a:cubicBezTo>
                  <a:cubicBezTo>
                    <a:pt x="1168" y="4371"/>
                    <a:pt x="1235" y="4237"/>
                    <a:pt x="1302" y="4137"/>
                  </a:cubicBezTo>
                  <a:cubicBezTo>
                    <a:pt x="1335" y="4004"/>
                    <a:pt x="1335" y="3870"/>
                    <a:pt x="1335" y="3703"/>
                  </a:cubicBezTo>
                  <a:cubicBezTo>
                    <a:pt x="1335" y="3470"/>
                    <a:pt x="1268" y="3203"/>
                    <a:pt x="1235" y="2936"/>
                  </a:cubicBezTo>
                  <a:cubicBezTo>
                    <a:pt x="1168" y="2703"/>
                    <a:pt x="1135" y="2469"/>
                    <a:pt x="1068" y="2236"/>
                  </a:cubicBezTo>
                  <a:cubicBezTo>
                    <a:pt x="1001" y="1835"/>
                    <a:pt x="901" y="1435"/>
                    <a:pt x="835" y="1068"/>
                  </a:cubicBezTo>
                  <a:cubicBezTo>
                    <a:pt x="768" y="701"/>
                    <a:pt x="668" y="368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8091648" y="2686934"/>
              <a:ext cx="73429" cy="323281"/>
            </a:xfrm>
            <a:custGeom>
              <a:avLst/>
              <a:gdLst/>
              <a:ahLst/>
              <a:cxnLst/>
              <a:rect l="l" t="t" r="r" b="b"/>
              <a:pathLst>
                <a:path w="3137" h="13811" extrusionOk="0">
                  <a:moveTo>
                    <a:pt x="0" y="1"/>
                  </a:moveTo>
                  <a:lnTo>
                    <a:pt x="0" y="1"/>
                  </a:lnTo>
                  <a:cubicBezTo>
                    <a:pt x="301" y="4404"/>
                    <a:pt x="734" y="9374"/>
                    <a:pt x="834" y="13811"/>
                  </a:cubicBezTo>
                  <a:cubicBezTo>
                    <a:pt x="1535" y="13510"/>
                    <a:pt x="3136" y="12343"/>
                    <a:pt x="3136" y="12176"/>
                  </a:cubicBezTo>
                  <a:cubicBezTo>
                    <a:pt x="3136" y="12176"/>
                    <a:pt x="1001" y="477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7092269" y="3177249"/>
              <a:ext cx="1208716" cy="905004"/>
            </a:xfrm>
            <a:custGeom>
              <a:avLst/>
              <a:gdLst/>
              <a:ahLst/>
              <a:cxnLst/>
              <a:rect l="l" t="t" r="r" b="b"/>
              <a:pathLst>
                <a:path w="51638" h="38663" extrusionOk="0">
                  <a:moveTo>
                    <a:pt x="18229" y="1"/>
                  </a:moveTo>
                  <a:cubicBezTo>
                    <a:pt x="17459" y="1"/>
                    <a:pt x="16902" y="63"/>
                    <a:pt x="16612" y="201"/>
                  </a:cubicBezTo>
                  <a:cubicBezTo>
                    <a:pt x="13643" y="1569"/>
                    <a:pt x="0" y="35293"/>
                    <a:pt x="0" y="35293"/>
                  </a:cubicBezTo>
                  <a:lnTo>
                    <a:pt x="9207" y="38662"/>
                  </a:lnTo>
                  <a:lnTo>
                    <a:pt x="21682" y="10742"/>
                  </a:lnTo>
                  <a:cubicBezTo>
                    <a:pt x="21682" y="10742"/>
                    <a:pt x="42260" y="18497"/>
                    <a:pt x="47314" y="18497"/>
                  </a:cubicBezTo>
                  <a:cubicBezTo>
                    <a:pt x="47542" y="18497"/>
                    <a:pt x="47739" y="18481"/>
                    <a:pt x="47901" y="18448"/>
                  </a:cubicBezTo>
                  <a:cubicBezTo>
                    <a:pt x="51637" y="17647"/>
                    <a:pt x="50069" y="5205"/>
                    <a:pt x="50069" y="5205"/>
                  </a:cubicBezTo>
                  <a:cubicBezTo>
                    <a:pt x="50069" y="5205"/>
                    <a:pt x="25269" y="1"/>
                    <a:pt x="18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7462346" y="3341234"/>
              <a:ext cx="751170" cy="1189195"/>
            </a:xfrm>
            <a:custGeom>
              <a:avLst/>
              <a:gdLst/>
              <a:ahLst/>
              <a:cxnLst/>
              <a:rect l="l" t="t" r="r" b="b"/>
              <a:pathLst>
                <a:path w="32091" h="50804" extrusionOk="0">
                  <a:moveTo>
                    <a:pt x="20615" y="0"/>
                  </a:moveTo>
                  <a:cubicBezTo>
                    <a:pt x="20148" y="134"/>
                    <a:pt x="2502" y="7405"/>
                    <a:pt x="1268" y="9740"/>
                  </a:cubicBezTo>
                  <a:cubicBezTo>
                    <a:pt x="1" y="12075"/>
                    <a:pt x="3103" y="50803"/>
                    <a:pt x="3103" y="50803"/>
                  </a:cubicBezTo>
                  <a:lnTo>
                    <a:pt x="13143" y="50803"/>
                  </a:lnTo>
                  <a:lnTo>
                    <a:pt x="12510" y="16379"/>
                  </a:lnTo>
                  <a:lnTo>
                    <a:pt x="32090" y="11408"/>
                  </a:lnTo>
                  <a:lnTo>
                    <a:pt x="206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7576335" y="3416953"/>
              <a:ext cx="639516" cy="193674"/>
            </a:xfrm>
            <a:custGeom>
              <a:avLst/>
              <a:gdLst/>
              <a:ahLst/>
              <a:cxnLst/>
              <a:rect l="l" t="t" r="r" b="b"/>
              <a:pathLst>
                <a:path w="27321" h="8274" extrusionOk="0">
                  <a:moveTo>
                    <a:pt x="1" y="1"/>
                  </a:moveTo>
                  <a:cubicBezTo>
                    <a:pt x="67" y="34"/>
                    <a:pt x="168" y="101"/>
                    <a:pt x="234" y="134"/>
                  </a:cubicBezTo>
                  <a:lnTo>
                    <a:pt x="1001" y="501"/>
                  </a:lnTo>
                  <a:cubicBezTo>
                    <a:pt x="1302" y="668"/>
                    <a:pt x="1702" y="868"/>
                    <a:pt x="2202" y="1068"/>
                  </a:cubicBezTo>
                  <a:cubicBezTo>
                    <a:pt x="2669" y="1268"/>
                    <a:pt x="3203" y="1535"/>
                    <a:pt x="3803" y="1769"/>
                  </a:cubicBezTo>
                  <a:cubicBezTo>
                    <a:pt x="4971" y="2269"/>
                    <a:pt x="6439" y="2836"/>
                    <a:pt x="8040" y="3403"/>
                  </a:cubicBezTo>
                  <a:cubicBezTo>
                    <a:pt x="9674" y="3937"/>
                    <a:pt x="11476" y="4504"/>
                    <a:pt x="13377" y="5071"/>
                  </a:cubicBezTo>
                  <a:cubicBezTo>
                    <a:pt x="17180" y="6139"/>
                    <a:pt x="20649" y="6939"/>
                    <a:pt x="23184" y="7506"/>
                  </a:cubicBezTo>
                  <a:cubicBezTo>
                    <a:pt x="24452" y="7773"/>
                    <a:pt x="25486" y="7973"/>
                    <a:pt x="26219" y="8107"/>
                  </a:cubicBezTo>
                  <a:lnTo>
                    <a:pt x="27053" y="8240"/>
                  </a:lnTo>
                  <a:cubicBezTo>
                    <a:pt x="27120" y="8273"/>
                    <a:pt x="27220" y="8273"/>
                    <a:pt x="27320" y="8273"/>
                  </a:cubicBezTo>
                  <a:cubicBezTo>
                    <a:pt x="27220" y="8240"/>
                    <a:pt x="27120" y="8240"/>
                    <a:pt x="27020" y="8207"/>
                  </a:cubicBezTo>
                  <a:lnTo>
                    <a:pt x="26219" y="8040"/>
                  </a:lnTo>
                  <a:lnTo>
                    <a:pt x="23217" y="7339"/>
                  </a:lnTo>
                  <a:cubicBezTo>
                    <a:pt x="20716" y="6772"/>
                    <a:pt x="17213" y="5938"/>
                    <a:pt x="13410" y="4838"/>
                  </a:cubicBezTo>
                  <a:cubicBezTo>
                    <a:pt x="11542" y="4304"/>
                    <a:pt x="9741" y="3737"/>
                    <a:pt x="8107" y="3170"/>
                  </a:cubicBezTo>
                  <a:cubicBezTo>
                    <a:pt x="6505" y="2636"/>
                    <a:pt x="5038" y="2102"/>
                    <a:pt x="3837" y="1602"/>
                  </a:cubicBezTo>
                  <a:cubicBezTo>
                    <a:pt x="3236" y="1368"/>
                    <a:pt x="2703" y="1168"/>
                    <a:pt x="2236" y="968"/>
                  </a:cubicBezTo>
                  <a:cubicBezTo>
                    <a:pt x="1769" y="768"/>
                    <a:pt x="1368" y="568"/>
                    <a:pt x="1035" y="434"/>
                  </a:cubicBezTo>
                  <a:lnTo>
                    <a:pt x="268" y="101"/>
                  </a:lnTo>
                  <a:cubicBezTo>
                    <a:pt x="168" y="34"/>
                    <a:pt x="10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7477185" y="3495809"/>
              <a:ext cx="132767" cy="281897"/>
            </a:xfrm>
            <a:custGeom>
              <a:avLst/>
              <a:gdLst/>
              <a:ahLst/>
              <a:cxnLst/>
              <a:rect l="l" t="t" r="r" b="b"/>
              <a:pathLst>
                <a:path w="5672" h="12043" extrusionOk="0">
                  <a:moveTo>
                    <a:pt x="5671" y="1"/>
                  </a:moveTo>
                  <a:lnTo>
                    <a:pt x="5671" y="1"/>
                  </a:lnTo>
                  <a:cubicBezTo>
                    <a:pt x="5471" y="34"/>
                    <a:pt x="5304" y="101"/>
                    <a:pt x="5104" y="168"/>
                  </a:cubicBezTo>
                  <a:cubicBezTo>
                    <a:pt x="4604" y="334"/>
                    <a:pt x="4103" y="535"/>
                    <a:pt x="3603" y="768"/>
                  </a:cubicBezTo>
                  <a:cubicBezTo>
                    <a:pt x="2902" y="1102"/>
                    <a:pt x="2202" y="1535"/>
                    <a:pt x="1602" y="2069"/>
                  </a:cubicBezTo>
                  <a:cubicBezTo>
                    <a:pt x="868" y="2703"/>
                    <a:pt x="334" y="3603"/>
                    <a:pt x="134" y="4571"/>
                  </a:cubicBezTo>
                  <a:cubicBezTo>
                    <a:pt x="0" y="5538"/>
                    <a:pt x="0" y="6539"/>
                    <a:pt x="134" y="7506"/>
                  </a:cubicBezTo>
                  <a:cubicBezTo>
                    <a:pt x="234" y="8374"/>
                    <a:pt x="301" y="9207"/>
                    <a:pt x="367" y="9875"/>
                  </a:cubicBezTo>
                  <a:cubicBezTo>
                    <a:pt x="434" y="10508"/>
                    <a:pt x="501" y="11042"/>
                    <a:pt x="534" y="11442"/>
                  </a:cubicBezTo>
                  <a:cubicBezTo>
                    <a:pt x="534" y="11643"/>
                    <a:pt x="567" y="11843"/>
                    <a:pt x="634" y="12043"/>
                  </a:cubicBezTo>
                  <a:cubicBezTo>
                    <a:pt x="634" y="11843"/>
                    <a:pt x="668" y="11643"/>
                    <a:pt x="634" y="11442"/>
                  </a:cubicBezTo>
                  <a:cubicBezTo>
                    <a:pt x="601" y="11009"/>
                    <a:pt x="601" y="10542"/>
                    <a:pt x="534" y="9841"/>
                  </a:cubicBezTo>
                  <a:cubicBezTo>
                    <a:pt x="501" y="9141"/>
                    <a:pt x="434" y="8374"/>
                    <a:pt x="367" y="7473"/>
                  </a:cubicBezTo>
                  <a:cubicBezTo>
                    <a:pt x="234" y="6539"/>
                    <a:pt x="234" y="5572"/>
                    <a:pt x="367" y="4638"/>
                  </a:cubicBezTo>
                  <a:cubicBezTo>
                    <a:pt x="567" y="3704"/>
                    <a:pt x="1034" y="2836"/>
                    <a:pt x="1768" y="2202"/>
                  </a:cubicBezTo>
                  <a:cubicBezTo>
                    <a:pt x="2335" y="1669"/>
                    <a:pt x="2969" y="1235"/>
                    <a:pt x="3703" y="902"/>
                  </a:cubicBezTo>
                  <a:cubicBezTo>
                    <a:pt x="4904" y="334"/>
                    <a:pt x="5671" y="68"/>
                    <a:pt x="5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7698141" y="3699608"/>
              <a:ext cx="55452" cy="24227"/>
            </a:xfrm>
            <a:custGeom>
              <a:avLst/>
              <a:gdLst/>
              <a:ahLst/>
              <a:cxnLst/>
              <a:rect l="l" t="t" r="r" b="b"/>
              <a:pathLst>
                <a:path w="2369" h="1035" extrusionOk="0">
                  <a:moveTo>
                    <a:pt x="0" y="0"/>
                  </a:moveTo>
                  <a:cubicBezTo>
                    <a:pt x="334" y="267"/>
                    <a:pt x="701" y="467"/>
                    <a:pt x="1135" y="634"/>
                  </a:cubicBezTo>
                  <a:cubicBezTo>
                    <a:pt x="1502" y="834"/>
                    <a:pt x="1935" y="967"/>
                    <a:pt x="2369" y="1034"/>
                  </a:cubicBezTo>
                  <a:cubicBezTo>
                    <a:pt x="1635" y="567"/>
                    <a:pt x="834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7718434" y="3674610"/>
              <a:ext cx="39840" cy="52339"/>
            </a:xfrm>
            <a:custGeom>
              <a:avLst/>
              <a:gdLst/>
              <a:ahLst/>
              <a:cxnLst/>
              <a:rect l="l" t="t" r="r" b="b"/>
              <a:pathLst>
                <a:path w="1702" h="2236" extrusionOk="0">
                  <a:moveTo>
                    <a:pt x="1" y="1"/>
                  </a:moveTo>
                  <a:cubicBezTo>
                    <a:pt x="17" y="21"/>
                    <a:pt x="34" y="41"/>
                    <a:pt x="50" y="61"/>
                  </a:cubicBezTo>
                  <a:lnTo>
                    <a:pt x="50" y="61"/>
                  </a:lnTo>
                  <a:cubicBezTo>
                    <a:pt x="44" y="41"/>
                    <a:pt x="39" y="21"/>
                    <a:pt x="34" y="1"/>
                  </a:cubicBezTo>
                  <a:close/>
                  <a:moveTo>
                    <a:pt x="50" y="61"/>
                  </a:moveTo>
                  <a:cubicBezTo>
                    <a:pt x="294" y="969"/>
                    <a:pt x="886" y="1746"/>
                    <a:pt x="1702" y="2236"/>
                  </a:cubicBezTo>
                  <a:cubicBezTo>
                    <a:pt x="1402" y="1835"/>
                    <a:pt x="1135" y="1468"/>
                    <a:pt x="801" y="1135"/>
                  </a:cubicBezTo>
                  <a:cubicBezTo>
                    <a:pt x="581" y="756"/>
                    <a:pt x="330" y="408"/>
                    <a:pt x="50" y="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7754363" y="3712083"/>
              <a:ext cx="54680" cy="85133"/>
            </a:xfrm>
            <a:custGeom>
              <a:avLst/>
              <a:gdLst/>
              <a:ahLst/>
              <a:cxnLst/>
              <a:rect l="l" t="t" r="r" b="b"/>
              <a:pathLst>
                <a:path w="2336" h="3637" extrusionOk="0">
                  <a:moveTo>
                    <a:pt x="2335" y="1"/>
                  </a:moveTo>
                  <a:cubicBezTo>
                    <a:pt x="2102" y="101"/>
                    <a:pt x="1868" y="134"/>
                    <a:pt x="1601" y="134"/>
                  </a:cubicBezTo>
                  <a:cubicBezTo>
                    <a:pt x="1301" y="101"/>
                    <a:pt x="1034" y="101"/>
                    <a:pt x="734" y="101"/>
                  </a:cubicBezTo>
                  <a:cubicBezTo>
                    <a:pt x="534" y="134"/>
                    <a:pt x="367" y="234"/>
                    <a:pt x="234" y="368"/>
                  </a:cubicBezTo>
                  <a:cubicBezTo>
                    <a:pt x="100" y="535"/>
                    <a:pt x="34" y="735"/>
                    <a:pt x="34" y="935"/>
                  </a:cubicBezTo>
                  <a:cubicBezTo>
                    <a:pt x="0" y="1835"/>
                    <a:pt x="34" y="2736"/>
                    <a:pt x="134" y="3637"/>
                  </a:cubicBezTo>
                  <a:cubicBezTo>
                    <a:pt x="267" y="2736"/>
                    <a:pt x="300" y="1835"/>
                    <a:pt x="267" y="968"/>
                  </a:cubicBezTo>
                  <a:cubicBezTo>
                    <a:pt x="234" y="635"/>
                    <a:pt x="467" y="368"/>
                    <a:pt x="767" y="301"/>
                  </a:cubicBezTo>
                  <a:cubicBezTo>
                    <a:pt x="945" y="301"/>
                    <a:pt x="1138" y="286"/>
                    <a:pt x="1326" y="286"/>
                  </a:cubicBezTo>
                  <a:cubicBezTo>
                    <a:pt x="1420" y="286"/>
                    <a:pt x="1512" y="290"/>
                    <a:pt x="1601" y="301"/>
                  </a:cubicBezTo>
                  <a:cubicBezTo>
                    <a:pt x="1801" y="301"/>
                    <a:pt x="2002" y="234"/>
                    <a:pt x="2168" y="168"/>
                  </a:cubicBezTo>
                  <a:cubicBezTo>
                    <a:pt x="2302" y="68"/>
                    <a:pt x="2335" y="1"/>
                    <a:pt x="2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7687983" y="2042815"/>
              <a:ext cx="196014" cy="303876"/>
            </a:xfrm>
            <a:custGeom>
              <a:avLst/>
              <a:gdLst/>
              <a:ahLst/>
              <a:cxnLst/>
              <a:rect l="l" t="t" r="r" b="b"/>
              <a:pathLst>
                <a:path w="8374" h="12982" extrusionOk="0">
                  <a:moveTo>
                    <a:pt x="5905" y="0"/>
                  </a:moveTo>
                  <a:lnTo>
                    <a:pt x="3303" y="400"/>
                  </a:lnTo>
                  <a:cubicBezTo>
                    <a:pt x="1769" y="901"/>
                    <a:pt x="1" y="1901"/>
                    <a:pt x="868" y="6672"/>
                  </a:cubicBezTo>
                  <a:cubicBezTo>
                    <a:pt x="1268" y="8773"/>
                    <a:pt x="1769" y="10941"/>
                    <a:pt x="3170" y="12509"/>
                  </a:cubicBezTo>
                  <a:cubicBezTo>
                    <a:pt x="3309" y="12822"/>
                    <a:pt x="3593" y="12981"/>
                    <a:pt x="3876" y="12981"/>
                  </a:cubicBezTo>
                  <a:cubicBezTo>
                    <a:pt x="4135" y="12981"/>
                    <a:pt x="4394" y="12847"/>
                    <a:pt x="4537" y="12576"/>
                  </a:cubicBezTo>
                  <a:cubicBezTo>
                    <a:pt x="6139" y="10841"/>
                    <a:pt x="7506" y="8773"/>
                    <a:pt x="7940" y="6438"/>
                  </a:cubicBezTo>
                  <a:cubicBezTo>
                    <a:pt x="8373" y="4136"/>
                    <a:pt x="7740" y="1501"/>
                    <a:pt x="59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7744205" y="2008455"/>
              <a:ext cx="263943" cy="614517"/>
            </a:xfrm>
            <a:custGeom>
              <a:avLst/>
              <a:gdLst/>
              <a:ahLst/>
              <a:cxnLst/>
              <a:rect l="l" t="t" r="r" b="b"/>
              <a:pathLst>
                <a:path w="11276" h="26253" extrusionOk="0">
                  <a:moveTo>
                    <a:pt x="6539" y="0"/>
                  </a:moveTo>
                  <a:lnTo>
                    <a:pt x="1" y="4837"/>
                  </a:lnTo>
                  <a:cubicBezTo>
                    <a:pt x="1" y="4837"/>
                    <a:pt x="34" y="10808"/>
                    <a:pt x="201" y="14211"/>
                  </a:cubicBezTo>
                  <a:cubicBezTo>
                    <a:pt x="334" y="17646"/>
                    <a:pt x="3670" y="18047"/>
                    <a:pt x="3670" y="18047"/>
                  </a:cubicBezTo>
                  <a:cubicBezTo>
                    <a:pt x="3670" y="18047"/>
                    <a:pt x="3770" y="20415"/>
                    <a:pt x="3837" y="22617"/>
                  </a:cubicBezTo>
                  <a:cubicBezTo>
                    <a:pt x="3870" y="24618"/>
                    <a:pt x="5504" y="26253"/>
                    <a:pt x="7539" y="26253"/>
                  </a:cubicBezTo>
                  <a:cubicBezTo>
                    <a:pt x="9607" y="26253"/>
                    <a:pt x="11275" y="24551"/>
                    <a:pt x="11242" y="22517"/>
                  </a:cubicBezTo>
                  <a:lnTo>
                    <a:pt x="11142" y="6305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830082" y="2397281"/>
              <a:ext cx="103882" cy="54165"/>
            </a:xfrm>
            <a:custGeom>
              <a:avLst/>
              <a:gdLst/>
              <a:ahLst/>
              <a:cxnLst/>
              <a:rect l="l" t="t" r="r" b="b"/>
              <a:pathLst>
                <a:path w="4438" h="2314" extrusionOk="0">
                  <a:moveTo>
                    <a:pt x="4437" y="0"/>
                  </a:moveTo>
                  <a:cubicBezTo>
                    <a:pt x="3136" y="901"/>
                    <a:pt x="1602" y="1401"/>
                    <a:pt x="1" y="1435"/>
                  </a:cubicBezTo>
                  <a:lnTo>
                    <a:pt x="68" y="2302"/>
                  </a:lnTo>
                  <a:cubicBezTo>
                    <a:pt x="196" y="2310"/>
                    <a:pt x="321" y="2313"/>
                    <a:pt x="442" y="2313"/>
                  </a:cubicBezTo>
                  <a:cubicBezTo>
                    <a:pt x="3481" y="2313"/>
                    <a:pt x="4437" y="1"/>
                    <a:pt x="44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835559" y="2311379"/>
              <a:ext cx="42180" cy="35977"/>
            </a:xfrm>
            <a:custGeom>
              <a:avLst/>
              <a:gdLst/>
              <a:ahLst/>
              <a:cxnLst/>
              <a:rect l="l" t="t" r="r" b="b"/>
              <a:pathLst>
                <a:path w="1802" h="1537" extrusionOk="0">
                  <a:moveTo>
                    <a:pt x="1101" y="1"/>
                  </a:moveTo>
                  <a:cubicBezTo>
                    <a:pt x="801" y="1"/>
                    <a:pt x="501" y="234"/>
                    <a:pt x="467" y="568"/>
                  </a:cubicBezTo>
                  <a:cubicBezTo>
                    <a:pt x="444" y="562"/>
                    <a:pt x="422" y="560"/>
                    <a:pt x="399" y="560"/>
                  </a:cubicBezTo>
                  <a:cubicBezTo>
                    <a:pt x="289" y="560"/>
                    <a:pt x="183" y="624"/>
                    <a:pt x="100" y="735"/>
                  </a:cubicBezTo>
                  <a:cubicBezTo>
                    <a:pt x="34" y="835"/>
                    <a:pt x="0" y="1002"/>
                    <a:pt x="67" y="1135"/>
                  </a:cubicBezTo>
                  <a:lnTo>
                    <a:pt x="34" y="935"/>
                  </a:lnTo>
                  <a:lnTo>
                    <a:pt x="34" y="935"/>
                  </a:lnTo>
                  <a:cubicBezTo>
                    <a:pt x="100" y="1168"/>
                    <a:pt x="267" y="1369"/>
                    <a:pt x="501" y="1469"/>
                  </a:cubicBezTo>
                  <a:cubicBezTo>
                    <a:pt x="632" y="1512"/>
                    <a:pt x="769" y="1537"/>
                    <a:pt x="905" y="1537"/>
                  </a:cubicBezTo>
                  <a:cubicBezTo>
                    <a:pt x="1079" y="1537"/>
                    <a:pt x="1251" y="1496"/>
                    <a:pt x="1401" y="1402"/>
                  </a:cubicBezTo>
                  <a:cubicBezTo>
                    <a:pt x="1668" y="1202"/>
                    <a:pt x="1802" y="902"/>
                    <a:pt x="1768" y="568"/>
                  </a:cubicBezTo>
                  <a:cubicBezTo>
                    <a:pt x="1702" y="268"/>
                    <a:pt x="1435" y="34"/>
                    <a:pt x="11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760612" y="2209024"/>
              <a:ext cx="21886" cy="20505"/>
            </a:xfrm>
            <a:custGeom>
              <a:avLst/>
              <a:gdLst/>
              <a:ahLst/>
              <a:cxnLst/>
              <a:rect l="l" t="t" r="r" b="b"/>
              <a:pathLst>
                <a:path w="935" h="876" extrusionOk="0">
                  <a:moveTo>
                    <a:pt x="442" y="1"/>
                  </a:moveTo>
                  <a:cubicBezTo>
                    <a:pt x="205" y="1"/>
                    <a:pt x="31" y="188"/>
                    <a:pt x="0" y="404"/>
                  </a:cubicBezTo>
                  <a:cubicBezTo>
                    <a:pt x="0" y="671"/>
                    <a:pt x="200" y="871"/>
                    <a:pt x="467" y="871"/>
                  </a:cubicBezTo>
                  <a:cubicBezTo>
                    <a:pt x="484" y="874"/>
                    <a:pt x="502" y="875"/>
                    <a:pt x="519" y="875"/>
                  </a:cubicBezTo>
                  <a:cubicBezTo>
                    <a:pt x="734" y="875"/>
                    <a:pt x="934" y="687"/>
                    <a:pt x="934" y="471"/>
                  </a:cubicBezTo>
                  <a:cubicBezTo>
                    <a:pt x="934" y="204"/>
                    <a:pt x="734" y="4"/>
                    <a:pt x="500" y="4"/>
                  </a:cubicBezTo>
                  <a:cubicBezTo>
                    <a:pt x="481" y="2"/>
                    <a:pt x="461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760612" y="2198186"/>
              <a:ext cx="45294" cy="11797"/>
            </a:xfrm>
            <a:custGeom>
              <a:avLst/>
              <a:gdLst/>
              <a:ahLst/>
              <a:cxnLst/>
              <a:rect l="l" t="t" r="r" b="b"/>
              <a:pathLst>
                <a:path w="1935" h="504" extrusionOk="0">
                  <a:moveTo>
                    <a:pt x="934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33" y="334"/>
                    <a:pt x="0" y="467"/>
                    <a:pt x="33" y="501"/>
                  </a:cubicBezTo>
                  <a:cubicBezTo>
                    <a:pt x="37" y="503"/>
                    <a:pt x="42" y="503"/>
                    <a:pt x="48" y="503"/>
                  </a:cubicBezTo>
                  <a:cubicBezTo>
                    <a:pt x="134" y="503"/>
                    <a:pt x="424" y="298"/>
                    <a:pt x="847" y="298"/>
                  </a:cubicBezTo>
                  <a:cubicBezTo>
                    <a:pt x="876" y="298"/>
                    <a:pt x="905" y="298"/>
                    <a:pt x="934" y="300"/>
                  </a:cubicBezTo>
                  <a:cubicBezTo>
                    <a:pt x="1372" y="300"/>
                    <a:pt x="1708" y="479"/>
                    <a:pt x="1829" y="479"/>
                  </a:cubicBezTo>
                  <a:cubicBezTo>
                    <a:pt x="1847" y="479"/>
                    <a:pt x="1860" y="476"/>
                    <a:pt x="1868" y="467"/>
                  </a:cubicBezTo>
                  <a:cubicBezTo>
                    <a:pt x="1935" y="434"/>
                    <a:pt x="1835" y="334"/>
                    <a:pt x="1668" y="234"/>
                  </a:cubicBezTo>
                  <a:cubicBezTo>
                    <a:pt x="1468" y="67"/>
                    <a:pt x="1201" y="0"/>
                    <a:pt x="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879282" y="2209796"/>
              <a:ext cx="21886" cy="21207"/>
            </a:xfrm>
            <a:custGeom>
              <a:avLst/>
              <a:gdLst/>
              <a:ahLst/>
              <a:cxnLst/>
              <a:rect l="l" t="t" r="r" b="b"/>
              <a:pathLst>
                <a:path w="935" h="906" extrusionOk="0">
                  <a:moveTo>
                    <a:pt x="416" y="1"/>
                  </a:moveTo>
                  <a:cubicBezTo>
                    <a:pt x="201" y="1"/>
                    <a:pt x="0" y="189"/>
                    <a:pt x="0" y="405"/>
                  </a:cubicBezTo>
                  <a:cubicBezTo>
                    <a:pt x="0" y="672"/>
                    <a:pt x="200" y="872"/>
                    <a:pt x="434" y="905"/>
                  </a:cubicBezTo>
                  <a:cubicBezTo>
                    <a:pt x="701" y="905"/>
                    <a:pt x="901" y="738"/>
                    <a:pt x="934" y="472"/>
                  </a:cubicBezTo>
                  <a:cubicBezTo>
                    <a:pt x="934" y="238"/>
                    <a:pt x="734" y="5"/>
                    <a:pt x="467" y="5"/>
                  </a:cubicBezTo>
                  <a:cubicBezTo>
                    <a:pt x="450" y="2"/>
                    <a:pt x="433" y="1"/>
                    <a:pt x="4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876146" y="2200363"/>
              <a:ext cx="45317" cy="11353"/>
            </a:xfrm>
            <a:custGeom>
              <a:avLst/>
              <a:gdLst/>
              <a:ahLst/>
              <a:cxnLst/>
              <a:rect l="l" t="t" r="r" b="b"/>
              <a:pathLst>
                <a:path w="1936" h="485" extrusionOk="0">
                  <a:moveTo>
                    <a:pt x="1062" y="1"/>
                  </a:moveTo>
                  <a:cubicBezTo>
                    <a:pt x="1030" y="1"/>
                    <a:pt x="999" y="3"/>
                    <a:pt x="968" y="7"/>
                  </a:cubicBezTo>
                  <a:cubicBezTo>
                    <a:pt x="934" y="3"/>
                    <a:pt x="899" y="1"/>
                    <a:pt x="865" y="1"/>
                  </a:cubicBezTo>
                  <a:cubicBezTo>
                    <a:pt x="634" y="1"/>
                    <a:pt x="409" y="96"/>
                    <a:pt x="234" y="241"/>
                  </a:cubicBezTo>
                  <a:cubicBezTo>
                    <a:pt x="68" y="341"/>
                    <a:pt x="1" y="474"/>
                    <a:pt x="34" y="474"/>
                  </a:cubicBezTo>
                  <a:cubicBezTo>
                    <a:pt x="42" y="482"/>
                    <a:pt x="53" y="485"/>
                    <a:pt x="67" y="485"/>
                  </a:cubicBezTo>
                  <a:cubicBezTo>
                    <a:pt x="184" y="485"/>
                    <a:pt x="524" y="274"/>
                    <a:pt x="968" y="274"/>
                  </a:cubicBezTo>
                  <a:cubicBezTo>
                    <a:pt x="1413" y="274"/>
                    <a:pt x="1752" y="485"/>
                    <a:pt x="1869" y="485"/>
                  </a:cubicBezTo>
                  <a:cubicBezTo>
                    <a:pt x="1884" y="485"/>
                    <a:pt x="1895" y="482"/>
                    <a:pt x="1902" y="474"/>
                  </a:cubicBezTo>
                  <a:cubicBezTo>
                    <a:pt x="1936" y="408"/>
                    <a:pt x="1869" y="341"/>
                    <a:pt x="1702" y="207"/>
                  </a:cubicBezTo>
                  <a:cubicBezTo>
                    <a:pt x="1499" y="92"/>
                    <a:pt x="1271" y="1"/>
                    <a:pt x="10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803540" y="2200527"/>
              <a:ext cx="35954" cy="99693"/>
            </a:xfrm>
            <a:custGeom>
              <a:avLst/>
              <a:gdLst/>
              <a:ahLst/>
              <a:cxnLst/>
              <a:rect l="l" t="t" r="r" b="b"/>
              <a:pathLst>
                <a:path w="1536" h="4259" extrusionOk="0">
                  <a:moveTo>
                    <a:pt x="1535" y="0"/>
                  </a:moveTo>
                  <a:cubicBezTo>
                    <a:pt x="1101" y="834"/>
                    <a:pt x="768" y="1668"/>
                    <a:pt x="468" y="2502"/>
                  </a:cubicBezTo>
                  <a:cubicBezTo>
                    <a:pt x="334" y="2869"/>
                    <a:pt x="234" y="3203"/>
                    <a:pt x="101" y="3503"/>
                  </a:cubicBezTo>
                  <a:cubicBezTo>
                    <a:pt x="34" y="3670"/>
                    <a:pt x="1" y="3836"/>
                    <a:pt x="34" y="4003"/>
                  </a:cubicBezTo>
                  <a:cubicBezTo>
                    <a:pt x="67" y="4103"/>
                    <a:pt x="167" y="4170"/>
                    <a:pt x="234" y="4203"/>
                  </a:cubicBezTo>
                  <a:cubicBezTo>
                    <a:pt x="334" y="4203"/>
                    <a:pt x="401" y="4237"/>
                    <a:pt x="468" y="4237"/>
                  </a:cubicBezTo>
                  <a:cubicBezTo>
                    <a:pt x="578" y="4250"/>
                    <a:pt x="695" y="4259"/>
                    <a:pt x="812" y="4259"/>
                  </a:cubicBezTo>
                  <a:cubicBezTo>
                    <a:pt x="978" y="4259"/>
                    <a:pt x="1145" y="4242"/>
                    <a:pt x="1302" y="4203"/>
                  </a:cubicBezTo>
                  <a:cubicBezTo>
                    <a:pt x="1035" y="4137"/>
                    <a:pt x="768" y="4070"/>
                    <a:pt x="468" y="4070"/>
                  </a:cubicBezTo>
                  <a:cubicBezTo>
                    <a:pt x="368" y="4070"/>
                    <a:pt x="234" y="4036"/>
                    <a:pt x="201" y="3936"/>
                  </a:cubicBezTo>
                  <a:cubicBezTo>
                    <a:pt x="201" y="3803"/>
                    <a:pt x="234" y="3670"/>
                    <a:pt x="301" y="3569"/>
                  </a:cubicBezTo>
                  <a:lnTo>
                    <a:pt x="668" y="2569"/>
                  </a:lnTo>
                  <a:cubicBezTo>
                    <a:pt x="1035" y="1735"/>
                    <a:pt x="1302" y="901"/>
                    <a:pt x="1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831651" y="2307494"/>
              <a:ext cx="39840" cy="34362"/>
            </a:xfrm>
            <a:custGeom>
              <a:avLst/>
              <a:gdLst/>
              <a:ahLst/>
              <a:cxnLst/>
              <a:rect l="l" t="t" r="r" b="b"/>
              <a:pathLst>
                <a:path w="1702" h="1468" extrusionOk="0">
                  <a:moveTo>
                    <a:pt x="1602" y="0"/>
                  </a:moveTo>
                  <a:cubicBezTo>
                    <a:pt x="1502" y="0"/>
                    <a:pt x="1502" y="534"/>
                    <a:pt x="1035" y="934"/>
                  </a:cubicBezTo>
                  <a:cubicBezTo>
                    <a:pt x="568" y="1301"/>
                    <a:pt x="1" y="1268"/>
                    <a:pt x="1" y="1334"/>
                  </a:cubicBezTo>
                  <a:cubicBezTo>
                    <a:pt x="1" y="1435"/>
                    <a:pt x="134" y="1435"/>
                    <a:pt x="367" y="1468"/>
                  </a:cubicBezTo>
                  <a:cubicBezTo>
                    <a:pt x="701" y="1468"/>
                    <a:pt x="1001" y="1334"/>
                    <a:pt x="1235" y="1134"/>
                  </a:cubicBezTo>
                  <a:cubicBezTo>
                    <a:pt x="1468" y="934"/>
                    <a:pt x="1635" y="667"/>
                    <a:pt x="1668" y="367"/>
                  </a:cubicBezTo>
                  <a:cubicBezTo>
                    <a:pt x="1702" y="134"/>
                    <a:pt x="1635" y="0"/>
                    <a:pt x="1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871465" y="2176816"/>
              <a:ext cx="54680" cy="15964"/>
            </a:xfrm>
            <a:custGeom>
              <a:avLst/>
              <a:gdLst/>
              <a:ahLst/>
              <a:cxnLst/>
              <a:rect l="l" t="t" r="r" b="b"/>
              <a:pathLst>
                <a:path w="2336" h="682" extrusionOk="0">
                  <a:moveTo>
                    <a:pt x="992" y="0"/>
                  </a:moveTo>
                  <a:cubicBezTo>
                    <a:pt x="769" y="0"/>
                    <a:pt x="547" y="38"/>
                    <a:pt x="334" y="113"/>
                  </a:cubicBezTo>
                  <a:cubicBezTo>
                    <a:pt x="101" y="179"/>
                    <a:pt x="1" y="313"/>
                    <a:pt x="1" y="379"/>
                  </a:cubicBezTo>
                  <a:cubicBezTo>
                    <a:pt x="67" y="513"/>
                    <a:pt x="568" y="446"/>
                    <a:pt x="1168" y="513"/>
                  </a:cubicBezTo>
                  <a:cubicBezTo>
                    <a:pt x="1619" y="588"/>
                    <a:pt x="1994" y="682"/>
                    <a:pt x="2182" y="682"/>
                  </a:cubicBezTo>
                  <a:cubicBezTo>
                    <a:pt x="2244" y="682"/>
                    <a:pt x="2286" y="671"/>
                    <a:pt x="2302" y="646"/>
                  </a:cubicBezTo>
                  <a:cubicBezTo>
                    <a:pt x="2336" y="580"/>
                    <a:pt x="2269" y="446"/>
                    <a:pt x="2069" y="313"/>
                  </a:cubicBezTo>
                  <a:cubicBezTo>
                    <a:pt x="1735" y="104"/>
                    <a:pt x="1363" y="0"/>
                    <a:pt x="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764498" y="2163428"/>
              <a:ext cx="41408" cy="13178"/>
            </a:xfrm>
            <a:custGeom>
              <a:avLst/>
              <a:gdLst/>
              <a:ahLst/>
              <a:cxnLst/>
              <a:rect l="l" t="t" r="r" b="b"/>
              <a:pathLst>
                <a:path w="1769" h="563" extrusionOk="0">
                  <a:moveTo>
                    <a:pt x="883" y="0"/>
                  </a:moveTo>
                  <a:cubicBezTo>
                    <a:pt x="630" y="0"/>
                    <a:pt x="380" y="76"/>
                    <a:pt x="168" y="218"/>
                  </a:cubicBezTo>
                  <a:cubicBezTo>
                    <a:pt x="68" y="351"/>
                    <a:pt x="1" y="451"/>
                    <a:pt x="34" y="518"/>
                  </a:cubicBezTo>
                  <a:cubicBezTo>
                    <a:pt x="68" y="551"/>
                    <a:pt x="127" y="562"/>
                    <a:pt x="206" y="562"/>
                  </a:cubicBezTo>
                  <a:cubicBezTo>
                    <a:pt x="364" y="562"/>
                    <a:pt x="601" y="518"/>
                    <a:pt x="868" y="518"/>
                  </a:cubicBezTo>
                  <a:cubicBezTo>
                    <a:pt x="1116" y="518"/>
                    <a:pt x="1331" y="540"/>
                    <a:pt x="1482" y="540"/>
                  </a:cubicBezTo>
                  <a:cubicBezTo>
                    <a:pt x="1596" y="540"/>
                    <a:pt x="1673" y="527"/>
                    <a:pt x="1702" y="484"/>
                  </a:cubicBezTo>
                  <a:cubicBezTo>
                    <a:pt x="1769" y="351"/>
                    <a:pt x="1702" y="284"/>
                    <a:pt x="1535" y="184"/>
                  </a:cubicBezTo>
                  <a:cubicBezTo>
                    <a:pt x="1332" y="59"/>
                    <a:pt x="1107" y="0"/>
                    <a:pt x="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7755908" y="1993358"/>
              <a:ext cx="320940" cy="429762"/>
            </a:xfrm>
            <a:custGeom>
              <a:avLst/>
              <a:gdLst/>
              <a:ahLst/>
              <a:cxnLst/>
              <a:rect l="l" t="t" r="r" b="b"/>
              <a:pathLst>
                <a:path w="13711" h="18360" extrusionOk="0">
                  <a:moveTo>
                    <a:pt x="4933" y="0"/>
                  </a:moveTo>
                  <a:cubicBezTo>
                    <a:pt x="4812" y="0"/>
                    <a:pt x="4691" y="4"/>
                    <a:pt x="4571" y="12"/>
                  </a:cubicBezTo>
                  <a:cubicBezTo>
                    <a:pt x="3437" y="78"/>
                    <a:pt x="2303" y="445"/>
                    <a:pt x="1369" y="1146"/>
                  </a:cubicBezTo>
                  <a:cubicBezTo>
                    <a:pt x="1369" y="1146"/>
                    <a:pt x="1" y="2213"/>
                    <a:pt x="101" y="3581"/>
                  </a:cubicBezTo>
                  <a:cubicBezTo>
                    <a:pt x="266" y="5489"/>
                    <a:pt x="2962" y="6684"/>
                    <a:pt x="4892" y="6684"/>
                  </a:cubicBezTo>
                  <a:cubicBezTo>
                    <a:pt x="4919" y="6684"/>
                    <a:pt x="4945" y="6683"/>
                    <a:pt x="4971" y="6683"/>
                  </a:cubicBezTo>
                  <a:lnTo>
                    <a:pt x="5238" y="6950"/>
                  </a:lnTo>
                  <a:cubicBezTo>
                    <a:pt x="5872" y="7584"/>
                    <a:pt x="6706" y="7917"/>
                    <a:pt x="7606" y="7917"/>
                  </a:cubicBezTo>
                  <a:cubicBezTo>
                    <a:pt x="8207" y="7917"/>
                    <a:pt x="8807" y="7717"/>
                    <a:pt x="9274" y="7350"/>
                  </a:cubicBezTo>
                  <a:cubicBezTo>
                    <a:pt x="9574" y="8151"/>
                    <a:pt x="9574" y="9018"/>
                    <a:pt x="9841" y="9852"/>
                  </a:cubicBezTo>
                  <a:cubicBezTo>
                    <a:pt x="10106" y="10646"/>
                    <a:pt x="10370" y="18360"/>
                    <a:pt x="11220" y="18360"/>
                  </a:cubicBezTo>
                  <a:cubicBezTo>
                    <a:pt x="11228" y="18360"/>
                    <a:pt x="11235" y="18359"/>
                    <a:pt x="11242" y="18358"/>
                  </a:cubicBezTo>
                  <a:cubicBezTo>
                    <a:pt x="12009" y="18258"/>
                    <a:pt x="12943" y="10386"/>
                    <a:pt x="13144" y="9618"/>
                  </a:cubicBezTo>
                  <a:cubicBezTo>
                    <a:pt x="13711" y="7517"/>
                    <a:pt x="13010" y="5182"/>
                    <a:pt x="11609" y="3514"/>
                  </a:cubicBezTo>
                  <a:cubicBezTo>
                    <a:pt x="10019" y="1605"/>
                    <a:pt x="7427" y="0"/>
                    <a:pt x="49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7739804" y="2075491"/>
              <a:ext cx="31764" cy="94613"/>
            </a:xfrm>
            <a:custGeom>
              <a:avLst/>
              <a:gdLst/>
              <a:ahLst/>
              <a:cxnLst/>
              <a:rect l="l" t="t" r="r" b="b"/>
              <a:pathLst>
                <a:path w="1357" h="4042" extrusionOk="0">
                  <a:moveTo>
                    <a:pt x="1113" y="1"/>
                  </a:moveTo>
                  <a:cubicBezTo>
                    <a:pt x="966" y="1"/>
                    <a:pt x="850" y="150"/>
                    <a:pt x="789" y="272"/>
                  </a:cubicBezTo>
                  <a:cubicBezTo>
                    <a:pt x="206" y="1373"/>
                    <a:pt x="0" y="2632"/>
                    <a:pt x="172" y="3865"/>
                  </a:cubicBezTo>
                  <a:lnTo>
                    <a:pt x="172" y="3865"/>
                  </a:lnTo>
                  <a:lnTo>
                    <a:pt x="189" y="3808"/>
                  </a:lnTo>
                  <a:cubicBezTo>
                    <a:pt x="656" y="3408"/>
                    <a:pt x="989" y="2874"/>
                    <a:pt x="1123" y="2273"/>
                  </a:cubicBezTo>
                  <a:cubicBezTo>
                    <a:pt x="1289" y="1673"/>
                    <a:pt x="1356" y="1073"/>
                    <a:pt x="1356" y="439"/>
                  </a:cubicBezTo>
                  <a:cubicBezTo>
                    <a:pt x="1356" y="272"/>
                    <a:pt x="1356" y="38"/>
                    <a:pt x="1156" y="5"/>
                  </a:cubicBezTo>
                  <a:cubicBezTo>
                    <a:pt x="1141" y="2"/>
                    <a:pt x="1127" y="1"/>
                    <a:pt x="1113" y="1"/>
                  </a:cubicBezTo>
                  <a:close/>
                  <a:moveTo>
                    <a:pt x="172" y="3865"/>
                  </a:moveTo>
                  <a:lnTo>
                    <a:pt x="122" y="4041"/>
                  </a:lnTo>
                  <a:lnTo>
                    <a:pt x="122" y="4041"/>
                  </a:lnTo>
                  <a:lnTo>
                    <a:pt x="189" y="3975"/>
                  </a:lnTo>
                  <a:cubicBezTo>
                    <a:pt x="183" y="3938"/>
                    <a:pt x="177" y="3902"/>
                    <a:pt x="172" y="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455945" y="4470214"/>
              <a:ext cx="332644" cy="149129"/>
            </a:xfrm>
            <a:custGeom>
              <a:avLst/>
              <a:gdLst/>
              <a:ahLst/>
              <a:cxnLst/>
              <a:rect l="l" t="t" r="r" b="b"/>
              <a:pathLst>
                <a:path w="14211" h="6371" extrusionOk="0">
                  <a:moveTo>
                    <a:pt x="100" y="1"/>
                  </a:moveTo>
                  <a:lnTo>
                    <a:pt x="0" y="6005"/>
                  </a:lnTo>
                  <a:lnTo>
                    <a:pt x="467" y="6038"/>
                  </a:lnTo>
                  <a:cubicBezTo>
                    <a:pt x="1934" y="6131"/>
                    <a:pt x="6586" y="6371"/>
                    <a:pt x="9750" y="6371"/>
                  </a:cubicBezTo>
                  <a:cubicBezTo>
                    <a:pt x="11119" y="6371"/>
                    <a:pt x="12209" y="6326"/>
                    <a:pt x="12643" y="6205"/>
                  </a:cubicBezTo>
                  <a:cubicBezTo>
                    <a:pt x="14210" y="5738"/>
                    <a:pt x="7739" y="4204"/>
                    <a:pt x="7739" y="4204"/>
                  </a:cubicBezTo>
                  <a:lnTo>
                    <a:pt x="7739" y="1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455945" y="4557590"/>
              <a:ext cx="64815" cy="52409"/>
            </a:xfrm>
            <a:custGeom>
              <a:avLst/>
              <a:gdLst/>
              <a:ahLst/>
              <a:cxnLst/>
              <a:rect l="l" t="t" r="r" b="b"/>
              <a:pathLst>
                <a:path w="2769" h="2239" extrusionOk="0">
                  <a:moveTo>
                    <a:pt x="169" y="0"/>
                  </a:moveTo>
                  <a:cubicBezTo>
                    <a:pt x="124" y="0"/>
                    <a:pt x="79" y="1"/>
                    <a:pt x="34" y="4"/>
                  </a:cubicBezTo>
                  <a:lnTo>
                    <a:pt x="0" y="2172"/>
                  </a:lnTo>
                  <a:lnTo>
                    <a:pt x="2769" y="2239"/>
                  </a:lnTo>
                  <a:cubicBezTo>
                    <a:pt x="2669" y="1605"/>
                    <a:pt x="2335" y="1004"/>
                    <a:pt x="1802" y="604"/>
                  </a:cubicBezTo>
                  <a:cubicBezTo>
                    <a:pt x="1337" y="201"/>
                    <a:pt x="75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455945" y="4588884"/>
              <a:ext cx="307645" cy="30102"/>
            </a:xfrm>
            <a:custGeom>
              <a:avLst/>
              <a:gdLst/>
              <a:ahLst/>
              <a:cxnLst/>
              <a:rect l="l" t="t" r="r" b="b"/>
              <a:pathLst>
                <a:path w="13143" h="1286" extrusionOk="0">
                  <a:moveTo>
                    <a:pt x="10875" y="1"/>
                  </a:moveTo>
                  <a:cubicBezTo>
                    <a:pt x="10441" y="1"/>
                    <a:pt x="10174" y="968"/>
                    <a:pt x="10174" y="968"/>
                  </a:cubicBezTo>
                  <a:lnTo>
                    <a:pt x="0" y="768"/>
                  </a:lnTo>
                  <a:lnTo>
                    <a:pt x="0" y="935"/>
                  </a:lnTo>
                  <a:cubicBezTo>
                    <a:pt x="2256" y="1151"/>
                    <a:pt x="6208" y="1286"/>
                    <a:pt x="9142" y="1286"/>
                  </a:cubicBezTo>
                  <a:cubicBezTo>
                    <a:pt x="11197" y="1286"/>
                    <a:pt x="12752" y="1220"/>
                    <a:pt x="12876" y="1068"/>
                  </a:cubicBezTo>
                  <a:cubicBezTo>
                    <a:pt x="13143" y="668"/>
                    <a:pt x="10875" y="1"/>
                    <a:pt x="10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453604" y="4606064"/>
              <a:ext cx="291260" cy="5852"/>
            </a:xfrm>
            <a:custGeom>
              <a:avLst/>
              <a:gdLst/>
              <a:ahLst/>
              <a:cxnLst/>
              <a:rect l="l" t="t" r="r" b="b"/>
              <a:pathLst>
                <a:path w="12443" h="250" extrusionOk="0">
                  <a:moveTo>
                    <a:pt x="0" y="1"/>
                  </a:moveTo>
                  <a:lnTo>
                    <a:pt x="100" y="34"/>
                  </a:lnTo>
                  <a:lnTo>
                    <a:pt x="501" y="34"/>
                  </a:lnTo>
                  <a:lnTo>
                    <a:pt x="100" y="1"/>
                  </a:lnTo>
                  <a:close/>
                  <a:moveTo>
                    <a:pt x="501" y="34"/>
                  </a:moveTo>
                  <a:lnTo>
                    <a:pt x="1868" y="101"/>
                  </a:lnTo>
                  <a:cubicBezTo>
                    <a:pt x="1891" y="102"/>
                    <a:pt x="1913" y="102"/>
                    <a:pt x="1936" y="103"/>
                  </a:cubicBezTo>
                  <a:lnTo>
                    <a:pt x="1936" y="103"/>
                  </a:lnTo>
                  <a:cubicBezTo>
                    <a:pt x="1924" y="102"/>
                    <a:pt x="1913" y="102"/>
                    <a:pt x="1902" y="101"/>
                  </a:cubicBezTo>
                  <a:lnTo>
                    <a:pt x="501" y="34"/>
                  </a:lnTo>
                  <a:close/>
                  <a:moveTo>
                    <a:pt x="1936" y="103"/>
                  </a:moveTo>
                  <a:lnTo>
                    <a:pt x="1936" y="103"/>
                  </a:lnTo>
                  <a:cubicBezTo>
                    <a:pt x="3100" y="169"/>
                    <a:pt x="4688" y="234"/>
                    <a:pt x="6471" y="234"/>
                  </a:cubicBezTo>
                  <a:cubicBezTo>
                    <a:pt x="7072" y="245"/>
                    <a:pt x="7654" y="249"/>
                    <a:pt x="8206" y="249"/>
                  </a:cubicBezTo>
                  <a:cubicBezTo>
                    <a:pt x="9311" y="249"/>
                    <a:pt x="10296" y="234"/>
                    <a:pt x="11075" y="234"/>
                  </a:cubicBezTo>
                  <a:lnTo>
                    <a:pt x="12442" y="201"/>
                  </a:lnTo>
                  <a:lnTo>
                    <a:pt x="6471" y="201"/>
                  </a:lnTo>
                  <a:cubicBezTo>
                    <a:pt x="4705" y="201"/>
                    <a:pt x="3098" y="137"/>
                    <a:pt x="1936" y="1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6694080" y="4586543"/>
              <a:ext cx="17977" cy="28136"/>
            </a:xfrm>
            <a:custGeom>
              <a:avLst/>
              <a:gdLst/>
              <a:ahLst/>
              <a:cxnLst/>
              <a:rect l="l" t="t" r="r" b="b"/>
              <a:pathLst>
                <a:path w="768" h="1202" extrusionOk="0">
                  <a:moveTo>
                    <a:pt x="767" y="1"/>
                  </a:moveTo>
                  <a:cubicBezTo>
                    <a:pt x="534" y="101"/>
                    <a:pt x="334" y="268"/>
                    <a:pt x="200" y="468"/>
                  </a:cubicBezTo>
                  <a:cubicBezTo>
                    <a:pt x="67" y="701"/>
                    <a:pt x="0" y="935"/>
                    <a:pt x="34" y="1202"/>
                  </a:cubicBezTo>
                  <a:cubicBezTo>
                    <a:pt x="100" y="968"/>
                    <a:pt x="167" y="735"/>
                    <a:pt x="300" y="535"/>
                  </a:cubicBezTo>
                  <a:cubicBezTo>
                    <a:pt x="434" y="334"/>
                    <a:pt x="601" y="168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6641767" y="4571727"/>
              <a:ext cx="10159" cy="14840"/>
            </a:xfrm>
            <a:custGeom>
              <a:avLst/>
              <a:gdLst/>
              <a:ahLst/>
              <a:cxnLst/>
              <a:rect l="l" t="t" r="r" b="b"/>
              <a:pathLst>
                <a:path w="434" h="634" extrusionOk="0">
                  <a:moveTo>
                    <a:pt x="434" y="0"/>
                  </a:moveTo>
                  <a:cubicBezTo>
                    <a:pt x="401" y="0"/>
                    <a:pt x="300" y="134"/>
                    <a:pt x="167" y="300"/>
                  </a:cubicBezTo>
                  <a:cubicBezTo>
                    <a:pt x="67" y="467"/>
                    <a:pt x="0" y="634"/>
                    <a:pt x="0" y="634"/>
                  </a:cubicBezTo>
                  <a:cubicBezTo>
                    <a:pt x="34" y="634"/>
                    <a:pt x="134" y="534"/>
                    <a:pt x="267" y="334"/>
                  </a:cubicBezTo>
                  <a:cubicBezTo>
                    <a:pt x="367" y="167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6626928" y="4569223"/>
              <a:ext cx="12523" cy="9550"/>
            </a:xfrm>
            <a:custGeom>
              <a:avLst/>
              <a:gdLst/>
              <a:ahLst/>
              <a:cxnLst/>
              <a:rect l="l" t="t" r="r" b="b"/>
              <a:pathLst>
                <a:path w="535" h="408" extrusionOk="0">
                  <a:moveTo>
                    <a:pt x="494" y="1"/>
                  </a:moveTo>
                  <a:cubicBezTo>
                    <a:pt x="465" y="1"/>
                    <a:pt x="350" y="87"/>
                    <a:pt x="234" y="174"/>
                  </a:cubicBezTo>
                  <a:cubicBezTo>
                    <a:pt x="101" y="307"/>
                    <a:pt x="0" y="407"/>
                    <a:pt x="34" y="407"/>
                  </a:cubicBezTo>
                  <a:cubicBezTo>
                    <a:pt x="34" y="407"/>
                    <a:pt x="167" y="374"/>
                    <a:pt x="301" y="241"/>
                  </a:cubicBezTo>
                  <a:cubicBezTo>
                    <a:pt x="434" y="140"/>
                    <a:pt x="534" y="7"/>
                    <a:pt x="501" y="7"/>
                  </a:cubicBezTo>
                  <a:cubicBezTo>
                    <a:pt x="501" y="3"/>
                    <a:pt x="498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6618338" y="4560796"/>
              <a:ext cx="18773" cy="2153"/>
            </a:xfrm>
            <a:custGeom>
              <a:avLst/>
              <a:gdLst/>
              <a:ahLst/>
              <a:cxnLst/>
              <a:rect l="l" t="t" r="r" b="b"/>
              <a:pathLst>
                <a:path w="802" h="92" extrusionOk="0">
                  <a:moveTo>
                    <a:pt x="434" y="0"/>
                  </a:moveTo>
                  <a:cubicBezTo>
                    <a:pt x="201" y="0"/>
                    <a:pt x="1" y="33"/>
                    <a:pt x="1" y="67"/>
                  </a:cubicBezTo>
                  <a:cubicBezTo>
                    <a:pt x="134" y="84"/>
                    <a:pt x="267" y="92"/>
                    <a:pt x="401" y="92"/>
                  </a:cubicBezTo>
                  <a:cubicBezTo>
                    <a:pt x="534" y="92"/>
                    <a:pt x="668" y="84"/>
                    <a:pt x="801" y="67"/>
                  </a:cubicBezTo>
                  <a:cubicBezTo>
                    <a:pt x="701" y="0"/>
                    <a:pt x="568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6615997" y="4549866"/>
              <a:ext cx="21114" cy="3675"/>
            </a:xfrm>
            <a:custGeom>
              <a:avLst/>
              <a:gdLst/>
              <a:ahLst/>
              <a:cxnLst/>
              <a:rect l="l" t="t" r="r" b="b"/>
              <a:pathLst>
                <a:path w="902" h="157" extrusionOk="0">
                  <a:moveTo>
                    <a:pt x="0" y="0"/>
                  </a:moveTo>
                  <a:cubicBezTo>
                    <a:pt x="167" y="104"/>
                    <a:pt x="360" y="156"/>
                    <a:pt x="555" y="156"/>
                  </a:cubicBezTo>
                  <a:cubicBezTo>
                    <a:pt x="671" y="156"/>
                    <a:pt x="789" y="138"/>
                    <a:pt x="901" y="100"/>
                  </a:cubicBezTo>
                  <a:cubicBezTo>
                    <a:pt x="734" y="67"/>
                    <a:pt x="601" y="67"/>
                    <a:pt x="434" y="67"/>
                  </a:cubicBezTo>
                  <a:cubicBezTo>
                    <a:pt x="301" y="33"/>
                    <a:pt x="1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6648017" y="4555343"/>
              <a:ext cx="34362" cy="18749"/>
            </a:xfrm>
            <a:custGeom>
              <a:avLst/>
              <a:gdLst/>
              <a:ahLst/>
              <a:cxnLst/>
              <a:rect l="l" t="t" r="r" b="b"/>
              <a:pathLst>
                <a:path w="1468" h="801" extrusionOk="0">
                  <a:moveTo>
                    <a:pt x="972" y="97"/>
                  </a:moveTo>
                  <a:cubicBezTo>
                    <a:pt x="1103" y="97"/>
                    <a:pt x="1231" y="125"/>
                    <a:pt x="1334" y="166"/>
                  </a:cubicBezTo>
                  <a:cubicBezTo>
                    <a:pt x="1401" y="233"/>
                    <a:pt x="1368" y="333"/>
                    <a:pt x="1301" y="367"/>
                  </a:cubicBezTo>
                  <a:cubicBezTo>
                    <a:pt x="1201" y="433"/>
                    <a:pt x="1101" y="467"/>
                    <a:pt x="1001" y="500"/>
                  </a:cubicBezTo>
                  <a:cubicBezTo>
                    <a:pt x="834" y="533"/>
                    <a:pt x="667" y="600"/>
                    <a:pt x="500" y="633"/>
                  </a:cubicBezTo>
                  <a:cubicBezTo>
                    <a:pt x="368" y="648"/>
                    <a:pt x="255" y="656"/>
                    <a:pt x="170" y="664"/>
                  </a:cubicBezTo>
                  <a:lnTo>
                    <a:pt x="170" y="664"/>
                  </a:lnTo>
                  <a:cubicBezTo>
                    <a:pt x="216" y="576"/>
                    <a:pt x="268" y="488"/>
                    <a:pt x="334" y="400"/>
                  </a:cubicBezTo>
                  <a:cubicBezTo>
                    <a:pt x="434" y="266"/>
                    <a:pt x="601" y="166"/>
                    <a:pt x="734" y="133"/>
                  </a:cubicBezTo>
                  <a:cubicBezTo>
                    <a:pt x="810" y="108"/>
                    <a:pt x="892" y="97"/>
                    <a:pt x="972" y="97"/>
                  </a:cubicBezTo>
                  <a:close/>
                  <a:moveTo>
                    <a:pt x="984" y="1"/>
                  </a:moveTo>
                  <a:cubicBezTo>
                    <a:pt x="577" y="1"/>
                    <a:pt x="200" y="269"/>
                    <a:pt x="100" y="667"/>
                  </a:cubicBezTo>
                  <a:cubicBezTo>
                    <a:pt x="100" y="668"/>
                    <a:pt x="100" y="669"/>
                    <a:pt x="100" y="671"/>
                  </a:cubicBezTo>
                  <a:lnTo>
                    <a:pt x="100" y="671"/>
                  </a:lnTo>
                  <a:cubicBezTo>
                    <a:pt x="36" y="678"/>
                    <a:pt x="0" y="686"/>
                    <a:pt x="0" y="700"/>
                  </a:cubicBezTo>
                  <a:lnTo>
                    <a:pt x="100" y="700"/>
                  </a:lnTo>
                  <a:cubicBezTo>
                    <a:pt x="100" y="746"/>
                    <a:pt x="100" y="773"/>
                    <a:pt x="100" y="800"/>
                  </a:cubicBezTo>
                  <a:cubicBezTo>
                    <a:pt x="117" y="767"/>
                    <a:pt x="134" y="733"/>
                    <a:pt x="151" y="700"/>
                  </a:cubicBezTo>
                  <a:lnTo>
                    <a:pt x="500" y="700"/>
                  </a:lnTo>
                  <a:cubicBezTo>
                    <a:pt x="667" y="667"/>
                    <a:pt x="867" y="633"/>
                    <a:pt x="1034" y="567"/>
                  </a:cubicBezTo>
                  <a:cubicBezTo>
                    <a:pt x="1134" y="533"/>
                    <a:pt x="1234" y="500"/>
                    <a:pt x="1334" y="467"/>
                  </a:cubicBezTo>
                  <a:cubicBezTo>
                    <a:pt x="1401" y="433"/>
                    <a:pt x="1434" y="367"/>
                    <a:pt x="1468" y="300"/>
                  </a:cubicBezTo>
                  <a:cubicBezTo>
                    <a:pt x="1468" y="233"/>
                    <a:pt x="1434" y="166"/>
                    <a:pt x="1401" y="100"/>
                  </a:cubicBezTo>
                  <a:cubicBezTo>
                    <a:pt x="1265" y="32"/>
                    <a:pt x="1123" y="1"/>
                    <a:pt x="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6635518" y="4549866"/>
              <a:ext cx="17977" cy="21886"/>
            </a:xfrm>
            <a:custGeom>
              <a:avLst/>
              <a:gdLst/>
              <a:ahLst/>
              <a:cxnLst/>
              <a:rect l="l" t="t" r="r" b="b"/>
              <a:pathLst>
                <a:path w="768" h="935" extrusionOk="0">
                  <a:moveTo>
                    <a:pt x="201" y="0"/>
                  </a:moveTo>
                  <a:cubicBezTo>
                    <a:pt x="67" y="0"/>
                    <a:pt x="0" y="100"/>
                    <a:pt x="34" y="200"/>
                  </a:cubicBezTo>
                  <a:cubicBezTo>
                    <a:pt x="34" y="300"/>
                    <a:pt x="67" y="367"/>
                    <a:pt x="100" y="434"/>
                  </a:cubicBezTo>
                  <a:cubicBezTo>
                    <a:pt x="167" y="534"/>
                    <a:pt x="267" y="634"/>
                    <a:pt x="334" y="734"/>
                  </a:cubicBezTo>
                  <a:cubicBezTo>
                    <a:pt x="501" y="901"/>
                    <a:pt x="601" y="934"/>
                    <a:pt x="634" y="934"/>
                  </a:cubicBezTo>
                  <a:cubicBezTo>
                    <a:pt x="634" y="934"/>
                    <a:pt x="534" y="834"/>
                    <a:pt x="401" y="701"/>
                  </a:cubicBezTo>
                  <a:cubicBezTo>
                    <a:pt x="301" y="601"/>
                    <a:pt x="234" y="500"/>
                    <a:pt x="201" y="400"/>
                  </a:cubicBezTo>
                  <a:cubicBezTo>
                    <a:pt x="134" y="300"/>
                    <a:pt x="67" y="100"/>
                    <a:pt x="201" y="67"/>
                  </a:cubicBezTo>
                  <a:cubicBezTo>
                    <a:pt x="301" y="67"/>
                    <a:pt x="434" y="200"/>
                    <a:pt x="501" y="300"/>
                  </a:cubicBezTo>
                  <a:cubicBezTo>
                    <a:pt x="567" y="400"/>
                    <a:pt x="634" y="500"/>
                    <a:pt x="634" y="601"/>
                  </a:cubicBezTo>
                  <a:cubicBezTo>
                    <a:pt x="668" y="734"/>
                    <a:pt x="668" y="834"/>
                    <a:pt x="668" y="934"/>
                  </a:cubicBezTo>
                  <a:cubicBezTo>
                    <a:pt x="734" y="834"/>
                    <a:pt x="768" y="734"/>
                    <a:pt x="734" y="601"/>
                  </a:cubicBezTo>
                  <a:cubicBezTo>
                    <a:pt x="734" y="467"/>
                    <a:pt x="668" y="334"/>
                    <a:pt x="601" y="234"/>
                  </a:cubicBezTo>
                  <a:cubicBezTo>
                    <a:pt x="534" y="100"/>
                    <a:pt x="36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6457489" y="4556092"/>
              <a:ext cx="63270" cy="53135"/>
            </a:xfrm>
            <a:custGeom>
              <a:avLst/>
              <a:gdLst/>
              <a:ahLst/>
              <a:cxnLst/>
              <a:rect l="l" t="t" r="r" b="b"/>
              <a:pathLst>
                <a:path w="2703" h="2270" extrusionOk="0">
                  <a:moveTo>
                    <a:pt x="168" y="1"/>
                  </a:moveTo>
                  <a:cubicBezTo>
                    <a:pt x="101" y="1"/>
                    <a:pt x="34" y="34"/>
                    <a:pt x="1" y="68"/>
                  </a:cubicBezTo>
                  <a:lnTo>
                    <a:pt x="568" y="68"/>
                  </a:lnTo>
                  <a:cubicBezTo>
                    <a:pt x="1469" y="201"/>
                    <a:pt x="2269" y="835"/>
                    <a:pt x="2536" y="1702"/>
                  </a:cubicBezTo>
                  <a:cubicBezTo>
                    <a:pt x="2670" y="2036"/>
                    <a:pt x="2670" y="2269"/>
                    <a:pt x="2703" y="2269"/>
                  </a:cubicBezTo>
                  <a:cubicBezTo>
                    <a:pt x="2703" y="2203"/>
                    <a:pt x="2703" y="2136"/>
                    <a:pt x="2703" y="2102"/>
                  </a:cubicBezTo>
                  <a:cubicBezTo>
                    <a:pt x="2670" y="1969"/>
                    <a:pt x="2670" y="1802"/>
                    <a:pt x="2603" y="1669"/>
                  </a:cubicBezTo>
                  <a:cubicBezTo>
                    <a:pt x="2469" y="1235"/>
                    <a:pt x="2203" y="835"/>
                    <a:pt x="1869" y="535"/>
                  </a:cubicBezTo>
                  <a:cubicBezTo>
                    <a:pt x="1469" y="234"/>
                    <a:pt x="1035" y="68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6473897" y="4483485"/>
              <a:ext cx="3932" cy="73429"/>
            </a:xfrm>
            <a:custGeom>
              <a:avLst/>
              <a:gdLst/>
              <a:ahLst/>
              <a:cxnLst/>
              <a:rect l="l" t="t" r="r" b="b"/>
              <a:pathLst>
                <a:path w="168" h="3137" extrusionOk="0">
                  <a:moveTo>
                    <a:pt x="134" y="1"/>
                  </a:moveTo>
                  <a:cubicBezTo>
                    <a:pt x="67" y="501"/>
                    <a:pt x="34" y="1035"/>
                    <a:pt x="34" y="1569"/>
                  </a:cubicBezTo>
                  <a:cubicBezTo>
                    <a:pt x="0" y="2069"/>
                    <a:pt x="0" y="2603"/>
                    <a:pt x="34" y="3136"/>
                  </a:cubicBezTo>
                  <a:cubicBezTo>
                    <a:pt x="101" y="2603"/>
                    <a:pt x="134" y="2069"/>
                    <a:pt x="134" y="1569"/>
                  </a:cubicBezTo>
                  <a:cubicBezTo>
                    <a:pt x="167" y="1035"/>
                    <a:pt x="167" y="50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6543391" y="4592582"/>
              <a:ext cx="52339" cy="3371"/>
            </a:xfrm>
            <a:custGeom>
              <a:avLst/>
              <a:gdLst/>
              <a:ahLst/>
              <a:cxnLst/>
              <a:rect l="l" t="t" r="r" b="b"/>
              <a:pathLst>
                <a:path w="2236" h="144" extrusionOk="0">
                  <a:moveTo>
                    <a:pt x="57" y="0"/>
                  </a:moveTo>
                  <a:cubicBezTo>
                    <a:pt x="20" y="0"/>
                    <a:pt x="0" y="3"/>
                    <a:pt x="0" y="10"/>
                  </a:cubicBezTo>
                  <a:cubicBezTo>
                    <a:pt x="367" y="110"/>
                    <a:pt x="734" y="143"/>
                    <a:pt x="1134" y="143"/>
                  </a:cubicBezTo>
                  <a:cubicBezTo>
                    <a:pt x="1501" y="143"/>
                    <a:pt x="1868" y="143"/>
                    <a:pt x="2235" y="43"/>
                  </a:cubicBezTo>
                  <a:lnTo>
                    <a:pt x="1134" y="43"/>
                  </a:lnTo>
                  <a:cubicBezTo>
                    <a:pt x="627" y="43"/>
                    <a:pt x="206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6508258" y="4592020"/>
              <a:ext cx="5477" cy="10323"/>
            </a:xfrm>
            <a:custGeom>
              <a:avLst/>
              <a:gdLst/>
              <a:ahLst/>
              <a:cxnLst/>
              <a:rect l="l" t="t" r="r" b="b"/>
              <a:pathLst>
                <a:path w="234" h="441" extrusionOk="0">
                  <a:moveTo>
                    <a:pt x="0" y="0"/>
                  </a:moveTo>
                  <a:cubicBezTo>
                    <a:pt x="0" y="34"/>
                    <a:pt x="34" y="134"/>
                    <a:pt x="100" y="234"/>
                  </a:cubicBezTo>
                  <a:cubicBezTo>
                    <a:pt x="129" y="350"/>
                    <a:pt x="158" y="441"/>
                    <a:pt x="187" y="441"/>
                  </a:cubicBezTo>
                  <a:cubicBezTo>
                    <a:pt x="192" y="441"/>
                    <a:pt x="196" y="438"/>
                    <a:pt x="200" y="434"/>
                  </a:cubicBezTo>
                  <a:cubicBezTo>
                    <a:pt x="234" y="434"/>
                    <a:pt x="234" y="334"/>
                    <a:pt x="200" y="201"/>
                  </a:cubicBezTo>
                  <a:cubicBezTo>
                    <a:pt x="167" y="67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6494986" y="4575613"/>
              <a:ext cx="7046" cy="7069"/>
            </a:xfrm>
            <a:custGeom>
              <a:avLst/>
              <a:gdLst/>
              <a:ahLst/>
              <a:cxnLst/>
              <a:rect l="l" t="t" r="r" b="b"/>
              <a:pathLst>
                <a:path w="301" h="302" extrusionOk="0">
                  <a:moveTo>
                    <a:pt x="0" y="1"/>
                  </a:moveTo>
                  <a:cubicBezTo>
                    <a:pt x="0" y="1"/>
                    <a:pt x="33" y="101"/>
                    <a:pt x="134" y="168"/>
                  </a:cubicBezTo>
                  <a:cubicBezTo>
                    <a:pt x="200" y="268"/>
                    <a:pt x="267" y="301"/>
                    <a:pt x="300" y="301"/>
                  </a:cubicBezTo>
                  <a:cubicBezTo>
                    <a:pt x="300" y="268"/>
                    <a:pt x="267" y="201"/>
                    <a:pt x="200" y="101"/>
                  </a:cubicBezTo>
                  <a:cubicBezTo>
                    <a:pt x="100" y="34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6476238" y="4566718"/>
              <a:ext cx="10955" cy="5033"/>
            </a:xfrm>
            <a:custGeom>
              <a:avLst/>
              <a:gdLst/>
              <a:ahLst/>
              <a:cxnLst/>
              <a:rect l="l" t="t" r="r" b="b"/>
              <a:pathLst>
                <a:path w="468" h="215" extrusionOk="0">
                  <a:moveTo>
                    <a:pt x="154" y="0"/>
                  </a:moveTo>
                  <a:cubicBezTo>
                    <a:pt x="67" y="0"/>
                    <a:pt x="1" y="24"/>
                    <a:pt x="1" y="47"/>
                  </a:cubicBezTo>
                  <a:cubicBezTo>
                    <a:pt x="1" y="81"/>
                    <a:pt x="134" y="81"/>
                    <a:pt x="234" y="114"/>
                  </a:cubicBezTo>
                  <a:cubicBezTo>
                    <a:pt x="334" y="147"/>
                    <a:pt x="434" y="214"/>
                    <a:pt x="434" y="214"/>
                  </a:cubicBezTo>
                  <a:cubicBezTo>
                    <a:pt x="468" y="181"/>
                    <a:pt x="401" y="81"/>
                    <a:pt x="267" y="14"/>
                  </a:cubicBezTo>
                  <a:cubicBezTo>
                    <a:pt x="228" y="4"/>
                    <a:pt x="189" y="0"/>
                    <a:pt x="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462966" y="4563909"/>
              <a:ext cx="5477" cy="2949"/>
            </a:xfrm>
            <a:custGeom>
              <a:avLst/>
              <a:gdLst/>
              <a:ahLst/>
              <a:cxnLst/>
              <a:rect l="l" t="t" r="r" b="b"/>
              <a:pathLst>
                <a:path w="234" h="126" extrusionOk="0">
                  <a:moveTo>
                    <a:pt x="0" y="1"/>
                  </a:moveTo>
                  <a:cubicBezTo>
                    <a:pt x="0" y="34"/>
                    <a:pt x="34" y="67"/>
                    <a:pt x="101" y="101"/>
                  </a:cubicBezTo>
                  <a:cubicBezTo>
                    <a:pt x="134" y="117"/>
                    <a:pt x="167" y="126"/>
                    <a:pt x="192" y="126"/>
                  </a:cubicBezTo>
                  <a:cubicBezTo>
                    <a:pt x="217" y="126"/>
                    <a:pt x="234" y="117"/>
                    <a:pt x="234" y="101"/>
                  </a:cubicBezTo>
                  <a:cubicBezTo>
                    <a:pt x="234" y="67"/>
                    <a:pt x="201" y="34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5789169" y="4470214"/>
              <a:ext cx="332644" cy="149129"/>
            </a:xfrm>
            <a:custGeom>
              <a:avLst/>
              <a:gdLst/>
              <a:ahLst/>
              <a:cxnLst/>
              <a:rect l="l" t="t" r="r" b="b"/>
              <a:pathLst>
                <a:path w="14211" h="6371" extrusionOk="0">
                  <a:moveTo>
                    <a:pt x="14110" y="1"/>
                  </a:moveTo>
                  <a:lnTo>
                    <a:pt x="6438" y="101"/>
                  </a:lnTo>
                  <a:lnTo>
                    <a:pt x="6472" y="4204"/>
                  </a:lnTo>
                  <a:cubicBezTo>
                    <a:pt x="6472" y="4204"/>
                    <a:pt x="0" y="5738"/>
                    <a:pt x="1568" y="6205"/>
                  </a:cubicBezTo>
                  <a:cubicBezTo>
                    <a:pt x="1991" y="6326"/>
                    <a:pt x="3075" y="6371"/>
                    <a:pt x="4440" y="6371"/>
                  </a:cubicBezTo>
                  <a:cubicBezTo>
                    <a:pt x="7594" y="6371"/>
                    <a:pt x="12253" y="6131"/>
                    <a:pt x="13743" y="6038"/>
                  </a:cubicBezTo>
                  <a:lnTo>
                    <a:pt x="14210" y="6005"/>
                  </a:lnTo>
                  <a:lnTo>
                    <a:pt x="1411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056960" y="4557590"/>
              <a:ext cx="64839" cy="52409"/>
            </a:xfrm>
            <a:custGeom>
              <a:avLst/>
              <a:gdLst/>
              <a:ahLst/>
              <a:cxnLst/>
              <a:rect l="l" t="t" r="r" b="b"/>
              <a:pathLst>
                <a:path w="2770" h="2239" extrusionOk="0">
                  <a:moveTo>
                    <a:pt x="2594" y="0"/>
                  </a:moveTo>
                  <a:cubicBezTo>
                    <a:pt x="1979" y="0"/>
                    <a:pt x="1399" y="201"/>
                    <a:pt x="935" y="604"/>
                  </a:cubicBezTo>
                  <a:cubicBezTo>
                    <a:pt x="434" y="1004"/>
                    <a:pt x="101" y="1605"/>
                    <a:pt x="1" y="2239"/>
                  </a:cubicBezTo>
                  <a:lnTo>
                    <a:pt x="2769" y="2172"/>
                  </a:lnTo>
                  <a:lnTo>
                    <a:pt x="2736" y="4"/>
                  </a:lnTo>
                  <a:cubicBezTo>
                    <a:pt x="2688" y="1"/>
                    <a:pt x="2641" y="0"/>
                    <a:pt x="2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5813371" y="4588884"/>
              <a:ext cx="308441" cy="30102"/>
            </a:xfrm>
            <a:custGeom>
              <a:avLst/>
              <a:gdLst/>
              <a:ahLst/>
              <a:cxnLst/>
              <a:rect l="l" t="t" r="r" b="b"/>
              <a:pathLst>
                <a:path w="13177" h="1286" extrusionOk="0">
                  <a:moveTo>
                    <a:pt x="2269" y="1"/>
                  </a:moveTo>
                  <a:cubicBezTo>
                    <a:pt x="2269" y="1"/>
                    <a:pt x="0" y="668"/>
                    <a:pt x="301" y="1068"/>
                  </a:cubicBezTo>
                  <a:cubicBezTo>
                    <a:pt x="410" y="1220"/>
                    <a:pt x="1958" y="1286"/>
                    <a:pt x="4011" y="1286"/>
                  </a:cubicBezTo>
                  <a:cubicBezTo>
                    <a:pt x="6941" y="1286"/>
                    <a:pt x="10901" y="1151"/>
                    <a:pt x="13176" y="935"/>
                  </a:cubicBezTo>
                  <a:lnTo>
                    <a:pt x="13176" y="768"/>
                  </a:lnTo>
                  <a:lnTo>
                    <a:pt x="2969" y="968"/>
                  </a:lnTo>
                  <a:cubicBezTo>
                    <a:pt x="2969" y="968"/>
                    <a:pt x="2702" y="1"/>
                    <a:pt x="2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5832096" y="4606064"/>
              <a:ext cx="292055" cy="5852"/>
            </a:xfrm>
            <a:custGeom>
              <a:avLst/>
              <a:gdLst/>
              <a:ahLst/>
              <a:cxnLst/>
              <a:rect l="l" t="t" r="r" b="b"/>
              <a:pathLst>
                <a:path w="12477" h="250" extrusionOk="0">
                  <a:moveTo>
                    <a:pt x="12343" y="1"/>
                  </a:moveTo>
                  <a:lnTo>
                    <a:pt x="11976" y="34"/>
                  </a:lnTo>
                  <a:lnTo>
                    <a:pt x="12343" y="34"/>
                  </a:lnTo>
                  <a:lnTo>
                    <a:pt x="12476" y="1"/>
                  </a:lnTo>
                  <a:close/>
                  <a:moveTo>
                    <a:pt x="10575" y="101"/>
                  </a:moveTo>
                  <a:lnTo>
                    <a:pt x="10575" y="101"/>
                  </a:lnTo>
                  <a:cubicBezTo>
                    <a:pt x="9408" y="134"/>
                    <a:pt x="7773" y="201"/>
                    <a:pt x="6005" y="201"/>
                  </a:cubicBezTo>
                  <a:lnTo>
                    <a:pt x="1" y="201"/>
                  </a:lnTo>
                  <a:lnTo>
                    <a:pt x="1402" y="234"/>
                  </a:lnTo>
                  <a:cubicBezTo>
                    <a:pt x="2180" y="234"/>
                    <a:pt x="3166" y="249"/>
                    <a:pt x="4261" y="249"/>
                  </a:cubicBezTo>
                  <a:cubicBezTo>
                    <a:pt x="4808" y="249"/>
                    <a:pt x="5383" y="245"/>
                    <a:pt x="5972" y="234"/>
                  </a:cubicBezTo>
                  <a:cubicBezTo>
                    <a:pt x="7773" y="234"/>
                    <a:pt x="9408" y="168"/>
                    <a:pt x="10575" y="1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5864888" y="4586543"/>
              <a:ext cx="18000" cy="28136"/>
            </a:xfrm>
            <a:custGeom>
              <a:avLst/>
              <a:gdLst/>
              <a:ahLst/>
              <a:cxnLst/>
              <a:rect l="l" t="t" r="r" b="b"/>
              <a:pathLst>
                <a:path w="769" h="1202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168"/>
                    <a:pt x="368" y="334"/>
                    <a:pt x="501" y="535"/>
                  </a:cubicBezTo>
                  <a:cubicBezTo>
                    <a:pt x="601" y="735"/>
                    <a:pt x="701" y="968"/>
                    <a:pt x="768" y="1202"/>
                  </a:cubicBezTo>
                  <a:cubicBezTo>
                    <a:pt x="768" y="935"/>
                    <a:pt x="701" y="701"/>
                    <a:pt x="568" y="468"/>
                  </a:cubicBezTo>
                  <a:cubicBezTo>
                    <a:pt x="435" y="268"/>
                    <a:pt x="234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5925019" y="4571727"/>
              <a:ext cx="10955" cy="14840"/>
            </a:xfrm>
            <a:custGeom>
              <a:avLst/>
              <a:gdLst/>
              <a:ahLst/>
              <a:cxnLst/>
              <a:rect l="l" t="t" r="r" b="b"/>
              <a:pathLst>
                <a:path w="468" h="634" extrusionOk="0">
                  <a:moveTo>
                    <a:pt x="34" y="0"/>
                  </a:moveTo>
                  <a:cubicBezTo>
                    <a:pt x="0" y="0"/>
                    <a:pt x="67" y="167"/>
                    <a:pt x="201" y="334"/>
                  </a:cubicBezTo>
                  <a:cubicBezTo>
                    <a:pt x="301" y="534"/>
                    <a:pt x="401" y="634"/>
                    <a:pt x="434" y="634"/>
                  </a:cubicBezTo>
                  <a:cubicBezTo>
                    <a:pt x="467" y="634"/>
                    <a:pt x="367" y="467"/>
                    <a:pt x="267" y="300"/>
                  </a:cubicBezTo>
                  <a:cubicBezTo>
                    <a:pt x="167" y="1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5937518" y="4569223"/>
              <a:ext cx="12500" cy="9550"/>
            </a:xfrm>
            <a:custGeom>
              <a:avLst/>
              <a:gdLst/>
              <a:ahLst/>
              <a:cxnLst/>
              <a:rect l="l" t="t" r="r" b="b"/>
              <a:pathLst>
                <a:path w="534" h="408" extrusionOk="0">
                  <a:moveTo>
                    <a:pt x="50" y="1"/>
                  </a:moveTo>
                  <a:cubicBezTo>
                    <a:pt x="44" y="1"/>
                    <a:pt x="38" y="3"/>
                    <a:pt x="33" y="7"/>
                  </a:cubicBezTo>
                  <a:cubicBezTo>
                    <a:pt x="0" y="7"/>
                    <a:pt x="100" y="140"/>
                    <a:pt x="234" y="241"/>
                  </a:cubicBezTo>
                  <a:cubicBezTo>
                    <a:pt x="367" y="374"/>
                    <a:pt x="534" y="407"/>
                    <a:pt x="534" y="407"/>
                  </a:cubicBezTo>
                  <a:cubicBezTo>
                    <a:pt x="534" y="407"/>
                    <a:pt x="434" y="307"/>
                    <a:pt x="300" y="174"/>
                  </a:cubicBezTo>
                  <a:cubicBezTo>
                    <a:pt x="185" y="87"/>
                    <a:pt x="94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5939859" y="4560796"/>
              <a:ext cx="18749" cy="2153"/>
            </a:xfrm>
            <a:custGeom>
              <a:avLst/>
              <a:gdLst/>
              <a:ahLst/>
              <a:cxnLst/>
              <a:rect l="l" t="t" r="r" b="b"/>
              <a:pathLst>
                <a:path w="801" h="92" extrusionOk="0">
                  <a:moveTo>
                    <a:pt x="434" y="0"/>
                  </a:moveTo>
                  <a:cubicBezTo>
                    <a:pt x="267" y="0"/>
                    <a:pt x="134" y="0"/>
                    <a:pt x="0" y="67"/>
                  </a:cubicBezTo>
                  <a:cubicBezTo>
                    <a:pt x="134" y="84"/>
                    <a:pt x="267" y="92"/>
                    <a:pt x="400" y="92"/>
                  </a:cubicBezTo>
                  <a:cubicBezTo>
                    <a:pt x="534" y="92"/>
                    <a:pt x="667" y="84"/>
                    <a:pt x="801" y="67"/>
                  </a:cubicBezTo>
                  <a:cubicBezTo>
                    <a:pt x="801" y="33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5940631" y="4549866"/>
              <a:ext cx="21114" cy="3675"/>
            </a:xfrm>
            <a:custGeom>
              <a:avLst/>
              <a:gdLst/>
              <a:ahLst/>
              <a:cxnLst/>
              <a:rect l="l" t="t" r="r" b="b"/>
              <a:pathLst>
                <a:path w="902" h="157" extrusionOk="0">
                  <a:moveTo>
                    <a:pt x="901" y="0"/>
                  </a:moveTo>
                  <a:cubicBezTo>
                    <a:pt x="734" y="0"/>
                    <a:pt x="601" y="33"/>
                    <a:pt x="434" y="67"/>
                  </a:cubicBezTo>
                  <a:cubicBezTo>
                    <a:pt x="301" y="67"/>
                    <a:pt x="134" y="67"/>
                    <a:pt x="1" y="100"/>
                  </a:cubicBezTo>
                  <a:cubicBezTo>
                    <a:pt x="113" y="138"/>
                    <a:pt x="226" y="156"/>
                    <a:pt x="338" y="156"/>
                  </a:cubicBezTo>
                  <a:cubicBezTo>
                    <a:pt x="526" y="156"/>
                    <a:pt x="714" y="10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056188" y="4556092"/>
              <a:ext cx="63270" cy="53135"/>
            </a:xfrm>
            <a:custGeom>
              <a:avLst/>
              <a:gdLst/>
              <a:ahLst/>
              <a:cxnLst/>
              <a:rect l="l" t="t" r="r" b="b"/>
              <a:pathLst>
                <a:path w="2703" h="2270" extrusionOk="0">
                  <a:moveTo>
                    <a:pt x="2135" y="1"/>
                  </a:moveTo>
                  <a:cubicBezTo>
                    <a:pt x="1668" y="68"/>
                    <a:pt x="1235" y="234"/>
                    <a:pt x="868" y="535"/>
                  </a:cubicBezTo>
                  <a:cubicBezTo>
                    <a:pt x="501" y="835"/>
                    <a:pt x="234" y="1235"/>
                    <a:pt x="100" y="1669"/>
                  </a:cubicBezTo>
                  <a:cubicBezTo>
                    <a:pt x="34" y="1802"/>
                    <a:pt x="34" y="1969"/>
                    <a:pt x="0" y="2102"/>
                  </a:cubicBezTo>
                  <a:cubicBezTo>
                    <a:pt x="0" y="2136"/>
                    <a:pt x="0" y="2203"/>
                    <a:pt x="0" y="2269"/>
                  </a:cubicBezTo>
                  <a:cubicBezTo>
                    <a:pt x="34" y="2269"/>
                    <a:pt x="34" y="2036"/>
                    <a:pt x="167" y="1702"/>
                  </a:cubicBezTo>
                  <a:cubicBezTo>
                    <a:pt x="434" y="835"/>
                    <a:pt x="1235" y="201"/>
                    <a:pt x="2135" y="68"/>
                  </a:cubicBezTo>
                  <a:lnTo>
                    <a:pt x="2702" y="68"/>
                  </a:lnTo>
                  <a:cubicBezTo>
                    <a:pt x="2669" y="34"/>
                    <a:pt x="2602" y="1"/>
                    <a:pt x="2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099139" y="4483485"/>
              <a:ext cx="3909" cy="73429"/>
            </a:xfrm>
            <a:custGeom>
              <a:avLst/>
              <a:gdLst/>
              <a:ahLst/>
              <a:cxnLst/>
              <a:rect l="l" t="t" r="r" b="b"/>
              <a:pathLst>
                <a:path w="167" h="3137" extrusionOk="0">
                  <a:moveTo>
                    <a:pt x="33" y="1"/>
                  </a:moveTo>
                  <a:cubicBezTo>
                    <a:pt x="0" y="501"/>
                    <a:pt x="0" y="1035"/>
                    <a:pt x="33" y="1569"/>
                  </a:cubicBezTo>
                  <a:cubicBezTo>
                    <a:pt x="33" y="2069"/>
                    <a:pt x="67" y="2603"/>
                    <a:pt x="133" y="3136"/>
                  </a:cubicBezTo>
                  <a:cubicBezTo>
                    <a:pt x="167" y="2603"/>
                    <a:pt x="167" y="2069"/>
                    <a:pt x="133" y="1569"/>
                  </a:cubicBezTo>
                  <a:cubicBezTo>
                    <a:pt x="133" y="1035"/>
                    <a:pt x="100" y="50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981241" y="4592582"/>
              <a:ext cx="52339" cy="3371"/>
            </a:xfrm>
            <a:custGeom>
              <a:avLst/>
              <a:gdLst/>
              <a:ahLst/>
              <a:cxnLst/>
              <a:rect l="l" t="t" r="r" b="b"/>
              <a:pathLst>
                <a:path w="2236" h="144" extrusionOk="0">
                  <a:moveTo>
                    <a:pt x="2178" y="0"/>
                  </a:moveTo>
                  <a:cubicBezTo>
                    <a:pt x="2031" y="0"/>
                    <a:pt x="1615" y="43"/>
                    <a:pt x="1134" y="43"/>
                  </a:cubicBezTo>
                  <a:lnTo>
                    <a:pt x="0" y="43"/>
                  </a:lnTo>
                  <a:cubicBezTo>
                    <a:pt x="367" y="143"/>
                    <a:pt x="767" y="143"/>
                    <a:pt x="1134" y="143"/>
                  </a:cubicBezTo>
                  <a:cubicBezTo>
                    <a:pt x="1501" y="143"/>
                    <a:pt x="1868" y="110"/>
                    <a:pt x="2235" y="10"/>
                  </a:cubicBezTo>
                  <a:cubicBezTo>
                    <a:pt x="2235" y="3"/>
                    <a:pt x="2215" y="0"/>
                    <a:pt x="2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063210" y="4592020"/>
              <a:ext cx="6273" cy="10323"/>
            </a:xfrm>
            <a:custGeom>
              <a:avLst/>
              <a:gdLst/>
              <a:ahLst/>
              <a:cxnLst/>
              <a:rect l="l" t="t" r="r" b="b"/>
              <a:pathLst>
                <a:path w="268" h="441" extrusionOk="0">
                  <a:moveTo>
                    <a:pt x="234" y="0"/>
                  </a:moveTo>
                  <a:cubicBezTo>
                    <a:pt x="234" y="0"/>
                    <a:pt x="101" y="67"/>
                    <a:pt x="67" y="201"/>
                  </a:cubicBezTo>
                  <a:cubicBezTo>
                    <a:pt x="1" y="334"/>
                    <a:pt x="34" y="434"/>
                    <a:pt x="67" y="434"/>
                  </a:cubicBezTo>
                  <a:cubicBezTo>
                    <a:pt x="67" y="438"/>
                    <a:pt x="68" y="441"/>
                    <a:pt x="69" y="441"/>
                  </a:cubicBezTo>
                  <a:cubicBezTo>
                    <a:pt x="77" y="441"/>
                    <a:pt x="109" y="350"/>
                    <a:pt x="167" y="234"/>
                  </a:cubicBezTo>
                  <a:cubicBezTo>
                    <a:pt x="201" y="1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074913" y="4575613"/>
              <a:ext cx="7069" cy="7069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301" y="1"/>
                  </a:moveTo>
                  <a:cubicBezTo>
                    <a:pt x="268" y="1"/>
                    <a:pt x="201" y="34"/>
                    <a:pt x="134" y="101"/>
                  </a:cubicBezTo>
                  <a:cubicBezTo>
                    <a:pt x="34" y="201"/>
                    <a:pt x="1" y="268"/>
                    <a:pt x="34" y="301"/>
                  </a:cubicBezTo>
                  <a:cubicBezTo>
                    <a:pt x="34" y="301"/>
                    <a:pt x="101" y="268"/>
                    <a:pt x="201" y="168"/>
                  </a:cubicBezTo>
                  <a:cubicBezTo>
                    <a:pt x="268" y="101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90549" y="4566718"/>
              <a:ext cx="10159" cy="5033"/>
            </a:xfrm>
            <a:custGeom>
              <a:avLst/>
              <a:gdLst/>
              <a:ahLst/>
              <a:cxnLst/>
              <a:rect l="l" t="t" r="r" b="b"/>
              <a:pathLst>
                <a:path w="434" h="215" extrusionOk="0">
                  <a:moveTo>
                    <a:pt x="307" y="0"/>
                  </a:moveTo>
                  <a:cubicBezTo>
                    <a:pt x="276" y="0"/>
                    <a:pt x="239" y="4"/>
                    <a:pt x="200" y="14"/>
                  </a:cubicBezTo>
                  <a:cubicBezTo>
                    <a:pt x="67" y="81"/>
                    <a:pt x="0" y="181"/>
                    <a:pt x="0" y="214"/>
                  </a:cubicBezTo>
                  <a:cubicBezTo>
                    <a:pt x="33" y="214"/>
                    <a:pt x="100" y="147"/>
                    <a:pt x="234" y="114"/>
                  </a:cubicBezTo>
                  <a:cubicBezTo>
                    <a:pt x="334" y="81"/>
                    <a:pt x="434" y="81"/>
                    <a:pt x="434" y="47"/>
                  </a:cubicBezTo>
                  <a:cubicBezTo>
                    <a:pt x="434" y="24"/>
                    <a:pt x="384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108501" y="4563909"/>
              <a:ext cx="5477" cy="2949"/>
            </a:xfrm>
            <a:custGeom>
              <a:avLst/>
              <a:gdLst/>
              <a:ahLst/>
              <a:cxnLst/>
              <a:rect l="l" t="t" r="r" b="b"/>
              <a:pathLst>
                <a:path w="234" h="126" extrusionOk="0">
                  <a:moveTo>
                    <a:pt x="100" y="1"/>
                  </a:moveTo>
                  <a:cubicBezTo>
                    <a:pt x="67" y="34"/>
                    <a:pt x="0" y="67"/>
                    <a:pt x="34" y="101"/>
                  </a:cubicBezTo>
                  <a:cubicBezTo>
                    <a:pt x="34" y="117"/>
                    <a:pt x="50" y="126"/>
                    <a:pt x="71" y="126"/>
                  </a:cubicBezTo>
                  <a:cubicBezTo>
                    <a:pt x="92" y="126"/>
                    <a:pt x="117" y="117"/>
                    <a:pt x="134" y="101"/>
                  </a:cubicBezTo>
                  <a:cubicBezTo>
                    <a:pt x="200" y="67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876615" y="2736134"/>
              <a:ext cx="880777" cy="1813847"/>
            </a:xfrm>
            <a:custGeom>
              <a:avLst/>
              <a:gdLst/>
              <a:ahLst/>
              <a:cxnLst/>
              <a:rect l="l" t="t" r="r" b="b"/>
              <a:pathLst>
                <a:path w="37628" h="77490" extrusionOk="0">
                  <a:moveTo>
                    <a:pt x="37627" y="0"/>
                  </a:moveTo>
                  <a:lnTo>
                    <a:pt x="14611" y="167"/>
                  </a:lnTo>
                  <a:lnTo>
                    <a:pt x="0" y="77489"/>
                  </a:lnTo>
                  <a:lnTo>
                    <a:pt x="11342" y="77489"/>
                  </a:lnTo>
                  <a:lnTo>
                    <a:pt x="24751" y="10508"/>
                  </a:lnTo>
                  <a:lnTo>
                    <a:pt x="22783" y="76989"/>
                  </a:lnTo>
                  <a:lnTo>
                    <a:pt x="34692" y="76722"/>
                  </a:lnTo>
                  <a:lnTo>
                    <a:pt x="376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451263" y="2801718"/>
              <a:ext cx="69497" cy="175509"/>
            </a:xfrm>
            <a:custGeom>
              <a:avLst/>
              <a:gdLst/>
              <a:ahLst/>
              <a:cxnLst/>
              <a:rect l="l" t="t" r="r" b="b"/>
              <a:pathLst>
                <a:path w="2969" h="7498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835" y="401"/>
                    <a:pt x="2735" y="801"/>
                    <a:pt x="2669" y="1201"/>
                  </a:cubicBezTo>
                  <a:cubicBezTo>
                    <a:pt x="2535" y="1968"/>
                    <a:pt x="2335" y="3036"/>
                    <a:pt x="2135" y="4237"/>
                  </a:cubicBezTo>
                  <a:cubicBezTo>
                    <a:pt x="2068" y="4770"/>
                    <a:pt x="1935" y="5337"/>
                    <a:pt x="1801" y="5871"/>
                  </a:cubicBezTo>
                  <a:cubicBezTo>
                    <a:pt x="1601" y="6738"/>
                    <a:pt x="901" y="7372"/>
                    <a:pt x="0" y="7472"/>
                  </a:cubicBezTo>
                  <a:cubicBezTo>
                    <a:pt x="67" y="7489"/>
                    <a:pt x="125" y="7497"/>
                    <a:pt x="184" y="7497"/>
                  </a:cubicBezTo>
                  <a:cubicBezTo>
                    <a:pt x="242" y="7497"/>
                    <a:pt x="300" y="7489"/>
                    <a:pt x="367" y="7472"/>
                  </a:cubicBezTo>
                  <a:cubicBezTo>
                    <a:pt x="667" y="7439"/>
                    <a:pt x="967" y="7306"/>
                    <a:pt x="1234" y="7105"/>
                  </a:cubicBezTo>
                  <a:cubicBezTo>
                    <a:pt x="1601" y="6805"/>
                    <a:pt x="1868" y="6405"/>
                    <a:pt x="2002" y="5938"/>
                  </a:cubicBezTo>
                  <a:cubicBezTo>
                    <a:pt x="2135" y="5371"/>
                    <a:pt x="2268" y="4837"/>
                    <a:pt x="2335" y="4270"/>
                  </a:cubicBezTo>
                  <a:cubicBezTo>
                    <a:pt x="2535" y="3069"/>
                    <a:pt x="2702" y="2002"/>
                    <a:pt x="2802" y="1235"/>
                  </a:cubicBezTo>
                  <a:cubicBezTo>
                    <a:pt x="2902" y="834"/>
                    <a:pt x="2936" y="401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458379" y="2805978"/>
              <a:ext cx="26685" cy="23548"/>
            </a:xfrm>
            <a:custGeom>
              <a:avLst/>
              <a:gdLst/>
              <a:ahLst/>
              <a:cxnLst/>
              <a:rect l="l" t="t" r="r" b="b"/>
              <a:pathLst>
                <a:path w="1140" h="1006" extrusionOk="0">
                  <a:moveTo>
                    <a:pt x="510" y="0"/>
                  </a:moveTo>
                  <a:cubicBezTo>
                    <a:pt x="328" y="0"/>
                    <a:pt x="263" y="92"/>
                    <a:pt x="263" y="119"/>
                  </a:cubicBezTo>
                  <a:cubicBezTo>
                    <a:pt x="268" y="124"/>
                    <a:pt x="276" y="126"/>
                    <a:pt x="286" y="126"/>
                  </a:cubicBezTo>
                  <a:cubicBezTo>
                    <a:pt x="316" y="126"/>
                    <a:pt x="369" y="106"/>
                    <a:pt x="435" y="106"/>
                  </a:cubicBezTo>
                  <a:cubicBezTo>
                    <a:pt x="483" y="106"/>
                    <a:pt x="538" y="116"/>
                    <a:pt x="597" y="152"/>
                  </a:cubicBezTo>
                  <a:cubicBezTo>
                    <a:pt x="730" y="185"/>
                    <a:pt x="797" y="252"/>
                    <a:pt x="830" y="385"/>
                  </a:cubicBezTo>
                  <a:cubicBezTo>
                    <a:pt x="864" y="485"/>
                    <a:pt x="830" y="652"/>
                    <a:pt x="730" y="719"/>
                  </a:cubicBezTo>
                  <a:cubicBezTo>
                    <a:pt x="666" y="784"/>
                    <a:pt x="587" y="820"/>
                    <a:pt x="504" y="820"/>
                  </a:cubicBezTo>
                  <a:cubicBezTo>
                    <a:pt x="458" y="820"/>
                    <a:pt x="411" y="809"/>
                    <a:pt x="363" y="786"/>
                  </a:cubicBezTo>
                  <a:cubicBezTo>
                    <a:pt x="263" y="719"/>
                    <a:pt x="196" y="652"/>
                    <a:pt x="163" y="519"/>
                  </a:cubicBezTo>
                  <a:cubicBezTo>
                    <a:pt x="96" y="319"/>
                    <a:pt x="196" y="219"/>
                    <a:pt x="163" y="185"/>
                  </a:cubicBezTo>
                  <a:cubicBezTo>
                    <a:pt x="163" y="181"/>
                    <a:pt x="161" y="179"/>
                    <a:pt x="156" y="179"/>
                  </a:cubicBezTo>
                  <a:cubicBezTo>
                    <a:pt x="126" y="179"/>
                    <a:pt x="0" y="288"/>
                    <a:pt x="30" y="552"/>
                  </a:cubicBezTo>
                  <a:cubicBezTo>
                    <a:pt x="30" y="719"/>
                    <a:pt x="130" y="886"/>
                    <a:pt x="297" y="952"/>
                  </a:cubicBezTo>
                  <a:cubicBezTo>
                    <a:pt x="370" y="989"/>
                    <a:pt x="445" y="1005"/>
                    <a:pt x="518" y="1005"/>
                  </a:cubicBezTo>
                  <a:cubicBezTo>
                    <a:pt x="847" y="1005"/>
                    <a:pt x="1139" y="673"/>
                    <a:pt x="1030" y="319"/>
                  </a:cubicBezTo>
                  <a:cubicBezTo>
                    <a:pt x="964" y="152"/>
                    <a:pt x="830" y="52"/>
                    <a:pt x="663" y="18"/>
                  </a:cubicBezTo>
                  <a:cubicBezTo>
                    <a:pt x="605" y="5"/>
                    <a:pt x="554" y="0"/>
                    <a:pt x="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306027" y="2785310"/>
              <a:ext cx="13295" cy="49998"/>
            </a:xfrm>
            <a:custGeom>
              <a:avLst/>
              <a:gdLst/>
              <a:ahLst/>
              <a:cxnLst/>
              <a:rect l="l" t="t" r="r" b="b"/>
              <a:pathLst>
                <a:path w="568" h="2136" extrusionOk="0">
                  <a:moveTo>
                    <a:pt x="501" y="1"/>
                  </a:moveTo>
                  <a:lnTo>
                    <a:pt x="501" y="1"/>
                  </a:lnTo>
                  <a:cubicBezTo>
                    <a:pt x="67" y="635"/>
                    <a:pt x="1" y="1435"/>
                    <a:pt x="268" y="2136"/>
                  </a:cubicBezTo>
                  <a:cubicBezTo>
                    <a:pt x="334" y="2136"/>
                    <a:pt x="268" y="1669"/>
                    <a:pt x="334" y="1068"/>
                  </a:cubicBezTo>
                  <a:cubicBezTo>
                    <a:pt x="401" y="501"/>
                    <a:pt x="568" y="34"/>
                    <a:pt x="5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339615" y="2781425"/>
              <a:ext cx="10159" cy="52316"/>
            </a:xfrm>
            <a:custGeom>
              <a:avLst/>
              <a:gdLst/>
              <a:ahLst/>
              <a:cxnLst/>
              <a:rect l="l" t="t" r="r" b="b"/>
              <a:pathLst>
                <a:path w="434" h="2235" extrusionOk="0">
                  <a:moveTo>
                    <a:pt x="434" y="0"/>
                  </a:moveTo>
                  <a:lnTo>
                    <a:pt x="434" y="0"/>
                  </a:lnTo>
                  <a:cubicBezTo>
                    <a:pt x="33" y="667"/>
                    <a:pt x="0" y="1501"/>
                    <a:pt x="267" y="2235"/>
                  </a:cubicBezTo>
                  <a:cubicBezTo>
                    <a:pt x="300" y="1868"/>
                    <a:pt x="334" y="1468"/>
                    <a:pt x="300" y="1101"/>
                  </a:cubicBezTo>
                  <a:cubicBezTo>
                    <a:pt x="367" y="734"/>
                    <a:pt x="400" y="367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33950" y="2786879"/>
              <a:ext cx="8614" cy="53907"/>
            </a:xfrm>
            <a:custGeom>
              <a:avLst/>
              <a:gdLst/>
              <a:ahLst/>
              <a:cxnLst/>
              <a:rect l="l" t="t" r="r" b="b"/>
              <a:pathLst>
                <a:path w="368" h="2303" extrusionOk="0">
                  <a:moveTo>
                    <a:pt x="134" y="1"/>
                  </a:moveTo>
                  <a:cubicBezTo>
                    <a:pt x="101" y="367"/>
                    <a:pt x="67" y="768"/>
                    <a:pt x="101" y="1168"/>
                  </a:cubicBezTo>
                  <a:cubicBezTo>
                    <a:pt x="34" y="1535"/>
                    <a:pt x="1" y="1902"/>
                    <a:pt x="34" y="2302"/>
                  </a:cubicBezTo>
                  <a:cubicBezTo>
                    <a:pt x="201" y="1969"/>
                    <a:pt x="301" y="1568"/>
                    <a:pt x="301" y="1168"/>
                  </a:cubicBezTo>
                  <a:cubicBezTo>
                    <a:pt x="368" y="768"/>
                    <a:pt x="301" y="367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669878" y="2783766"/>
              <a:ext cx="13295" cy="54680"/>
            </a:xfrm>
            <a:custGeom>
              <a:avLst/>
              <a:gdLst/>
              <a:ahLst/>
              <a:cxnLst/>
              <a:rect l="l" t="t" r="r" b="b"/>
              <a:pathLst>
                <a:path w="568" h="2336" extrusionOk="0">
                  <a:moveTo>
                    <a:pt x="200" y="0"/>
                  </a:moveTo>
                  <a:cubicBezTo>
                    <a:pt x="134" y="0"/>
                    <a:pt x="267" y="534"/>
                    <a:pt x="200" y="1168"/>
                  </a:cubicBezTo>
                  <a:cubicBezTo>
                    <a:pt x="167" y="1835"/>
                    <a:pt x="0" y="2335"/>
                    <a:pt x="33" y="2335"/>
                  </a:cubicBezTo>
                  <a:cubicBezTo>
                    <a:pt x="500" y="1635"/>
                    <a:pt x="567" y="767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341160" y="1538199"/>
              <a:ext cx="273306" cy="450782"/>
            </a:xfrm>
            <a:custGeom>
              <a:avLst/>
              <a:gdLst/>
              <a:ahLst/>
              <a:cxnLst/>
              <a:rect l="l" t="t" r="r" b="b"/>
              <a:pathLst>
                <a:path w="11676" h="19258" extrusionOk="0">
                  <a:moveTo>
                    <a:pt x="6921" y="1"/>
                  </a:moveTo>
                  <a:cubicBezTo>
                    <a:pt x="4619" y="1"/>
                    <a:pt x="2340" y="751"/>
                    <a:pt x="468" y="2212"/>
                  </a:cubicBezTo>
                  <a:lnTo>
                    <a:pt x="1" y="2545"/>
                  </a:lnTo>
                  <a:lnTo>
                    <a:pt x="1168" y="19257"/>
                  </a:lnTo>
                  <a:lnTo>
                    <a:pt x="8540" y="18657"/>
                  </a:lnTo>
                  <a:cubicBezTo>
                    <a:pt x="8574" y="17790"/>
                    <a:pt x="8540" y="14487"/>
                    <a:pt x="8540" y="14487"/>
                  </a:cubicBezTo>
                  <a:cubicBezTo>
                    <a:pt x="8540" y="14487"/>
                    <a:pt x="11609" y="14020"/>
                    <a:pt x="11642" y="10952"/>
                  </a:cubicBezTo>
                  <a:cubicBezTo>
                    <a:pt x="11676" y="7883"/>
                    <a:pt x="11142" y="878"/>
                    <a:pt x="11142" y="878"/>
                  </a:cubicBezTo>
                  <a:cubicBezTo>
                    <a:pt x="9788" y="290"/>
                    <a:pt x="8350" y="1"/>
                    <a:pt x="69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47354" y="1849175"/>
              <a:ext cx="93724" cy="45832"/>
            </a:xfrm>
            <a:custGeom>
              <a:avLst/>
              <a:gdLst/>
              <a:ahLst/>
              <a:cxnLst/>
              <a:rect l="l" t="t" r="r" b="b"/>
              <a:pathLst>
                <a:path w="4004" h="1958" extrusionOk="0">
                  <a:moveTo>
                    <a:pt x="0" y="1"/>
                  </a:moveTo>
                  <a:cubicBezTo>
                    <a:pt x="0" y="1"/>
                    <a:pt x="831" y="1958"/>
                    <a:pt x="3498" y="1958"/>
                  </a:cubicBezTo>
                  <a:cubicBezTo>
                    <a:pt x="3659" y="1958"/>
                    <a:pt x="3828" y="1950"/>
                    <a:pt x="4003" y="1935"/>
                  </a:cubicBezTo>
                  <a:lnTo>
                    <a:pt x="4003" y="1135"/>
                  </a:lnTo>
                  <a:cubicBezTo>
                    <a:pt x="3948" y="1136"/>
                    <a:pt x="3893" y="1137"/>
                    <a:pt x="3837" y="1137"/>
                  </a:cubicBezTo>
                  <a:cubicBezTo>
                    <a:pt x="2464" y="1137"/>
                    <a:pt x="1155" y="738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301159" y="1669508"/>
              <a:ext cx="51754" cy="75044"/>
            </a:xfrm>
            <a:custGeom>
              <a:avLst/>
              <a:gdLst/>
              <a:ahLst/>
              <a:cxnLst/>
              <a:rect l="l" t="t" r="r" b="b"/>
              <a:pathLst>
                <a:path w="2211" h="3206" extrusionOk="0">
                  <a:moveTo>
                    <a:pt x="1388" y="0"/>
                  </a:moveTo>
                  <a:cubicBezTo>
                    <a:pt x="781" y="0"/>
                    <a:pt x="0" y="257"/>
                    <a:pt x="42" y="1572"/>
                  </a:cubicBezTo>
                  <a:cubicBezTo>
                    <a:pt x="85" y="2941"/>
                    <a:pt x="978" y="3206"/>
                    <a:pt x="1595" y="3206"/>
                  </a:cubicBezTo>
                  <a:cubicBezTo>
                    <a:pt x="1925" y="3206"/>
                    <a:pt x="2177" y="3130"/>
                    <a:pt x="2177" y="3107"/>
                  </a:cubicBezTo>
                  <a:cubicBezTo>
                    <a:pt x="2210" y="3040"/>
                    <a:pt x="2077" y="104"/>
                    <a:pt x="2077" y="104"/>
                  </a:cubicBezTo>
                  <a:cubicBezTo>
                    <a:pt x="2052" y="92"/>
                    <a:pt x="1751" y="0"/>
                    <a:pt x="138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313845" y="1685214"/>
              <a:ext cx="23431" cy="43280"/>
            </a:xfrm>
            <a:custGeom>
              <a:avLst/>
              <a:gdLst/>
              <a:ahLst/>
              <a:cxnLst/>
              <a:rect l="l" t="t" r="r" b="b"/>
              <a:pathLst>
                <a:path w="1001" h="1849" extrusionOk="0">
                  <a:moveTo>
                    <a:pt x="501" y="1"/>
                  </a:moveTo>
                  <a:cubicBezTo>
                    <a:pt x="334" y="34"/>
                    <a:pt x="200" y="167"/>
                    <a:pt x="134" y="334"/>
                  </a:cubicBezTo>
                  <a:cubicBezTo>
                    <a:pt x="34" y="534"/>
                    <a:pt x="0" y="734"/>
                    <a:pt x="34" y="968"/>
                  </a:cubicBezTo>
                  <a:cubicBezTo>
                    <a:pt x="34" y="1335"/>
                    <a:pt x="234" y="1668"/>
                    <a:pt x="601" y="1835"/>
                  </a:cubicBezTo>
                  <a:cubicBezTo>
                    <a:pt x="627" y="1844"/>
                    <a:pt x="657" y="1848"/>
                    <a:pt x="687" y="1848"/>
                  </a:cubicBezTo>
                  <a:cubicBezTo>
                    <a:pt x="770" y="1848"/>
                    <a:pt x="861" y="1817"/>
                    <a:pt x="934" y="1768"/>
                  </a:cubicBezTo>
                  <a:cubicBezTo>
                    <a:pt x="968" y="1702"/>
                    <a:pt x="1001" y="1668"/>
                    <a:pt x="968" y="1668"/>
                  </a:cubicBezTo>
                  <a:cubicBezTo>
                    <a:pt x="968" y="1668"/>
                    <a:pt x="934" y="1702"/>
                    <a:pt x="901" y="1702"/>
                  </a:cubicBezTo>
                  <a:cubicBezTo>
                    <a:pt x="851" y="1735"/>
                    <a:pt x="801" y="1752"/>
                    <a:pt x="751" y="1752"/>
                  </a:cubicBezTo>
                  <a:cubicBezTo>
                    <a:pt x="701" y="1752"/>
                    <a:pt x="651" y="1735"/>
                    <a:pt x="601" y="1702"/>
                  </a:cubicBezTo>
                  <a:cubicBezTo>
                    <a:pt x="334" y="1568"/>
                    <a:pt x="167" y="1235"/>
                    <a:pt x="167" y="935"/>
                  </a:cubicBezTo>
                  <a:cubicBezTo>
                    <a:pt x="167" y="734"/>
                    <a:pt x="200" y="568"/>
                    <a:pt x="267" y="401"/>
                  </a:cubicBezTo>
                  <a:cubicBezTo>
                    <a:pt x="300" y="267"/>
                    <a:pt x="401" y="167"/>
                    <a:pt x="534" y="101"/>
                  </a:cubicBezTo>
                  <a:cubicBezTo>
                    <a:pt x="546" y="94"/>
                    <a:pt x="560" y="92"/>
                    <a:pt x="573" y="92"/>
                  </a:cubicBezTo>
                  <a:cubicBezTo>
                    <a:pt x="635" y="92"/>
                    <a:pt x="707" y="146"/>
                    <a:pt x="734" y="201"/>
                  </a:cubicBezTo>
                  <a:cubicBezTo>
                    <a:pt x="767" y="267"/>
                    <a:pt x="734" y="301"/>
                    <a:pt x="767" y="301"/>
                  </a:cubicBezTo>
                  <a:cubicBezTo>
                    <a:pt x="801" y="301"/>
                    <a:pt x="801" y="267"/>
                    <a:pt x="801" y="201"/>
                  </a:cubicBezTo>
                  <a:cubicBezTo>
                    <a:pt x="767" y="134"/>
                    <a:pt x="734" y="101"/>
                    <a:pt x="701" y="67"/>
                  </a:cubicBezTo>
                  <a:cubicBezTo>
                    <a:pt x="634" y="1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65252" y="1660918"/>
              <a:ext cx="20318" cy="19733"/>
            </a:xfrm>
            <a:custGeom>
              <a:avLst/>
              <a:gdLst/>
              <a:ahLst/>
              <a:cxnLst/>
              <a:rect l="l" t="t" r="r" b="b"/>
              <a:pathLst>
                <a:path w="868" h="843" extrusionOk="0">
                  <a:moveTo>
                    <a:pt x="485" y="1"/>
                  </a:moveTo>
                  <a:cubicBezTo>
                    <a:pt x="468" y="1"/>
                    <a:pt x="451" y="2"/>
                    <a:pt x="434" y="4"/>
                  </a:cubicBezTo>
                  <a:cubicBezTo>
                    <a:pt x="200" y="4"/>
                    <a:pt x="0" y="205"/>
                    <a:pt x="0" y="438"/>
                  </a:cubicBezTo>
                  <a:cubicBezTo>
                    <a:pt x="31" y="654"/>
                    <a:pt x="205" y="842"/>
                    <a:pt x="416" y="842"/>
                  </a:cubicBezTo>
                  <a:cubicBezTo>
                    <a:pt x="433" y="842"/>
                    <a:pt x="450" y="841"/>
                    <a:pt x="467" y="838"/>
                  </a:cubicBezTo>
                  <a:cubicBezTo>
                    <a:pt x="701" y="838"/>
                    <a:pt x="868" y="638"/>
                    <a:pt x="868" y="405"/>
                  </a:cubicBezTo>
                  <a:cubicBezTo>
                    <a:pt x="868" y="188"/>
                    <a:pt x="696" y="1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47299" y="1647740"/>
              <a:ext cx="41384" cy="11212"/>
            </a:xfrm>
            <a:custGeom>
              <a:avLst/>
              <a:gdLst/>
              <a:ahLst/>
              <a:cxnLst/>
              <a:rect l="l" t="t" r="r" b="b"/>
              <a:pathLst>
                <a:path w="1768" h="479" extrusionOk="0">
                  <a:moveTo>
                    <a:pt x="901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67" y="334"/>
                    <a:pt x="0" y="401"/>
                    <a:pt x="33" y="467"/>
                  </a:cubicBezTo>
                  <a:cubicBezTo>
                    <a:pt x="37" y="475"/>
                    <a:pt x="45" y="478"/>
                    <a:pt x="58" y="478"/>
                  </a:cubicBezTo>
                  <a:cubicBezTo>
                    <a:pt x="156" y="478"/>
                    <a:pt x="515" y="267"/>
                    <a:pt x="901" y="267"/>
                  </a:cubicBezTo>
                  <a:cubicBezTo>
                    <a:pt x="1316" y="267"/>
                    <a:pt x="1599" y="478"/>
                    <a:pt x="1704" y="478"/>
                  </a:cubicBezTo>
                  <a:cubicBezTo>
                    <a:pt x="1717" y="478"/>
                    <a:pt x="1727" y="475"/>
                    <a:pt x="1735" y="467"/>
                  </a:cubicBezTo>
                  <a:cubicBezTo>
                    <a:pt x="1768" y="467"/>
                    <a:pt x="1735" y="334"/>
                    <a:pt x="1601" y="234"/>
                  </a:cubicBezTo>
                  <a:cubicBezTo>
                    <a:pt x="1401" y="67"/>
                    <a:pt x="1168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457489" y="1663352"/>
              <a:ext cx="21114" cy="19639"/>
            </a:xfrm>
            <a:custGeom>
              <a:avLst/>
              <a:gdLst/>
              <a:ahLst/>
              <a:cxnLst/>
              <a:rect l="l" t="t" r="r" b="b"/>
              <a:pathLst>
                <a:path w="902" h="839" extrusionOk="0">
                  <a:moveTo>
                    <a:pt x="435" y="0"/>
                  </a:moveTo>
                  <a:cubicBezTo>
                    <a:pt x="201" y="0"/>
                    <a:pt x="1" y="201"/>
                    <a:pt x="1" y="468"/>
                  </a:cubicBezTo>
                  <a:cubicBezTo>
                    <a:pt x="31" y="681"/>
                    <a:pt x="201" y="839"/>
                    <a:pt x="409" y="839"/>
                  </a:cubicBezTo>
                  <a:cubicBezTo>
                    <a:pt x="428" y="839"/>
                    <a:pt x="448" y="837"/>
                    <a:pt x="468" y="834"/>
                  </a:cubicBezTo>
                  <a:cubicBezTo>
                    <a:pt x="701" y="834"/>
                    <a:pt x="902" y="634"/>
                    <a:pt x="868" y="401"/>
                  </a:cubicBezTo>
                  <a:cubicBezTo>
                    <a:pt x="868" y="167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438764" y="1650081"/>
              <a:ext cx="42180" cy="11025"/>
            </a:xfrm>
            <a:custGeom>
              <a:avLst/>
              <a:gdLst/>
              <a:ahLst/>
              <a:cxnLst/>
              <a:rect l="l" t="t" r="r" b="b"/>
              <a:pathLst>
                <a:path w="1802" h="471" extrusionOk="0">
                  <a:moveTo>
                    <a:pt x="901" y="0"/>
                  </a:moveTo>
                  <a:cubicBezTo>
                    <a:pt x="668" y="0"/>
                    <a:pt x="401" y="67"/>
                    <a:pt x="201" y="201"/>
                  </a:cubicBezTo>
                  <a:cubicBezTo>
                    <a:pt x="67" y="334"/>
                    <a:pt x="0" y="401"/>
                    <a:pt x="34" y="467"/>
                  </a:cubicBezTo>
                  <a:cubicBezTo>
                    <a:pt x="36" y="470"/>
                    <a:pt x="40" y="471"/>
                    <a:pt x="45" y="471"/>
                  </a:cubicBezTo>
                  <a:cubicBezTo>
                    <a:pt x="116" y="471"/>
                    <a:pt x="465" y="267"/>
                    <a:pt x="901" y="267"/>
                  </a:cubicBezTo>
                  <a:cubicBezTo>
                    <a:pt x="1337" y="267"/>
                    <a:pt x="1657" y="471"/>
                    <a:pt x="1751" y="471"/>
                  </a:cubicBezTo>
                  <a:cubicBezTo>
                    <a:pt x="1758" y="471"/>
                    <a:pt x="1764" y="470"/>
                    <a:pt x="1768" y="467"/>
                  </a:cubicBezTo>
                  <a:cubicBezTo>
                    <a:pt x="1802" y="434"/>
                    <a:pt x="1735" y="334"/>
                    <a:pt x="1602" y="234"/>
                  </a:cubicBezTo>
                  <a:cubicBezTo>
                    <a:pt x="1401" y="67"/>
                    <a:pt x="11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514507" y="1650853"/>
              <a:ext cx="33590" cy="91968"/>
            </a:xfrm>
            <a:custGeom>
              <a:avLst/>
              <a:gdLst/>
              <a:ahLst/>
              <a:cxnLst/>
              <a:rect l="l" t="t" r="r" b="b"/>
              <a:pathLst>
                <a:path w="1435" h="3929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801"/>
                    <a:pt x="467" y="1602"/>
                    <a:pt x="801" y="2403"/>
                  </a:cubicBezTo>
                  <a:cubicBezTo>
                    <a:pt x="934" y="2703"/>
                    <a:pt x="1034" y="3003"/>
                    <a:pt x="1168" y="3303"/>
                  </a:cubicBezTo>
                  <a:cubicBezTo>
                    <a:pt x="1234" y="3403"/>
                    <a:pt x="1234" y="3537"/>
                    <a:pt x="1234" y="3670"/>
                  </a:cubicBezTo>
                  <a:cubicBezTo>
                    <a:pt x="1201" y="3737"/>
                    <a:pt x="1101" y="3770"/>
                    <a:pt x="967" y="3770"/>
                  </a:cubicBezTo>
                  <a:cubicBezTo>
                    <a:pt x="734" y="3804"/>
                    <a:pt x="467" y="3837"/>
                    <a:pt x="234" y="3904"/>
                  </a:cubicBezTo>
                  <a:cubicBezTo>
                    <a:pt x="350" y="3920"/>
                    <a:pt x="475" y="3929"/>
                    <a:pt x="605" y="3929"/>
                  </a:cubicBezTo>
                  <a:cubicBezTo>
                    <a:pt x="734" y="3929"/>
                    <a:pt x="867" y="3920"/>
                    <a:pt x="1001" y="3904"/>
                  </a:cubicBezTo>
                  <a:lnTo>
                    <a:pt x="1201" y="3904"/>
                  </a:lnTo>
                  <a:cubicBezTo>
                    <a:pt x="1301" y="3870"/>
                    <a:pt x="1368" y="3804"/>
                    <a:pt x="1401" y="3703"/>
                  </a:cubicBezTo>
                  <a:cubicBezTo>
                    <a:pt x="1434" y="3537"/>
                    <a:pt x="1401" y="3370"/>
                    <a:pt x="1334" y="3236"/>
                  </a:cubicBezTo>
                  <a:cubicBezTo>
                    <a:pt x="1234" y="2936"/>
                    <a:pt x="1101" y="2636"/>
                    <a:pt x="1001" y="2336"/>
                  </a:cubicBezTo>
                  <a:cubicBezTo>
                    <a:pt x="734" y="1535"/>
                    <a:pt x="400" y="7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484828" y="1750026"/>
              <a:ext cx="37499" cy="32021"/>
            </a:xfrm>
            <a:custGeom>
              <a:avLst/>
              <a:gdLst/>
              <a:ahLst/>
              <a:cxnLst/>
              <a:rect l="l" t="t" r="r" b="b"/>
              <a:pathLst>
                <a:path w="1602" h="1368" extrusionOk="0">
                  <a:moveTo>
                    <a:pt x="101" y="0"/>
                  </a:moveTo>
                  <a:cubicBezTo>
                    <a:pt x="67" y="0"/>
                    <a:pt x="34" y="134"/>
                    <a:pt x="0" y="334"/>
                  </a:cubicBezTo>
                  <a:cubicBezTo>
                    <a:pt x="34" y="634"/>
                    <a:pt x="201" y="901"/>
                    <a:pt x="434" y="1068"/>
                  </a:cubicBezTo>
                  <a:cubicBezTo>
                    <a:pt x="668" y="1268"/>
                    <a:pt x="968" y="1368"/>
                    <a:pt x="1268" y="1368"/>
                  </a:cubicBezTo>
                  <a:cubicBezTo>
                    <a:pt x="1502" y="1368"/>
                    <a:pt x="1602" y="1334"/>
                    <a:pt x="1602" y="1268"/>
                  </a:cubicBezTo>
                  <a:cubicBezTo>
                    <a:pt x="1602" y="1168"/>
                    <a:pt x="1068" y="1234"/>
                    <a:pt x="634" y="867"/>
                  </a:cubicBezTo>
                  <a:cubicBezTo>
                    <a:pt x="201" y="5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430947" y="1609190"/>
              <a:ext cx="52339" cy="15215"/>
            </a:xfrm>
            <a:custGeom>
              <a:avLst/>
              <a:gdLst/>
              <a:ahLst/>
              <a:cxnLst/>
              <a:rect l="l" t="t" r="r" b="b"/>
              <a:pathLst>
                <a:path w="2236" h="650" extrusionOk="0">
                  <a:moveTo>
                    <a:pt x="1301" y="0"/>
                  </a:moveTo>
                  <a:cubicBezTo>
                    <a:pt x="953" y="0"/>
                    <a:pt x="614" y="105"/>
                    <a:pt x="301" y="313"/>
                  </a:cubicBezTo>
                  <a:cubicBezTo>
                    <a:pt x="101" y="413"/>
                    <a:pt x="1" y="480"/>
                    <a:pt x="68" y="613"/>
                  </a:cubicBezTo>
                  <a:cubicBezTo>
                    <a:pt x="85" y="639"/>
                    <a:pt x="128" y="649"/>
                    <a:pt x="192" y="649"/>
                  </a:cubicBezTo>
                  <a:cubicBezTo>
                    <a:pt x="378" y="649"/>
                    <a:pt x="738" y="563"/>
                    <a:pt x="1135" y="513"/>
                  </a:cubicBezTo>
                  <a:cubicBezTo>
                    <a:pt x="1702" y="446"/>
                    <a:pt x="2169" y="480"/>
                    <a:pt x="2202" y="380"/>
                  </a:cubicBezTo>
                  <a:cubicBezTo>
                    <a:pt x="2236" y="313"/>
                    <a:pt x="2136" y="213"/>
                    <a:pt x="1936" y="113"/>
                  </a:cubicBezTo>
                  <a:cubicBezTo>
                    <a:pt x="1723" y="38"/>
                    <a:pt x="1510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544935" y="1615720"/>
              <a:ext cx="39863" cy="12359"/>
            </a:xfrm>
            <a:custGeom>
              <a:avLst/>
              <a:gdLst/>
              <a:ahLst/>
              <a:cxnLst/>
              <a:rect l="l" t="t" r="r" b="b"/>
              <a:pathLst>
                <a:path w="1703" h="528" extrusionOk="0">
                  <a:moveTo>
                    <a:pt x="902" y="1"/>
                  </a:moveTo>
                  <a:cubicBezTo>
                    <a:pt x="668" y="1"/>
                    <a:pt x="435" y="34"/>
                    <a:pt x="234" y="167"/>
                  </a:cubicBezTo>
                  <a:cubicBezTo>
                    <a:pt x="68" y="268"/>
                    <a:pt x="1" y="334"/>
                    <a:pt x="68" y="434"/>
                  </a:cubicBezTo>
                  <a:cubicBezTo>
                    <a:pt x="111" y="477"/>
                    <a:pt x="196" y="489"/>
                    <a:pt x="309" y="489"/>
                  </a:cubicBezTo>
                  <a:cubicBezTo>
                    <a:pt x="460" y="489"/>
                    <a:pt x="659" y="468"/>
                    <a:pt x="868" y="468"/>
                  </a:cubicBezTo>
                  <a:cubicBezTo>
                    <a:pt x="1135" y="468"/>
                    <a:pt x="1372" y="527"/>
                    <a:pt x="1521" y="527"/>
                  </a:cubicBezTo>
                  <a:cubicBezTo>
                    <a:pt x="1595" y="527"/>
                    <a:pt x="1647" y="512"/>
                    <a:pt x="1669" y="468"/>
                  </a:cubicBezTo>
                  <a:cubicBezTo>
                    <a:pt x="1702" y="434"/>
                    <a:pt x="1669" y="301"/>
                    <a:pt x="1535" y="201"/>
                  </a:cubicBezTo>
                  <a:cubicBezTo>
                    <a:pt x="1335" y="67"/>
                    <a:pt x="1135" y="1"/>
                    <a:pt x="9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313049" y="1451712"/>
              <a:ext cx="324849" cy="243695"/>
            </a:xfrm>
            <a:custGeom>
              <a:avLst/>
              <a:gdLst/>
              <a:ahLst/>
              <a:cxnLst/>
              <a:rect l="l" t="t" r="r" b="b"/>
              <a:pathLst>
                <a:path w="13878" h="10411" extrusionOk="0">
                  <a:moveTo>
                    <a:pt x="6062" y="0"/>
                  </a:moveTo>
                  <a:cubicBezTo>
                    <a:pt x="4467" y="0"/>
                    <a:pt x="2976" y="973"/>
                    <a:pt x="2403" y="2538"/>
                  </a:cubicBezTo>
                  <a:cubicBezTo>
                    <a:pt x="2265" y="2505"/>
                    <a:pt x="2126" y="2489"/>
                    <a:pt x="1988" y="2489"/>
                  </a:cubicBezTo>
                  <a:cubicBezTo>
                    <a:pt x="1425" y="2489"/>
                    <a:pt x="883" y="2756"/>
                    <a:pt x="535" y="3238"/>
                  </a:cubicBezTo>
                  <a:cubicBezTo>
                    <a:pt x="168" y="3839"/>
                    <a:pt x="1" y="4539"/>
                    <a:pt x="134" y="5240"/>
                  </a:cubicBezTo>
                  <a:cubicBezTo>
                    <a:pt x="201" y="5707"/>
                    <a:pt x="301" y="6174"/>
                    <a:pt x="468" y="6607"/>
                  </a:cubicBezTo>
                  <a:lnTo>
                    <a:pt x="468" y="6741"/>
                  </a:lnTo>
                  <a:cubicBezTo>
                    <a:pt x="501" y="8409"/>
                    <a:pt x="701" y="10410"/>
                    <a:pt x="1435" y="10410"/>
                  </a:cubicBezTo>
                  <a:cubicBezTo>
                    <a:pt x="2669" y="10410"/>
                    <a:pt x="2369" y="8075"/>
                    <a:pt x="2369" y="8075"/>
                  </a:cubicBezTo>
                  <a:cubicBezTo>
                    <a:pt x="3904" y="7475"/>
                    <a:pt x="3337" y="5173"/>
                    <a:pt x="3737" y="4806"/>
                  </a:cubicBezTo>
                  <a:cubicBezTo>
                    <a:pt x="3934" y="4627"/>
                    <a:pt x="4255" y="4314"/>
                    <a:pt x="5010" y="4314"/>
                  </a:cubicBezTo>
                  <a:cubicBezTo>
                    <a:pt x="5662" y="4314"/>
                    <a:pt x="6639" y="4548"/>
                    <a:pt x="8140" y="5306"/>
                  </a:cubicBezTo>
                  <a:cubicBezTo>
                    <a:pt x="8941" y="5662"/>
                    <a:pt x="9800" y="5840"/>
                    <a:pt x="10660" y="5840"/>
                  </a:cubicBezTo>
                  <a:cubicBezTo>
                    <a:pt x="11090" y="5840"/>
                    <a:pt x="11520" y="5796"/>
                    <a:pt x="11943" y="5707"/>
                  </a:cubicBezTo>
                  <a:lnTo>
                    <a:pt x="12043" y="5707"/>
                  </a:lnTo>
                  <a:cubicBezTo>
                    <a:pt x="12343" y="5640"/>
                    <a:pt x="12643" y="5540"/>
                    <a:pt x="12877" y="5373"/>
                  </a:cubicBezTo>
                  <a:cubicBezTo>
                    <a:pt x="13177" y="5206"/>
                    <a:pt x="13444" y="4940"/>
                    <a:pt x="13577" y="4606"/>
                  </a:cubicBezTo>
                  <a:cubicBezTo>
                    <a:pt x="13711" y="4272"/>
                    <a:pt x="13644" y="3905"/>
                    <a:pt x="13377" y="3639"/>
                  </a:cubicBezTo>
                  <a:cubicBezTo>
                    <a:pt x="13644" y="3338"/>
                    <a:pt x="13777" y="2971"/>
                    <a:pt x="13844" y="2605"/>
                  </a:cubicBezTo>
                  <a:cubicBezTo>
                    <a:pt x="13877" y="2204"/>
                    <a:pt x="13711" y="1837"/>
                    <a:pt x="13410" y="1570"/>
                  </a:cubicBezTo>
                  <a:cubicBezTo>
                    <a:pt x="13265" y="1468"/>
                    <a:pt x="13099" y="1417"/>
                    <a:pt x="12938" y="1417"/>
                  </a:cubicBezTo>
                  <a:cubicBezTo>
                    <a:pt x="12729" y="1417"/>
                    <a:pt x="12527" y="1502"/>
                    <a:pt x="12376" y="1671"/>
                  </a:cubicBezTo>
                  <a:cubicBezTo>
                    <a:pt x="12476" y="1103"/>
                    <a:pt x="12110" y="570"/>
                    <a:pt x="11576" y="536"/>
                  </a:cubicBezTo>
                  <a:cubicBezTo>
                    <a:pt x="11554" y="535"/>
                    <a:pt x="11533" y="534"/>
                    <a:pt x="11511" y="534"/>
                  </a:cubicBezTo>
                  <a:cubicBezTo>
                    <a:pt x="11038" y="534"/>
                    <a:pt x="10622" y="876"/>
                    <a:pt x="10175" y="1003"/>
                  </a:cubicBezTo>
                  <a:cubicBezTo>
                    <a:pt x="10020" y="1034"/>
                    <a:pt x="9865" y="1049"/>
                    <a:pt x="9712" y="1049"/>
                  </a:cubicBezTo>
                  <a:cubicBezTo>
                    <a:pt x="9371" y="1049"/>
                    <a:pt x="9040" y="975"/>
                    <a:pt x="8740" y="837"/>
                  </a:cubicBezTo>
                  <a:cubicBezTo>
                    <a:pt x="8273" y="670"/>
                    <a:pt x="7840" y="403"/>
                    <a:pt x="7406" y="236"/>
                  </a:cubicBezTo>
                  <a:cubicBezTo>
                    <a:pt x="6962" y="76"/>
                    <a:pt x="6508" y="0"/>
                    <a:pt x="60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031190" y="1947552"/>
              <a:ext cx="726194" cy="835484"/>
            </a:xfrm>
            <a:custGeom>
              <a:avLst/>
              <a:gdLst/>
              <a:ahLst/>
              <a:cxnLst/>
              <a:rect l="l" t="t" r="r" b="b"/>
              <a:pathLst>
                <a:path w="31024" h="35693" extrusionOk="0">
                  <a:moveTo>
                    <a:pt x="14144" y="1"/>
                  </a:moveTo>
                  <a:cubicBezTo>
                    <a:pt x="12910" y="34"/>
                    <a:pt x="11909" y="401"/>
                    <a:pt x="10875" y="601"/>
                  </a:cubicBezTo>
                  <a:cubicBezTo>
                    <a:pt x="7640" y="1235"/>
                    <a:pt x="5305" y="3603"/>
                    <a:pt x="4671" y="5771"/>
                  </a:cubicBezTo>
                  <a:cubicBezTo>
                    <a:pt x="4104" y="7573"/>
                    <a:pt x="701" y="20915"/>
                    <a:pt x="701" y="20915"/>
                  </a:cubicBezTo>
                  <a:lnTo>
                    <a:pt x="1" y="24952"/>
                  </a:lnTo>
                  <a:lnTo>
                    <a:pt x="7673" y="22150"/>
                  </a:lnTo>
                  <a:lnTo>
                    <a:pt x="7673" y="25052"/>
                  </a:lnTo>
                  <a:lnTo>
                    <a:pt x="7673" y="35693"/>
                  </a:lnTo>
                  <a:lnTo>
                    <a:pt x="30956" y="35693"/>
                  </a:lnTo>
                  <a:cubicBezTo>
                    <a:pt x="31023" y="33158"/>
                    <a:pt x="30189" y="17480"/>
                    <a:pt x="30189" y="17480"/>
                  </a:cubicBezTo>
                  <a:lnTo>
                    <a:pt x="30456" y="3670"/>
                  </a:lnTo>
                  <a:cubicBezTo>
                    <a:pt x="28021" y="1268"/>
                    <a:pt x="26720" y="534"/>
                    <a:pt x="23284" y="134"/>
                  </a:cubicBezTo>
                  <a:cubicBezTo>
                    <a:pt x="22751" y="67"/>
                    <a:pt x="22284" y="34"/>
                    <a:pt x="21983" y="1"/>
                  </a:cubicBezTo>
                  <a:cubicBezTo>
                    <a:pt x="20699" y="401"/>
                    <a:pt x="19373" y="601"/>
                    <a:pt x="18051" y="601"/>
                  </a:cubicBezTo>
                  <a:cubicBezTo>
                    <a:pt x="16730" y="601"/>
                    <a:pt x="15412" y="401"/>
                    <a:pt x="141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030418" y="2404302"/>
              <a:ext cx="402141" cy="213968"/>
            </a:xfrm>
            <a:custGeom>
              <a:avLst/>
              <a:gdLst/>
              <a:ahLst/>
              <a:cxnLst/>
              <a:rect l="l" t="t" r="r" b="b"/>
              <a:pathLst>
                <a:path w="17180" h="9141" extrusionOk="0">
                  <a:moveTo>
                    <a:pt x="15011" y="0"/>
                  </a:moveTo>
                  <a:lnTo>
                    <a:pt x="3503" y="1635"/>
                  </a:lnTo>
                  <a:lnTo>
                    <a:pt x="1" y="5438"/>
                  </a:lnTo>
                  <a:lnTo>
                    <a:pt x="368" y="6272"/>
                  </a:lnTo>
                  <a:cubicBezTo>
                    <a:pt x="1068" y="8006"/>
                    <a:pt x="2736" y="9140"/>
                    <a:pt x="4604" y="9140"/>
                  </a:cubicBezTo>
                  <a:cubicBezTo>
                    <a:pt x="5271" y="9140"/>
                    <a:pt x="5905" y="9007"/>
                    <a:pt x="6505" y="8740"/>
                  </a:cubicBezTo>
                  <a:lnTo>
                    <a:pt x="17180" y="390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383338" y="2329309"/>
              <a:ext cx="240512" cy="167153"/>
            </a:xfrm>
            <a:custGeom>
              <a:avLst/>
              <a:gdLst/>
              <a:ahLst/>
              <a:cxnLst/>
              <a:rect l="l" t="t" r="r" b="b"/>
              <a:pathLst>
                <a:path w="10275" h="7141" extrusionOk="0">
                  <a:moveTo>
                    <a:pt x="6584" y="0"/>
                  </a:moveTo>
                  <a:cubicBezTo>
                    <a:pt x="6223" y="0"/>
                    <a:pt x="5861" y="34"/>
                    <a:pt x="5504" y="102"/>
                  </a:cubicBezTo>
                  <a:cubicBezTo>
                    <a:pt x="4203" y="336"/>
                    <a:pt x="3002" y="936"/>
                    <a:pt x="1968" y="1770"/>
                  </a:cubicBezTo>
                  <a:lnTo>
                    <a:pt x="0" y="3371"/>
                  </a:lnTo>
                  <a:lnTo>
                    <a:pt x="2102" y="7141"/>
                  </a:lnTo>
                  <a:lnTo>
                    <a:pt x="3536" y="5139"/>
                  </a:lnTo>
                  <a:cubicBezTo>
                    <a:pt x="3536" y="5139"/>
                    <a:pt x="4724" y="6785"/>
                    <a:pt x="5062" y="6785"/>
                  </a:cubicBezTo>
                  <a:cubicBezTo>
                    <a:pt x="5078" y="6785"/>
                    <a:pt x="5092" y="6781"/>
                    <a:pt x="5104" y="6774"/>
                  </a:cubicBezTo>
                  <a:cubicBezTo>
                    <a:pt x="5304" y="6540"/>
                    <a:pt x="5471" y="6273"/>
                    <a:pt x="5604" y="6006"/>
                  </a:cubicBezTo>
                  <a:lnTo>
                    <a:pt x="4670" y="4672"/>
                  </a:lnTo>
                  <a:lnTo>
                    <a:pt x="6938" y="5139"/>
                  </a:lnTo>
                  <a:lnTo>
                    <a:pt x="10274" y="3605"/>
                  </a:lnTo>
                  <a:lnTo>
                    <a:pt x="8840" y="1803"/>
                  </a:lnTo>
                  <a:lnTo>
                    <a:pt x="10274" y="2270"/>
                  </a:lnTo>
                  <a:lnTo>
                    <a:pt x="10274" y="1336"/>
                  </a:lnTo>
                  <a:lnTo>
                    <a:pt x="10007" y="1136"/>
                  </a:lnTo>
                  <a:cubicBezTo>
                    <a:pt x="9028" y="389"/>
                    <a:pt x="7810" y="0"/>
                    <a:pt x="658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620678" y="1970981"/>
              <a:ext cx="253012" cy="647054"/>
            </a:xfrm>
            <a:custGeom>
              <a:avLst/>
              <a:gdLst/>
              <a:ahLst/>
              <a:cxnLst/>
              <a:rect l="l" t="t" r="r" b="b"/>
              <a:pathLst>
                <a:path w="10809" h="27643" extrusionOk="0">
                  <a:moveTo>
                    <a:pt x="1769" y="0"/>
                  </a:moveTo>
                  <a:lnTo>
                    <a:pt x="2703" y="17713"/>
                  </a:lnTo>
                  <a:lnTo>
                    <a:pt x="4804" y="21549"/>
                  </a:lnTo>
                  <a:lnTo>
                    <a:pt x="1" y="24084"/>
                  </a:lnTo>
                  <a:cubicBezTo>
                    <a:pt x="1" y="24084"/>
                    <a:pt x="1135" y="26386"/>
                    <a:pt x="1869" y="27253"/>
                  </a:cubicBezTo>
                  <a:cubicBezTo>
                    <a:pt x="2120" y="27543"/>
                    <a:pt x="2897" y="27643"/>
                    <a:pt x="3825" y="27643"/>
                  </a:cubicBezTo>
                  <a:cubicBezTo>
                    <a:pt x="4498" y="27643"/>
                    <a:pt x="5251" y="27590"/>
                    <a:pt x="5938" y="27520"/>
                  </a:cubicBezTo>
                  <a:cubicBezTo>
                    <a:pt x="7373" y="27420"/>
                    <a:pt x="8707" y="26686"/>
                    <a:pt x="9607" y="25585"/>
                  </a:cubicBezTo>
                  <a:cubicBezTo>
                    <a:pt x="10408" y="24618"/>
                    <a:pt x="10808" y="23417"/>
                    <a:pt x="10808" y="22183"/>
                  </a:cubicBezTo>
                  <a:lnTo>
                    <a:pt x="10808" y="21716"/>
                  </a:lnTo>
                  <a:cubicBezTo>
                    <a:pt x="10808" y="20848"/>
                    <a:pt x="10608" y="20015"/>
                    <a:pt x="10208" y="19247"/>
                  </a:cubicBezTo>
                  <a:lnTo>
                    <a:pt x="8573" y="16078"/>
                  </a:lnTo>
                  <a:cubicBezTo>
                    <a:pt x="8573" y="16078"/>
                    <a:pt x="7272" y="6271"/>
                    <a:pt x="6372" y="4237"/>
                  </a:cubicBezTo>
                  <a:cubicBezTo>
                    <a:pt x="5004" y="1101"/>
                    <a:pt x="1769" y="0"/>
                    <a:pt x="17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6105365" y="2401962"/>
              <a:ext cx="331099" cy="198355"/>
            </a:xfrm>
            <a:custGeom>
              <a:avLst/>
              <a:gdLst/>
              <a:ahLst/>
              <a:cxnLst/>
              <a:rect l="l" t="t" r="r" b="b"/>
              <a:pathLst>
                <a:path w="14145" h="8474" extrusionOk="0">
                  <a:moveTo>
                    <a:pt x="11809" y="0"/>
                  </a:moveTo>
                  <a:lnTo>
                    <a:pt x="3403" y="901"/>
                  </a:lnTo>
                  <a:lnTo>
                    <a:pt x="902" y="1201"/>
                  </a:lnTo>
                  <a:lnTo>
                    <a:pt x="234" y="1268"/>
                  </a:lnTo>
                  <a:cubicBezTo>
                    <a:pt x="134" y="1268"/>
                    <a:pt x="68" y="1301"/>
                    <a:pt x="1" y="1301"/>
                  </a:cubicBezTo>
                  <a:cubicBezTo>
                    <a:pt x="34" y="1318"/>
                    <a:pt x="68" y="1326"/>
                    <a:pt x="105" y="1326"/>
                  </a:cubicBezTo>
                  <a:cubicBezTo>
                    <a:pt x="143" y="1326"/>
                    <a:pt x="184" y="1318"/>
                    <a:pt x="234" y="1301"/>
                  </a:cubicBezTo>
                  <a:lnTo>
                    <a:pt x="902" y="1268"/>
                  </a:lnTo>
                  <a:lnTo>
                    <a:pt x="3403" y="1034"/>
                  </a:lnTo>
                  <a:lnTo>
                    <a:pt x="11732" y="208"/>
                  </a:lnTo>
                  <a:lnTo>
                    <a:pt x="11732" y="208"/>
                  </a:lnTo>
                  <a:lnTo>
                    <a:pt x="12543" y="1668"/>
                  </a:lnTo>
                  <a:lnTo>
                    <a:pt x="13842" y="3950"/>
                  </a:lnTo>
                  <a:lnTo>
                    <a:pt x="6906" y="7139"/>
                  </a:lnTo>
                  <a:lnTo>
                    <a:pt x="4838" y="8106"/>
                  </a:lnTo>
                  <a:lnTo>
                    <a:pt x="4304" y="8373"/>
                  </a:lnTo>
                  <a:cubicBezTo>
                    <a:pt x="4171" y="8406"/>
                    <a:pt x="4104" y="8473"/>
                    <a:pt x="4104" y="8473"/>
                  </a:cubicBezTo>
                  <a:cubicBezTo>
                    <a:pt x="4171" y="8440"/>
                    <a:pt x="4237" y="8440"/>
                    <a:pt x="4304" y="8406"/>
                  </a:cubicBezTo>
                  <a:lnTo>
                    <a:pt x="4871" y="8173"/>
                  </a:lnTo>
                  <a:lnTo>
                    <a:pt x="6973" y="7272"/>
                  </a:lnTo>
                  <a:lnTo>
                    <a:pt x="14011" y="4103"/>
                  </a:lnTo>
                  <a:lnTo>
                    <a:pt x="14144" y="4070"/>
                  </a:lnTo>
                  <a:lnTo>
                    <a:pt x="14078" y="3970"/>
                  </a:lnTo>
                  <a:lnTo>
                    <a:pt x="12743" y="1568"/>
                  </a:lnTo>
                  <a:cubicBezTo>
                    <a:pt x="12443" y="1034"/>
                    <a:pt x="12176" y="534"/>
                    <a:pt x="11909" y="67"/>
                  </a:cubicBezTo>
                  <a:lnTo>
                    <a:pt x="118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246692" y="2201299"/>
              <a:ext cx="4705" cy="214740"/>
            </a:xfrm>
            <a:custGeom>
              <a:avLst/>
              <a:gdLst/>
              <a:ahLst/>
              <a:cxnLst/>
              <a:rect l="l" t="t" r="r" b="b"/>
              <a:pathLst>
                <a:path w="201" h="9174" extrusionOk="0">
                  <a:moveTo>
                    <a:pt x="101" y="1"/>
                  </a:moveTo>
                  <a:cubicBezTo>
                    <a:pt x="67" y="1"/>
                    <a:pt x="1" y="2035"/>
                    <a:pt x="1" y="4571"/>
                  </a:cubicBezTo>
                  <a:cubicBezTo>
                    <a:pt x="1" y="7106"/>
                    <a:pt x="67" y="9174"/>
                    <a:pt x="101" y="9174"/>
                  </a:cubicBezTo>
                  <a:cubicBezTo>
                    <a:pt x="167" y="9174"/>
                    <a:pt x="201" y="7106"/>
                    <a:pt x="201" y="4571"/>
                  </a:cubicBezTo>
                  <a:cubicBezTo>
                    <a:pt x="201" y="2035"/>
                    <a:pt x="167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646449" y="2486599"/>
              <a:ext cx="118699" cy="81879"/>
            </a:xfrm>
            <a:custGeom>
              <a:avLst/>
              <a:gdLst/>
              <a:ahLst/>
              <a:cxnLst/>
              <a:rect l="l" t="t" r="r" b="b"/>
              <a:pathLst>
                <a:path w="5071" h="3498" extrusionOk="0">
                  <a:moveTo>
                    <a:pt x="3501" y="0"/>
                  </a:moveTo>
                  <a:cubicBezTo>
                    <a:pt x="3380" y="0"/>
                    <a:pt x="3258" y="8"/>
                    <a:pt x="3136" y="20"/>
                  </a:cubicBezTo>
                  <a:cubicBezTo>
                    <a:pt x="3036" y="20"/>
                    <a:pt x="2902" y="20"/>
                    <a:pt x="2802" y="87"/>
                  </a:cubicBezTo>
                  <a:cubicBezTo>
                    <a:pt x="2902" y="87"/>
                    <a:pt x="3036" y="87"/>
                    <a:pt x="3136" y="54"/>
                  </a:cubicBezTo>
                  <a:cubicBezTo>
                    <a:pt x="3470" y="54"/>
                    <a:pt x="3770" y="87"/>
                    <a:pt x="4070" y="187"/>
                  </a:cubicBezTo>
                  <a:cubicBezTo>
                    <a:pt x="4270" y="221"/>
                    <a:pt x="4437" y="321"/>
                    <a:pt x="4604" y="487"/>
                  </a:cubicBezTo>
                  <a:cubicBezTo>
                    <a:pt x="4737" y="688"/>
                    <a:pt x="4804" y="921"/>
                    <a:pt x="4837" y="1155"/>
                  </a:cubicBezTo>
                  <a:cubicBezTo>
                    <a:pt x="4937" y="1688"/>
                    <a:pt x="4704" y="2255"/>
                    <a:pt x="4270" y="2589"/>
                  </a:cubicBezTo>
                  <a:cubicBezTo>
                    <a:pt x="3770" y="2856"/>
                    <a:pt x="3236" y="3089"/>
                    <a:pt x="2669" y="3189"/>
                  </a:cubicBezTo>
                  <a:cubicBezTo>
                    <a:pt x="2202" y="3256"/>
                    <a:pt x="1735" y="3323"/>
                    <a:pt x="1268" y="3356"/>
                  </a:cubicBezTo>
                  <a:cubicBezTo>
                    <a:pt x="868" y="3356"/>
                    <a:pt x="434" y="3356"/>
                    <a:pt x="0" y="3289"/>
                  </a:cubicBezTo>
                  <a:lnTo>
                    <a:pt x="0" y="3289"/>
                  </a:lnTo>
                  <a:cubicBezTo>
                    <a:pt x="334" y="3428"/>
                    <a:pt x="691" y="3498"/>
                    <a:pt x="1051" y="3498"/>
                  </a:cubicBezTo>
                  <a:cubicBezTo>
                    <a:pt x="1123" y="3498"/>
                    <a:pt x="1196" y="3495"/>
                    <a:pt x="1268" y="3490"/>
                  </a:cubicBezTo>
                  <a:cubicBezTo>
                    <a:pt x="1768" y="3490"/>
                    <a:pt x="2235" y="3456"/>
                    <a:pt x="2702" y="3356"/>
                  </a:cubicBezTo>
                  <a:cubicBezTo>
                    <a:pt x="3303" y="3289"/>
                    <a:pt x="3870" y="3089"/>
                    <a:pt x="4370" y="2756"/>
                  </a:cubicBezTo>
                  <a:cubicBezTo>
                    <a:pt x="4637" y="2589"/>
                    <a:pt x="4837" y="2322"/>
                    <a:pt x="4971" y="2022"/>
                  </a:cubicBezTo>
                  <a:cubicBezTo>
                    <a:pt x="5071" y="1755"/>
                    <a:pt x="5071" y="1455"/>
                    <a:pt x="5037" y="1155"/>
                  </a:cubicBezTo>
                  <a:cubicBezTo>
                    <a:pt x="5004" y="888"/>
                    <a:pt x="4871" y="621"/>
                    <a:pt x="4704" y="421"/>
                  </a:cubicBezTo>
                  <a:cubicBezTo>
                    <a:pt x="4570" y="254"/>
                    <a:pt x="4337" y="120"/>
                    <a:pt x="4103" y="87"/>
                  </a:cubicBezTo>
                  <a:cubicBezTo>
                    <a:pt x="3913" y="24"/>
                    <a:pt x="3709" y="0"/>
                    <a:pt x="3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646449" y="2565151"/>
              <a:ext cx="110109" cy="54961"/>
            </a:xfrm>
            <a:custGeom>
              <a:avLst/>
              <a:gdLst/>
              <a:ahLst/>
              <a:cxnLst/>
              <a:rect l="l" t="t" r="r" b="b"/>
              <a:pathLst>
                <a:path w="4704" h="2348" extrusionOk="0">
                  <a:moveTo>
                    <a:pt x="0" y="0"/>
                  </a:moveTo>
                  <a:cubicBezTo>
                    <a:pt x="34" y="300"/>
                    <a:pt x="134" y="567"/>
                    <a:pt x="301" y="801"/>
                  </a:cubicBezTo>
                  <a:cubicBezTo>
                    <a:pt x="434" y="1068"/>
                    <a:pt x="634" y="1301"/>
                    <a:pt x="901" y="1501"/>
                  </a:cubicBezTo>
                  <a:cubicBezTo>
                    <a:pt x="1201" y="1701"/>
                    <a:pt x="1535" y="1868"/>
                    <a:pt x="1868" y="2002"/>
                  </a:cubicBezTo>
                  <a:cubicBezTo>
                    <a:pt x="2437" y="2211"/>
                    <a:pt x="3060" y="2340"/>
                    <a:pt x="3665" y="2340"/>
                  </a:cubicBezTo>
                  <a:cubicBezTo>
                    <a:pt x="3733" y="2340"/>
                    <a:pt x="3802" y="2338"/>
                    <a:pt x="3870" y="2335"/>
                  </a:cubicBezTo>
                  <a:cubicBezTo>
                    <a:pt x="3937" y="2343"/>
                    <a:pt x="4005" y="2348"/>
                    <a:pt x="4075" y="2348"/>
                  </a:cubicBezTo>
                  <a:cubicBezTo>
                    <a:pt x="4285" y="2348"/>
                    <a:pt x="4504" y="2310"/>
                    <a:pt x="4704" y="2235"/>
                  </a:cubicBezTo>
                  <a:cubicBezTo>
                    <a:pt x="4437" y="2202"/>
                    <a:pt x="4137" y="2202"/>
                    <a:pt x="3870" y="2202"/>
                  </a:cubicBezTo>
                  <a:cubicBezTo>
                    <a:pt x="3203" y="2168"/>
                    <a:pt x="2569" y="2035"/>
                    <a:pt x="1968" y="1835"/>
                  </a:cubicBezTo>
                  <a:cubicBezTo>
                    <a:pt x="1635" y="1701"/>
                    <a:pt x="1301" y="1535"/>
                    <a:pt x="1001" y="1334"/>
                  </a:cubicBezTo>
                  <a:cubicBezTo>
                    <a:pt x="768" y="1168"/>
                    <a:pt x="567" y="967"/>
                    <a:pt x="401" y="701"/>
                  </a:cubicBezTo>
                  <a:cubicBezTo>
                    <a:pt x="134" y="300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6711261" y="2384782"/>
              <a:ext cx="99178" cy="101518"/>
            </a:xfrm>
            <a:custGeom>
              <a:avLst/>
              <a:gdLst/>
              <a:ahLst/>
              <a:cxnLst/>
              <a:rect l="l" t="t" r="r" b="b"/>
              <a:pathLst>
                <a:path w="4237" h="4337" extrusionOk="0">
                  <a:moveTo>
                    <a:pt x="4236" y="1"/>
                  </a:moveTo>
                  <a:lnTo>
                    <a:pt x="4236" y="1"/>
                  </a:lnTo>
                  <a:cubicBezTo>
                    <a:pt x="3436" y="634"/>
                    <a:pt x="2702" y="1335"/>
                    <a:pt x="2035" y="2102"/>
                  </a:cubicBezTo>
                  <a:cubicBezTo>
                    <a:pt x="1468" y="2702"/>
                    <a:pt x="934" y="3236"/>
                    <a:pt x="567" y="3636"/>
                  </a:cubicBezTo>
                  <a:cubicBezTo>
                    <a:pt x="334" y="3837"/>
                    <a:pt x="167" y="4070"/>
                    <a:pt x="0" y="4337"/>
                  </a:cubicBezTo>
                  <a:cubicBezTo>
                    <a:pt x="234" y="4170"/>
                    <a:pt x="467" y="3970"/>
                    <a:pt x="667" y="3737"/>
                  </a:cubicBezTo>
                  <a:cubicBezTo>
                    <a:pt x="1067" y="3370"/>
                    <a:pt x="1601" y="2836"/>
                    <a:pt x="2202" y="2235"/>
                  </a:cubicBezTo>
                  <a:cubicBezTo>
                    <a:pt x="2769" y="1635"/>
                    <a:pt x="3302" y="1101"/>
                    <a:pt x="3669" y="668"/>
                  </a:cubicBezTo>
                  <a:cubicBezTo>
                    <a:pt x="3869" y="468"/>
                    <a:pt x="4070" y="234"/>
                    <a:pt x="4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6684694" y="2212230"/>
              <a:ext cx="6273" cy="122608"/>
            </a:xfrm>
            <a:custGeom>
              <a:avLst/>
              <a:gdLst/>
              <a:ahLst/>
              <a:cxnLst/>
              <a:rect l="l" t="t" r="r" b="b"/>
              <a:pathLst>
                <a:path w="268" h="5238" extrusionOk="0">
                  <a:moveTo>
                    <a:pt x="134" y="1"/>
                  </a:moveTo>
                  <a:cubicBezTo>
                    <a:pt x="34" y="868"/>
                    <a:pt x="1" y="1735"/>
                    <a:pt x="34" y="2636"/>
                  </a:cubicBezTo>
                  <a:cubicBezTo>
                    <a:pt x="1" y="3503"/>
                    <a:pt x="34" y="4370"/>
                    <a:pt x="134" y="5238"/>
                  </a:cubicBezTo>
                  <a:cubicBezTo>
                    <a:pt x="234" y="4370"/>
                    <a:pt x="268" y="3503"/>
                    <a:pt x="234" y="2636"/>
                  </a:cubicBezTo>
                  <a:cubicBezTo>
                    <a:pt x="268" y="1735"/>
                    <a:pt x="234" y="868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146747" y="2068562"/>
              <a:ext cx="615313" cy="5501"/>
            </a:xfrm>
            <a:custGeom>
              <a:avLst/>
              <a:gdLst/>
              <a:ahLst/>
              <a:cxnLst/>
              <a:rect l="l" t="t" r="r" b="b"/>
              <a:pathLst>
                <a:path w="26287" h="235" extrusionOk="0">
                  <a:moveTo>
                    <a:pt x="13144" y="1"/>
                  </a:moveTo>
                  <a:cubicBezTo>
                    <a:pt x="5872" y="1"/>
                    <a:pt x="1" y="68"/>
                    <a:pt x="1" y="134"/>
                  </a:cubicBezTo>
                  <a:cubicBezTo>
                    <a:pt x="1" y="168"/>
                    <a:pt x="5905" y="234"/>
                    <a:pt x="13144" y="234"/>
                  </a:cubicBezTo>
                  <a:cubicBezTo>
                    <a:pt x="20382" y="234"/>
                    <a:pt x="26286" y="168"/>
                    <a:pt x="26286" y="134"/>
                  </a:cubicBezTo>
                  <a:cubicBezTo>
                    <a:pt x="26286" y="68"/>
                    <a:pt x="20382" y="1"/>
                    <a:pt x="13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129567" y="2117762"/>
              <a:ext cx="648107" cy="5477"/>
            </a:xfrm>
            <a:custGeom>
              <a:avLst/>
              <a:gdLst/>
              <a:ahLst/>
              <a:cxnLst/>
              <a:rect l="l" t="t" r="r" b="b"/>
              <a:pathLst>
                <a:path w="27688" h="234" extrusionOk="0">
                  <a:moveTo>
                    <a:pt x="13844" y="0"/>
                  </a:moveTo>
                  <a:cubicBezTo>
                    <a:pt x="6205" y="0"/>
                    <a:pt x="1" y="67"/>
                    <a:pt x="1" y="100"/>
                  </a:cubicBezTo>
                  <a:cubicBezTo>
                    <a:pt x="1" y="167"/>
                    <a:pt x="6205" y="234"/>
                    <a:pt x="13844" y="234"/>
                  </a:cubicBezTo>
                  <a:cubicBezTo>
                    <a:pt x="21483" y="234"/>
                    <a:pt x="27687" y="167"/>
                    <a:pt x="27687" y="100"/>
                  </a:cubicBezTo>
                  <a:cubicBezTo>
                    <a:pt x="27687" y="67"/>
                    <a:pt x="21483" y="0"/>
                    <a:pt x="138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172517" y="2024067"/>
              <a:ext cx="564542" cy="5501"/>
            </a:xfrm>
            <a:custGeom>
              <a:avLst/>
              <a:gdLst/>
              <a:ahLst/>
              <a:cxnLst/>
              <a:rect l="l" t="t" r="r" b="b"/>
              <a:pathLst>
                <a:path w="24118" h="235" extrusionOk="0">
                  <a:moveTo>
                    <a:pt x="12076" y="1"/>
                  </a:moveTo>
                  <a:cubicBezTo>
                    <a:pt x="5404" y="1"/>
                    <a:pt x="1" y="67"/>
                    <a:pt x="1" y="101"/>
                  </a:cubicBezTo>
                  <a:cubicBezTo>
                    <a:pt x="1" y="167"/>
                    <a:pt x="5404" y="234"/>
                    <a:pt x="12076" y="234"/>
                  </a:cubicBezTo>
                  <a:cubicBezTo>
                    <a:pt x="18714" y="234"/>
                    <a:pt x="24118" y="167"/>
                    <a:pt x="24118" y="101"/>
                  </a:cubicBezTo>
                  <a:cubicBezTo>
                    <a:pt x="24118" y="67"/>
                    <a:pt x="18714" y="1"/>
                    <a:pt x="12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210787" y="2763449"/>
              <a:ext cx="552815" cy="4705"/>
            </a:xfrm>
            <a:custGeom>
              <a:avLst/>
              <a:gdLst/>
              <a:ahLst/>
              <a:cxnLst/>
              <a:rect l="l" t="t" r="r" b="b"/>
              <a:pathLst>
                <a:path w="23617" h="201" extrusionOk="0">
                  <a:moveTo>
                    <a:pt x="11809" y="1"/>
                  </a:moveTo>
                  <a:cubicBezTo>
                    <a:pt x="5304" y="1"/>
                    <a:pt x="0" y="34"/>
                    <a:pt x="0" y="101"/>
                  </a:cubicBezTo>
                  <a:cubicBezTo>
                    <a:pt x="0" y="168"/>
                    <a:pt x="5304" y="201"/>
                    <a:pt x="11809" y="201"/>
                  </a:cubicBezTo>
                  <a:cubicBezTo>
                    <a:pt x="18347" y="201"/>
                    <a:pt x="23617" y="168"/>
                    <a:pt x="23617" y="101"/>
                  </a:cubicBezTo>
                  <a:cubicBezTo>
                    <a:pt x="23617" y="34"/>
                    <a:pt x="18347" y="1"/>
                    <a:pt x="11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213900" y="2732225"/>
              <a:ext cx="545816" cy="4705"/>
            </a:xfrm>
            <a:custGeom>
              <a:avLst/>
              <a:gdLst/>
              <a:ahLst/>
              <a:cxnLst/>
              <a:rect l="l" t="t" r="r" b="b"/>
              <a:pathLst>
                <a:path w="23318" h="201" extrusionOk="0">
                  <a:moveTo>
                    <a:pt x="11676" y="1"/>
                  </a:moveTo>
                  <a:cubicBezTo>
                    <a:pt x="5238" y="1"/>
                    <a:pt x="1" y="34"/>
                    <a:pt x="1" y="101"/>
                  </a:cubicBezTo>
                  <a:cubicBezTo>
                    <a:pt x="1" y="167"/>
                    <a:pt x="5238" y="201"/>
                    <a:pt x="11676" y="201"/>
                  </a:cubicBezTo>
                  <a:cubicBezTo>
                    <a:pt x="18080" y="201"/>
                    <a:pt x="23317" y="167"/>
                    <a:pt x="23317" y="101"/>
                  </a:cubicBezTo>
                  <a:cubicBezTo>
                    <a:pt x="23317" y="34"/>
                    <a:pt x="18080" y="1"/>
                    <a:pt x="116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6210787" y="2691615"/>
              <a:ext cx="543452" cy="4728"/>
            </a:xfrm>
            <a:custGeom>
              <a:avLst/>
              <a:gdLst/>
              <a:ahLst/>
              <a:cxnLst/>
              <a:rect l="l" t="t" r="r" b="b"/>
              <a:pathLst>
                <a:path w="23217" h="202" extrusionOk="0">
                  <a:moveTo>
                    <a:pt x="11608" y="1"/>
                  </a:moveTo>
                  <a:cubicBezTo>
                    <a:pt x="5204" y="1"/>
                    <a:pt x="0" y="34"/>
                    <a:pt x="0" y="101"/>
                  </a:cubicBezTo>
                  <a:cubicBezTo>
                    <a:pt x="0" y="134"/>
                    <a:pt x="5204" y="201"/>
                    <a:pt x="11608" y="201"/>
                  </a:cubicBezTo>
                  <a:cubicBezTo>
                    <a:pt x="18013" y="201"/>
                    <a:pt x="23217" y="134"/>
                    <a:pt x="23217" y="101"/>
                  </a:cubicBezTo>
                  <a:cubicBezTo>
                    <a:pt x="23217" y="34"/>
                    <a:pt x="18013" y="1"/>
                    <a:pt x="116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313845" y="2409756"/>
              <a:ext cx="43749" cy="115586"/>
            </a:xfrm>
            <a:custGeom>
              <a:avLst/>
              <a:gdLst/>
              <a:ahLst/>
              <a:cxnLst/>
              <a:rect l="l" t="t" r="r" b="b"/>
              <a:pathLst>
                <a:path w="1869" h="4938" extrusionOk="0">
                  <a:moveTo>
                    <a:pt x="134" y="1"/>
                  </a:moveTo>
                  <a:cubicBezTo>
                    <a:pt x="34" y="234"/>
                    <a:pt x="0" y="501"/>
                    <a:pt x="0" y="802"/>
                  </a:cubicBezTo>
                  <a:cubicBezTo>
                    <a:pt x="0" y="1435"/>
                    <a:pt x="100" y="2102"/>
                    <a:pt x="334" y="2703"/>
                  </a:cubicBezTo>
                  <a:cubicBezTo>
                    <a:pt x="534" y="3303"/>
                    <a:pt x="868" y="3904"/>
                    <a:pt x="1301" y="4404"/>
                  </a:cubicBezTo>
                  <a:cubicBezTo>
                    <a:pt x="1435" y="4604"/>
                    <a:pt x="1635" y="4804"/>
                    <a:pt x="1868" y="4938"/>
                  </a:cubicBezTo>
                  <a:cubicBezTo>
                    <a:pt x="667" y="3570"/>
                    <a:pt x="67" y="18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6284961" y="2413665"/>
              <a:ext cx="46862" cy="127290"/>
            </a:xfrm>
            <a:custGeom>
              <a:avLst/>
              <a:gdLst/>
              <a:ahLst/>
              <a:cxnLst/>
              <a:rect l="l" t="t" r="r" b="b"/>
              <a:pathLst>
                <a:path w="2002" h="5438" extrusionOk="0">
                  <a:moveTo>
                    <a:pt x="133" y="1"/>
                  </a:moveTo>
                  <a:lnTo>
                    <a:pt x="133" y="1"/>
                  </a:lnTo>
                  <a:cubicBezTo>
                    <a:pt x="33" y="301"/>
                    <a:pt x="0" y="568"/>
                    <a:pt x="0" y="868"/>
                  </a:cubicBezTo>
                  <a:cubicBezTo>
                    <a:pt x="0" y="1602"/>
                    <a:pt x="100" y="2302"/>
                    <a:pt x="334" y="2970"/>
                  </a:cubicBezTo>
                  <a:cubicBezTo>
                    <a:pt x="567" y="3637"/>
                    <a:pt x="934" y="4271"/>
                    <a:pt x="1368" y="4804"/>
                  </a:cubicBezTo>
                  <a:cubicBezTo>
                    <a:pt x="1568" y="5038"/>
                    <a:pt x="1768" y="5271"/>
                    <a:pt x="2001" y="5438"/>
                  </a:cubicBezTo>
                  <a:cubicBezTo>
                    <a:pt x="1401" y="4671"/>
                    <a:pt x="901" y="3837"/>
                    <a:pt x="534" y="2936"/>
                  </a:cubicBezTo>
                  <a:cubicBezTo>
                    <a:pt x="267" y="1969"/>
                    <a:pt x="100" y="1001"/>
                    <a:pt x="1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6257623" y="2419142"/>
              <a:ext cx="50771" cy="133540"/>
            </a:xfrm>
            <a:custGeom>
              <a:avLst/>
              <a:gdLst/>
              <a:ahLst/>
              <a:cxnLst/>
              <a:rect l="l" t="t" r="r" b="b"/>
              <a:pathLst>
                <a:path w="2169" h="5705" extrusionOk="0">
                  <a:moveTo>
                    <a:pt x="267" y="0"/>
                  </a:moveTo>
                  <a:cubicBezTo>
                    <a:pt x="134" y="267"/>
                    <a:pt x="67" y="567"/>
                    <a:pt x="67" y="901"/>
                  </a:cubicBezTo>
                  <a:cubicBezTo>
                    <a:pt x="1" y="1668"/>
                    <a:pt x="67" y="2435"/>
                    <a:pt x="301" y="3136"/>
                  </a:cubicBezTo>
                  <a:cubicBezTo>
                    <a:pt x="534" y="3870"/>
                    <a:pt x="935" y="4537"/>
                    <a:pt x="1435" y="5104"/>
                  </a:cubicBezTo>
                  <a:cubicBezTo>
                    <a:pt x="1635" y="5337"/>
                    <a:pt x="1869" y="5571"/>
                    <a:pt x="2135" y="5704"/>
                  </a:cubicBezTo>
                  <a:cubicBezTo>
                    <a:pt x="2169" y="5671"/>
                    <a:pt x="1902" y="5471"/>
                    <a:pt x="1535" y="5004"/>
                  </a:cubicBezTo>
                  <a:cubicBezTo>
                    <a:pt x="1101" y="4437"/>
                    <a:pt x="734" y="3770"/>
                    <a:pt x="501" y="3069"/>
                  </a:cubicBezTo>
                  <a:cubicBezTo>
                    <a:pt x="267" y="2369"/>
                    <a:pt x="167" y="1635"/>
                    <a:pt x="201" y="901"/>
                  </a:cubicBezTo>
                  <a:cubicBezTo>
                    <a:pt x="234" y="334"/>
                    <a:pt x="301" y="0"/>
                    <a:pt x="2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654243" y="2463637"/>
              <a:ext cx="133563" cy="124481"/>
            </a:xfrm>
            <a:custGeom>
              <a:avLst/>
              <a:gdLst/>
              <a:ahLst/>
              <a:cxnLst/>
              <a:rect l="l" t="t" r="r" b="b"/>
              <a:pathLst>
                <a:path w="5706" h="5318" extrusionOk="0">
                  <a:moveTo>
                    <a:pt x="3370" y="1"/>
                  </a:moveTo>
                  <a:cubicBezTo>
                    <a:pt x="3870" y="201"/>
                    <a:pt x="4304" y="501"/>
                    <a:pt x="4671" y="835"/>
                  </a:cubicBezTo>
                  <a:cubicBezTo>
                    <a:pt x="5038" y="1235"/>
                    <a:pt x="5305" y="1769"/>
                    <a:pt x="5405" y="2302"/>
                  </a:cubicBezTo>
                  <a:cubicBezTo>
                    <a:pt x="5472" y="2969"/>
                    <a:pt x="5305" y="3637"/>
                    <a:pt x="4871" y="4170"/>
                  </a:cubicBezTo>
                  <a:cubicBezTo>
                    <a:pt x="4404" y="4671"/>
                    <a:pt x="3770" y="4971"/>
                    <a:pt x="3103" y="5038"/>
                  </a:cubicBezTo>
                  <a:cubicBezTo>
                    <a:pt x="2667" y="5092"/>
                    <a:pt x="2209" y="5147"/>
                    <a:pt x="1747" y="5147"/>
                  </a:cubicBezTo>
                  <a:cubicBezTo>
                    <a:pt x="1643" y="5147"/>
                    <a:pt x="1539" y="5144"/>
                    <a:pt x="1435" y="5138"/>
                  </a:cubicBezTo>
                  <a:cubicBezTo>
                    <a:pt x="1068" y="5138"/>
                    <a:pt x="701" y="5038"/>
                    <a:pt x="368" y="4871"/>
                  </a:cubicBezTo>
                  <a:cubicBezTo>
                    <a:pt x="134" y="4737"/>
                    <a:pt x="1" y="4637"/>
                    <a:pt x="1" y="4637"/>
                  </a:cubicBezTo>
                  <a:lnTo>
                    <a:pt x="1" y="4637"/>
                  </a:lnTo>
                  <a:cubicBezTo>
                    <a:pt x="68" y="4771"/>
                    <a:pt x="201" y="4871"/>
                    <a:pt x="301" y="4938"/>
                  </a:cubicBezTo>
                  <a:cubicBezTo>
                    <a:pt x="635" y="5138"/>
                    <a:pt x="1035" y="5271"/>
                    <a:pt x="1435" y="5304"/>
                  </a:cubicBezTo>
                  <a:cubicBezTo>
                    <a:pt x="1587" y="5313"/>
                    <a:pt x="1739" y="5318"/>
                    <a:pt x="1891" y="5318"/>
                  </a:cubicBezTo>
                  <a:cubicBezTo>
                    <a:pt x="2306" y="5318"/>
                    <a:pt x="2721" y="5287"/>
                    <a:pt x="3137" y="5238"/>
                  </a:cubicBezTo>
                  <a:cubicBezTo>
                    <a:pt x="3470" y="5204"/>
                    <a:pt x="3804" y="5104"/>
                    <a:pt x="4137" y="4971"/>
                  </a:cubicBezTo>
                  <a:cubicBezTo>
                    <a:pt x="4471" y="4837"/>
                    <a:pt x="4804" y="4604"/>
                    <a:pt x="5038" y="4304"/>
                  </a:cubicBezTo>
                  <a:cubicBezTo>
                    <a:pt x="5505" y="3737"/>
                    <a:pt x="5705" y="3003"/>
                    <a:pt x="5605" y="2269"/>
                  </a:cubicBezTo>
                  <a:cubicBezTo>
                    <a:pt x="5505" y="1702"/>
                    <a:pt x="5205" y="1168"/>
                    <a:pt x="4771" y="734"/>
                  </a:cubicBezTo>
                  <a:cubicBezTo>
                    <a:pt x="4504" y="468"/>
                    <a:pt x="4171" y="267"/>
                    <a:pt x="3804" y="101"/>
                  </a:cubicBezTo>
                  <a:cubicBezTo>
                    <a:pt x="3670" y="67"/>
                    <a:pt x="3537" y="34"/>
                    <a:pt x="337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668310" y="2448798"/>
              <a:ext cx="145244" cy="157954"/>
            </a:xfrm>
            <a:custGeom>
              <a:avLst/>
              <a:gdLst/>
              <a:ahLst/>
              <a:cxnLst/>
              <a:rect l="l" t="t" r="r" b="b"/>
              <a:pathLst>
                <a:path w="6205" h="6748" extrusionOk="0">
                  <a:moveTo>
                    <a:pt x="3603" y="1"/>
                  </a:moveTo>
                  <a:cubicBezTo>
                    <a:pt x="3570" y="34"/>
                    <a:pt x="3770" y="34"/>
                    <a:pt x="4070" y="134"/>
                  </a:cubicBezTo>
                  <a:cubicBezTo>
                    <a:pt x="4470" y="301"/>
                    <a:pt x="4837" y="601"/>
                    <a:pt x="5071" y="968"/>
                  </a:cubicBezTo>
                  <a:cubicBezTo>
                    <a:pt x="5438" y="1502"/>
                    <a:pt x="5738" y="2069"/>
                    <a:pt x="5905" y="2703"/>
                  </a:cubicBezTo>
                  <a:cubicBezTo>
                    <a:pt x="6005" y="3070"/>
                    <a:pt x="6038" y="3437"/>
                    <a:pt x="6005" y="3837"/>
                  </a:cubicBezTo>
                  <a:cubicBezTo>
                    <a:pt x="5971" y="4237"/>
                    <a:pt x="5838" y="4604"/>
                    <a:pt x="5604" y="4938"/>
                  </a:cubicBezTo>
                  <a:cubicBezTo>
                    <a:pt x="5137" y="5605"/>
                    <a:pt x="4504" y="6072"/>
                    <a:pt x="3736" y="6339"/>
                  </a:cubicBezTo>
                  <a:cubicBezTo>
                    <a:pt x="3184" y="6484"/>
                    <a:pt x="2633" y="6579"/>
                    <a:pt x="2059" y="6579"/>
                  </a:cubicBezTo>
                  <a:cubicBezTo>
                    <a:pt x="1973" y="6579"/>
                    <a:pt x="1888" y="6577"/>
                    <a:pt x="1802" y="6572"/>
                  </a:cubicBezTo>
                  <a:cubicBezTo>
                    <a:pt x="823" y="6572"/>
                    <a:pt x="161" y="6467"/>
                    <a:pt x="26" y="6467"/>
                  </a:cubicBezTo>
                  <a:cubicBezTo>
                    <a:pt x="9" y="6467"/>
                    <a:pt x="0" y="6468"/>
                    <a:pt x="0" y="6472"/>
                  </a:cubicBezTo>
                  <a:cubicBezTo>
                    <a:pt x="134" y="6539"/>
                    <a:pt x="301" y="6572"/>
                    <a:pt x="467" y="6606"/>
                  </a:cubicBezTo>
                  <a:cubicBezTo>
                    <a:pt x="901" y="6672"/>
                    <a:pt x="1368" y="6706"/>
                    <a:pt x="1802" y="6739"/>
                  </a:cubicBezTo>
                  <a:cubicBezTo>
                    <a:pt x="1910" y="6744"/>
                    <a:pt x="2018" y="6747"/>
                    <a:pt x="2126" y="6747"/>
                  </a:cubicBezTo>
                  <a:cubicBezTo>
                    <a:pt x="2685" y="6747"/>
                    <a:pt x="3244" y="6673"/>
                    <a:pt x="3803" y="6506"/>
                  </a:cubicBezTo>
                  <a:cubicBezTo>
                    <a:pt x="4604" y="6272"/>
                    <a:pt x="5304" y="5772"/>
                    <a:pt x="5771" y="5071"/>
                  </a:cubicBezTo>
                  <a:cubicBezTo>
                    <a:pt x="6005" y="4704"/>
                    <a:pt x="6138" y="4271"/>
                    <a:pt x="6205" y="3837"/>
                  </a:cubicBezTo>
                  <a:cubicBezTo>
                    <a:pt x="6205" y="3437"/>
                    <a:pt x="6171" y="3036"/>
                    <a:pt x="6071" y="2669"/>
                  </a:cubicBezTo>
                  <a:cubicBezTo>
                    <a:pt x="5871" y="2002"/>
                    <a:pt x="5571" y="1402"/>
                    <a:pt x="5171" y="868"/>
                  </a:cubicBezTo>
                  <a:cubicBezTo>
                    <a:pt x="4904" y="501"/>
                    <a:pt x="4504" y="201"/>
                    <a:pt x="4070" y="68"/>
                  </a:cubicBezTo>
                  <a:cubicBezTo>
                    <a:pt x="3970" y="1"/>
                    <a:pt x="3836" y="1"/>
                    <a:pt x="3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370839" y="2312948"/>
              <a:ext cx="427913" cy="260806"/>
            </a:xfrm>
            <a:custGeom>
              <a:avLst/>
              <a:gdLst/>
              <a:ahLst/>
              <a:cxnLst/>
              <a:rect l="l" t="t" r="r" b="b"/>
              <a:pathLst>
                <a:path w="18281" h="11142" extrusionOk="0">
                  <a:moveTo>
                    <a:pt x="17746" y="1"/>
                  </a:moveTo>
                  <a:lnTo>
                    <a:pt x="7306" y="1669"/>
                  </a:lnTo>
                  <a:lnTo>
                    <a:pt x="0" y="10542"/>
                  </a:lnTo>
                  <a:lnTo>
                    <a:pt x="534" y="11142"/>
                  </a:lnTo>
                  <a:lnTo>
                    <a:pt x="12409" y="9341"/>
                  </a:lnTo>
                  <a:lnTo>
                    <a:pt x="18280" y="468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453604" y="2406643"/>
              <a:ext cx="269397" cy="156011"/>
            </a:xfrm>
            <a:custGeom>
              <a:avLst/>
              <a:gdLst/>
              <a:ahLst/>
              <a:cxnLst/>
              <a:rect l="l" t="t" r="r" b="b"/>
              <a:pathLst>
                <a:path w="11509" h="6665" extrusionOk="0">
                  <a:moveTo>
                    <a:pt x="11508" y="1"/>
                  </a:moveTo>
                  <a:cubicBezTo>
                    <a:pt x="11041" y="1"/>
                    <a:pt x="10641" y="301"/>
                    <a:pt x="10474" y="734"/>
                  </a:cubicBezTo>
                  <a:cubicBezTo>
                    <a:pt x="10341" y="1168"/>
                    <a:pt x="10074" y="1568"/>
                    <a:pt x="9740" y="1869"/>
                  </a:cubicBezTo>
                  <a:cubicBezTo>
                    <a:pt x="9359" y="2083"/>
                    <a:pt x="8789" y="2264"/>
                    <a:pt x="8325" y="2264"/>
                  </a:cubicBezTo>
                  <a:cubicBezTo>
                    <a:pt x="8140" y="2264"/>
                    <a:pt x="7972" y="2235"/>
                    <a:pt x="7839" y="2169"/>
                  </a:cubicBezTo>
                  <a:cubicBezTo>
                    <a:pt x="7366" y="1948"/>
                    <a:pt x="5640" y="385"/>
                    <a:pt x="5172" y="385"/>
                  </a:cubicBezTo>
                  <a:cubicBezTo>
                    <a:pt x="5145" y="385"/>
                    <a:pt x="5122" y="390"/>
                    <a:pt x="5104" y="401"/>
                  </a:cubicBezTo>
                  <a:cubicBezTo>
                    <a:pt x="4770" y="601"/>
                    <a:pt x="4470" y="1035"/>
                    <a:pt x="4804" y="1402"/>
                  </a:cubicBezTo>
                  <a:cubicBezTo>
                    <a:pt x="5137" y="1768"/>
                    <a:pt x="6905" y="2936"/>
                    <a:pt x="6572" y="3303"/>
                  </a:cubicBezTo>
                  <a:cubicBezTo>
                    <a:pt x="6536" y="3345"/>
                    <a:pt x="6463" y="3364"/>
                    <a:pt x="6359" y="3364"/>
                  </a:cubicBezTo>
                  <a:cubicBezTo>
                    <a:pt x="5529" y="3364"/>
                    <a:pt x="2756" y="2157"/>
                    <a:pt x="2035" y="2157"/>
                  </a:cubicBezTo>
                  <a:cubicBezTo>
                    <a:pt x="1995" y="2157"/>
                    <a:pt x="1962" y="2161"/>
                    <a:pt x="1935" y="2169"/>
                  </a:cubicBezTo>
                  <a:cubicBezTo>
                    <a:pt x="1368" y="2302"/>
                    <a:pt x="1034" y="2669"/>
                    <a:pt x="1368" y="2903"/>
                  </a:cubicBezTo>
                  <a:cubicBezTo>
                    <a:pt x="1701" y="3136"/>
                    <a:pt x="4237" y="4070"/>
                    <a:pt x="4370" y="4404"/>
                  </a:cubicBezTo>
                  <a:cubicBezTo>
                    <a:pt x="4370" y="4404"/>
                    <a:pt x="1383" y="3625"/>
                    <a:pt x="589" y="3625"/>
                  </a:cubicBezTo>
                  <a:cubicBezTo>
                    <a:pt x="483" y="3625"/>
                    <a:pt x="416" y="3638"/>
                    <a:pt x="400" y="3670"/>
                  </a:cubicBezTo>
                  <a:cubicBezTo>
                    <a:pt x="267" y="3903"/>
                    <a:pt x="0" y="4270"/>
                    <a:pt x="400" y="4404"/>
                  </a:cubicBezTo>
                  <a:cubicBezTo>
                    <a:pt x="767" y="4571"/>
                    <a:pt x="4103" y="5438"/>
                    <a:pt x="4370" y="5571"/>
                  </a:cubicBezTo>
                  <a:cubicBezTo>
                    <a:pt x="4837" y="5771"/>
                    <a:pt x="5337" y="5905"/>
                    <a:pt x="5838" y="5972"/>
                  </a:cubicBezTo>
                  <a:cubicBezTo>
                    <a:pt x="6371" y="6138"/>
                    <a:pt x="6872" y="6272"/>
                    <a:pt x="7405" y="6472"/>
                  </a:cubicBezTo>
                  <a:cubicBezTo>
                    <a:pt x="7768" y="6598"/>
                    <a:pt x="8145" y="6664"/>
                    <a:pt x="8523" y="6664"/>
                  </a:cubicBezTo>
                  <a:cubicBezTo>
                    <a:pt x="8945" y="6664"/>
                    <a:pt x="9369" y="6581"/>
                    <a:pt x="9774" y="6405"/>
                  </a:cubicBezTo>
                  <a:lnTo>
                    <a:pt x="10174" y="6238"/>
                  </a:lnTo>
                  <a:cubicBezTo>
                    <a:pt x="10775" y="6005"/>
                    <a:pt x="11141" y="5404"/>
                    <a:pt x="11108" y="4737"/>
                  </a:cubicBezTo>
                  <a:lnTo>
                    <a:pt x="11041" y="3503"/>
                  </a:lnTo>
                  <a:lnTo>
                    <a:pt x="11442" y="2402"/>
                  </a:lnTo>
                  <a:lnTo>
                    <a:pt x="1150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384883" y="2325447"/>
              <a:ext cx="414640" cy="249875"/>
            </a:xfrm>
            <a:custGeom>
              <a:avLst/>
              <a:gdLst/>
              <a:ahLst/>
              <a:cxnLst/>
              <a:rect l="l" t="t" r="r" b="b"/>
              <a:pathLst>
                <a:path w="17714" h="10675" extrusionOk="0">
                  <a:moveTo>
                    <a:pt x="17713" y="0"/>
                  </a:moveTo>
                  <a:cubicBezTo>
                    <a:pt x="17613" y="0"/>
                    <a:pt x="17547" y="0"/>
                    <a:pt x="17480" y="34"/>
                  </a:cubicBezTo>
                  <a:cubicBezTo>
                    <a:pt x="17547" y="34"/>
                    <a:pt x="17647" y="0"/>
                    <a:pt x="17713" y="0"/>
                  </a:cubicBezTo>
                  <a:close/>
                  <a:moveTo>
                    <a:pt x="17480" y="34"/>
                  </a:moveTo>
                  <a:lnTo>
                    <a:pt x="16846" y="100"/>
                  </a:lnTo>
                  <a:lnTo>
                    <a:pt x="14478" y="401"/>
                  </a:lnTo>
                  <a:lnTo>
                    <a:pt x="11009" y="901"/>
                  </a:lnTo>
                  <a:lnTo>
                    <a:pt x="8974" y="1201"/>
                  </a:lnTo>
                  <a:cubicBezTo>
                    <a:pt x="8207" y="1268"/>
                    <a:pt x="7473" y="1568"/>
                    <a:pt x="6872" y="2035"/>
                  </a:cubicBezTo>
                  <a:cubicBezTo>
                    <a:pt x="6339" y="2569"/>
                    <a:pt x="5838" y="3136"/>
                    <a:pt x="5405" y="3736"/>
                  </a:cubicBezTo>
                  <a:lnTo>
                    <a:pt x="4104" y="5338"/>
                  </a:lnTo>
                  <a:lnTo>
                    <a:pt x="1935" y="8106"/>
                  </a:lnTo>
                  <a:lnTo>
                    <a:pt x="501" y="9974"/>
                  </a:lnTo>
                  <a:lnTo>
                    <a:pt x="101" y="10508"/>
                  </a:lnTo>
                  <a:cubicBezTo>
                    <a:pt x="67" y="10575"/>
                    <a:pt x="34" y="10608"/>
                    <a:pt x="1" y="10675"/>
                  </a:cubicBezTo>
                  <a:cubicBezTo>
                    <a:pt x="34" y="10641"/>
                    <a:pt x="101" y="10575"/>
                    <a:pt x="134" y="10541"/>
                  </a:cubicBezTo>
                  <a:lnTo>
                    <a:pt x="568" y="10041"/>
                  </a:lnTo>
                  <a:lnTo>
                    <a:pt x="2069" y="8206"/>
                  </a:lnTo>
                  <a:lnTo>
                    <a:pt x="4270" y="5471"/>
                  </a:lnTo>
                  <a:cubicBezTo>
                    <a:pt x="4671" y="4937"/>
                    <a:pt x="5104" y="4404"/>
                    <a:pt x="5571" y="3836"/>
                  </a:cubicBezTo>
                  <a:cubicBezTo>
                    <a:pt x="6005" y="3236"/>
                    <a:pt x="6472" y="2702"/>
                    <a:pt x="7006" y="2169"/>
                  </a:cubicBezTo>
                  <a:cubicBezTo>
                    <a:pt x="7573" y="1735"/>
                    <a:pt x="8273" y="1435"/>
                    <a:pt x="9007" y="1368"/>
                  </a:cubicBezTo>
                  <a:lnTo>
                    <a:pt x="11042" y="1068"/>
                  </a:lnTo>
                  <a:lnTo>
                    <a:pt x="14511" y="534"/>
                  </a:lnTo>
                  <a:lnTo>
                    <a:pt x="16846" y="167"/>
                  </a:lnTo>
                  <a:lnTo>
                    <a:pt x="17480" y="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659720" y="2371112"/>
              <a:ext cx="18773" cy="17602"/>
            </a:xfrm>
            <a:custGeom>
              <a:avLst/>
              <a:gdLst/>
              <a:ahLst/>
              <a:cxnLst/>
              <a:rect l="l" t="t" r="r" b="b"/>
              <a:pathLst>
                <a:path w="802" h="752" extrusionOk="0">
                  <a:moveTo>
                    <a:pt x="501" y="1"/>
                  </a:moveTo>
                  <a:cubicBezTo>
                    <a:pt x="442" y="1"/>
                    <a:pt x="384" y="17"/>
                    <a:pt x="334" y="51"/>
                  </a:cubicBezTo>
                  <a:lnTo>
                    <a:pt x="367" y="40"/>
                  </a:lnTo>
                  <a:lnTo>
                    <a:pt x="367" y="40"/>
                  </a:lnTo>
                  <a:cubicBezTo>
                    <a:pt x="258" y="85"/>
                    <a:pt x="156" y="173"/>
                    <a:pt x="101" y="284"/>
                  </a:cubicBezTo>
                  <a:cubicBezTo>
                    <a:pt x="0" y="384"/>
                    <a:pt x="0" y="551"/>
                    <a:pt x="101" y="651"/>
                  </a:cubicBezTo>
                  <a:cubicBezTo>
                    <a:pt x="167" y="718"/>
                    <a:pt x="251" y="751"/>
                    <a:pt x="334" y="751"/>
                  </a:cubicBezTo>
                  <a:cubicBezTo>
                    <a:pt x="417" y="751"/>
                    <a:pt x="501" y="718"/>
                    <a:pt x="568" y="651"/>
                  </a:cubicBezTo>
                  <a:cubicBezTo>
                    <a:pt x="668" y="585"/>
                    <a:pt x="734" y="484"/>
                    <a:pt x="768" y="384"/>
                  </a:cubicBezTo>
                  <a:cubicBezTo>
                    <a:pt x="801" y="251"/>
                    <a:pt x="768" y="151"/>
                    <a:pt x="668" y="51"/>
                  </a:cubicBezTo>
                  <a:cubicBezTo>
                    <a:pt x="618" y="17"/>
                    <a:pt x="559" y="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5936722" y="4570159"/>
              <a:ext cx="7046" cy="17977"/>
            </a:xfrm>
            <a:custGeom>
              <a:avLst/>
              <a:gdLst/>
              <a:ahLst/>
              <a:cxnLst/>
              <a:rect l="l" t="t" r="r" b="b"/>
              <a:pathLst>
                <a:path w="301" h="768" extrusionOk="0">
                  <a:moveTo>
                    <a:pt x="301" y="0"/>
                  </a:moveTo>
                  <a:cubicBezTo>
                    <a:pt x="268" y="0"/>
                    <a:pt x="168" y="167"/>
                    <a:pt x="101" y="367"/>
                  </a:cubicBezTo>
                  <a:cubicBezTo>
                    <a:pt x="34" y="501"/>
                    <a:pt x="1" y="634"/>
                    <a:pt x="1" y="768"/>
                  </a:cubicBezTo>
                  <a:cubicBezTo>
                    <a:pt x="1" y="768"/>
                    <a:pt x="101" y="601"/>
                    <a:pt x="201" y="401"/>
                  </a:cubicBezTo>
                  <a:cubicBezTo>
                    <a:pt x="268" y="301"/>
                    <a:pt x="301" y="167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5939859" y="4548906"/>
              <a:ext cx="34362" cy="24391"/>
            </a:xfrm>
            <a:custGeom>
              <a:avLst/>
              <a:gdLst/>
              <a:ahLst/>
              <a:cxnLst/>
              <a:rect l="l" t="t" r="r" b="b"/>
              <a:pathLst>
                <a:path w="1468" h="1042" extrusionOk="0">
                  <a:moveTo>
                    <a:pt x="1059" y="74"/>
                  </a:moveTo>
                  <a:cubicBezTo>
                    <a:pt x="1131" y="74"/>
                    <a:pt x="1201" y="86"/>
                    <a:pt x="1268" y="108"/>
                  </a:cubicBezTo>
                  <a:cubicBezTo>
                    <a:pt x="1368" y="175"/>
                    <a:pt x="1368" y="275"/>
                    <a:pt x="1268" y="341"/>
                  </a:cubicBezTo>
                  <a:cubicBezTo>
                    <a:pt x="1201" y="408"/>
                    <a:pt x="1101" y="475"/>
                    <a:pt x="1001" y="508"/>
                  </a:cubicBezTo>
                  <a:cubicBezTo>
                    <a:pt x="834" y="608"/>
                    <a:pt x="667" y="675"/>
                    <a:pt x="501" y="742"/>
                  </a:cubicBezTo>
                  <a:cubicBezTo>
                    <a:pt x="339" y="813"/>
                    <a:pt x="207" y="856"/>
                    <a:pt x="119" y="880"/>
                  </a:cubicBezTo>
                  <a:lnTo>
                    <a:pt x="119" y="880"/>
                  </a:lnTo>
                  <a:cubicBezTo>
                    <a:pt x="144" y="770"/>
                    <a:pt x="189" y="665"/>
                    <a:pt x="234" y="575"/>
                  </a:cubicBezTo>
                  <a:cubicBezTo>
                    <a:pt x="334" y="408"/>
                    <a:pt x="467" y="275"/>
                    <a:pt x="634" y="208"/>
                  </a:cubicBezTo>
                  <a:cubicBezTo>
                    <a:pt x="767" y="119"/>
                    <a:pt x="916" y="74"/>
                    <a:pt x="1059" y="74"/>
                  </a:cubicBezTo>
                  <a:close/>
                  <a:moveTo>
                    <a:pt x="1048" y="0"/>
                  </a:moveTo>
                  <a:cubicBezTo>
                    <a:pt x="686" y="0"/>
                    <a:pt x="359" y="197"/>
                    <a:pt x="200" y="541"/>
                  </a:cubicBezTo>
                  <a:cubicBezTo>
                    <a:pt x="137" y="636"/>
                    <a:pt x="104" y="760"/>
                    <a:pt x="101" y="885"/>
                  </a:cubicBezTo>
                  <a:lnTo>
                    <a:pt x="101" y="885"/>
                  </a:lnTo>
                  <a:cubicBezTo>
                    <a:pt x="36" y="902"/>
                    <a:pt x="0" y="908"/>
                    <a:pt x="0" y="908"/>
                  </a:cubicBezTo>
                  <a:cubicBezTo>
                    <a:pt x="32" y="908"/>
                    <a:pt x="66" y="907"/>
                    <a:pt x="100" y="905"/>
                  </a:cubicBezTo>
                  <a:lnTo>
                    <a:pt x="100" y="905"/>
                  </a:lnTo>
                  <a:cubicBezTo>
                    <a:pt x="100" y="906"/>
                    <a:pt x="100" y="907"/>
                    <a:pt x="100" y="908"/>
                  </a:cubicBezTo>
                  <a:lnTo>
                    <a:pt x="100" y="1042"/>
                  </a:lnTo>
                  <a:cubicBezTo>
                    <a:pt x="100" y="996"/>
                    <a:pt x="105" y="949"/>
                    <a:pt x="114" y="904"/>
                  </a:cubicBezTo>
                  <a:lnTo>
                    <a:pt x="114" y="904"/>
                  </a:lnTo>
                  <a:cubicBezTo>
                    <a:pt x="253" y="892"/>
                    <a:pt x="404" y="860"/>
                    <a:pt x="534" y="808"/>
                  </a:cubicBezTo>
                  <a:cubicBezTo>
                    <a:pt x="701" y="742"/>
                    <a:pt x="867" y="675"/>
                    <a:pt x="1068" y="608"/>
                  </a:cubicBezTo>
                  <a:cubicBezTo>
                    <a:pt x="1168" y="541"/>
                    <a:pt x="1268" y="475"/>
                    <a:pt x="1368" y="408"/>
                  </a:cubicBezTo>
                  <a:cubicBezTo>
                    <a:pt x="1401" y="341"/>
                    <a:pt x="1435" y="275"/>
                    <a:pt x="1468" y="208"/>
                  </a:cubicBezTo>
                  <a:cubicBezTo>
                    <a:pt x="1468" y="141"/>
                    <a:pt x="1401" y="74"/>
                    <a:pt x="1334" y="41"/>
                  </a:cubicBezTo>
                  <a:cubicBezTo>
                    <a:pt x="1238" y="14"/>
                    <a:pt x="1142" y="0"/>
                    <a:pt x="1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5922678" y="4549655"/>
              <a:ext cx="21886" cy="20528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267" y="1"/>
                  </a:moveTo>
                  <a:cubicBezTo>
                    <a:pt x="235" y="1"/>
                    <a:pt x="201" y="3"/>
                    <a:pt x="167" y="9"/>
                  </a:cubicBezTo>
                  <a:cubicBezTo>
                    <a:pt x="67" y="42"/>
                    <a:pt x="0" y="143"/>
                    <a:pt x="67" y="276"/>
                  </a:cubicBezTo>
                  <a:cubicBezTo>
                    <a:pt x="67" y="343"/>
                    <a:pt x="134" y="409"/>
                    <a:pt x="200" y="476"/>
                  </a:cubicBezTo>
                  <a:cubicBezTo>
                    <a:pt x="267" y="576"/>
                    <a:pt x="367" y="676"/>
                    <a:pt x="501" y="743"/>
                  </a:cubicBezTo>
                  <a:cubicBezTo>
                    <a:pt x="601" y="810"/>
                    <a:pt x="701" y="876"/>
                    <a:pt x="834" y="876"/>
                  </a:cubicBezTo>
                  <a:cubicBezTo>
                    <a:pt x="734" y="810"/>
                    <a:pt x="634" y="743"/>
                    <a:pt x="534" y="676"/>
                  </a:cubicBezTo>
                  <a:cubicBezTo>
                    <a:pt x="434" y="610"/>
                    <a:pt x="334" y="509"/>
                    <a:pt x="267" y="409"/>
                  </a:cubicBezTo>
                  <a:cubicBezTo>
                    <a:pt x="167" y="309"/>
                    <a:pt x="67" y="143"/>
                    <a:pt x="200" y="76"/>
                  </a:cubicBezTo>
                  <a:cubicBezTo>
                    <a:pt x="218" y="71"/>
                    <a:pt x="237" y="69"/>
                    <a:pt x="256" y="69"/>
                  </a:cubicBezTo>
                  <a:cubicBezTo>
                    <a:pt x="377" y="69"/>
                    <a:pt x="514" y="156"/>
                    <a:pt x="601" y="243"/>
                  </a:cubicBezTo>
                  <a:cubicBezTo>
                    <a:pt x="701" y="309"/>
                    <a:pt x="768" y="443"/>
                    <a:pt x="801" y="543"/>
                  </a:cubicBezTo>
                  <a:cubicBezTo>
                    <a:pt x="834" y="643"/>
                    <a:pt x="868" y="776"/>
                    <a:pt x="868" y="876"/>
                  </a:cubicBezTo>
                  <a:cubicBezTo>
                    <a:pt x="934" y="776"/>
                    <a:pt x="934" y="643"/>
                    <a:pt x="868" y="509"/>
                  </a:cubicBezTo>
                  <a:cubicBezTo>
                    <a:pt x="834" y="376"/>
                    <a:pt x="768" y="276"/>
                    <a:pt x="667" y="176"/>
                  </a:cubicBezTo>
                  <a:cubicBezTo>
                    <a:pt x="557" y="65"/>
                    <a:pt x="423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5832892" y="4605947"/>
              <a:ext cx="56225" cy="10299"/>
            </a:xfrm>
            <a:custGeom>
              <a:avLst/>
              <a:gdLst/>
              <a:ahLst/>
              <a:cxnLst/>
              <a:rect l="l" t="t" r="r" b="b"/>
              <a:pathLst>
                <a:path w="2402" h="440" extrusionOk="0">
                  <a:moveTo>
                    <a:pt x="2385" y="1"/>
                  </a:moveTo>
                  <a:cubicBezTo>
                    <a:pt x="2288" y="1"/>
                    <a:pt x="1798" y="120"/>
                    <a:pt x="1201" y="239"/>
                  </a:cubicBezTo>
                  <a:cubicBezTo>
                    <a:pt x="534" y="339"/>
                    <a:pt x="0" y="373"/>
                    <a:pt x="0" y="439"/>
                  </a:cubicBezTo>
                  <a:cubicBezTo>
                    <a:pt x="801" y="439"/>
                    <a:pt x="1635" y="273"/>
                    <a:pt x="2402" y="6"/>
                  </a:cubicBezTo>
                  <a:cubicBezTo>
                    <a:pt x="2402" y="2"/>
                    <a:pt x="2396" y="1"/>
                    <a:pt x="2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5330077" y="3021106"/>
              <a:ext cx="2601673" cy="1589744"/>
            </a:xfrm>
            <a:custGeom>
              <a:avLst/>
              <a:gdLst/>
              <a:ahLst/>
              <a:cxnLst/>
              <a:rect l="l" t="t" r="r" b="b"/>
              <a:pathLst>
                <a:path w="111147" h="67916" extrusionOk="0">
                  <a:moveTo>
                    <a:pt x="34" y="1"/>
                  </a:moveTo>
                  <a:lnTo>
                    <a:pt x="0" y="3303"/>
                  </a:lnTo>
                  <a:lnTo>
                    <a:pt x="6605" y="3336"/>
                  </a:lnTo>
                  <a:lnTo>
                    <a:pt x="6371" y="67582"/>
                  </a:lnTo>
                  <a:lnTo>
                    <a:pt x="8706" y="67582"/>
                  </a:lnTo>
                  <a:lnTo>
                    <a:pt x="8940" y="3336"/>
                  </a:lnTo>
                  <a:lnTo>
                    <a:pt x="100772" y="3670"/>
                  </a:lnTo>
                  <a:lnTo>
                    <a:pt x="100539" y="67916"/>
                  </a:lnTo>
                  <a:lnTo>
                    <a:pt x="102874" y="67916"/>
                  </a:lnTo>
                  <a:lnTo>
                    <a:pt x="103074" y="3670"/>
                  </a:lnTo>
                  <a:lnTo>
                    <a:pt x="111146" y="3703"/>
                  </a:lnTo>
                  <a:lnTo>
                    <a:pt x="111146" y="40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7038387" y="2603397"/>
              <a:ext cx="797236" cy="421663"/>
            </a:xfrm>
            <a:custGeom>
              <a:avLst/>
              <a:gdLst/>
              <a:ahLst/>
              <a:cxnLst/>
              <a:rect l="l" t="t" r="r" b="b"/>
              <a:pathLst>
                <a:path w="34059" h="18014" extrusionOk="0">
                  <a:moveTo>
                    <a:pt x="1" y="1"/>
                  </a:moveTo>
                  <a:lnTo>
                    <a:pt x="6172" y="18013"/>
                  </a:lnTo>
                  <a:lnTo>
                    <a:pt x="34058" y="18013"/>
                  </a:lnTo>
                  <a:lnTo>
                    <a:pt x="33858" y="17113"/>
                  </a:lnTo>
                  <a:lnTo>
                    <a:pt x="22583" y="16746"/>
                  </a:lnTo>
                  <a:lnTo>
                    <a:pt x="173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7274955" y="2776205"/>
              <a:ext cx="57021" cy="63809"/>
            </a:xfrm>
            <a:custGeom>
              <a:avLst/>
              <a:gdLst/>
              <a:ahLst/>
              <a:cxnLst/>
              <a:rect l="l" t="t" r="r" b="b"/>
              <a:pathLst>
                <a:path w="2436" h="2726" extrusionOk="0">
                  <a:moveTo>
                    <a:pt x="1074" y="0"/>
                  </a:moveTo>
                  <a:cubicBezTo>
                    <a:pt x="1006" y="0"/>
                    <a:pt x="937" y="8"/>
                    <a:pt x="868" y="23"/>
                  </a:cubicBezTo>
                  <a:cubicBezTo>
                    <a:pt x="301" y="190"/>
                    <a:pt x="1" y="890"/>
                    <a:pt x="168" y="1657"/>
                  </a:cubicBezTo>
                  <a:cubicBezTo>
                    <a:pt x="340" y="2291"/>
                    <a:pt x="811" y="2725"/>
                    <a:pt x="1301" y="2725"/>
                  </a:cubicBezTo>
                  <a:cubicBezTo>
                    <a:pt x="1379" y="2725"/>
                    <a:pt x="1458" y="2714"/>
                    <a:pt x="1535" y="2691"/>
                  </a:cubicBezTo>
                  <a:cubicBezTo>
                    <a:pt x="2136" y="2558"/>
                    <a:pt x="2436" y="1824"/>
                    <a:pt x="2269" y="1090"/>
                  </a:cubicBezTo>
                  <a:cubicBezTo>
                    <a:pt x="2092" y="441"/>
                    <a:pt x="1601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101479" y="2764268"/>
              <a:ext cx="57793" cy="64020"/>
            </a:xfrm>
            <a:custGeom>
              <a:avLst/>
              <a:gdLst/>
              <a:ahLst/>
              <a:cxnLst/>
              <a:rect l="l" t="t" r="r" b="b"/>
              <a:pathLst>
                <a:path w="2469" h="2735" extrusionOk="0">
                  <a:moveTo>
                    <a:pt x="1344" y="0"/>
                  </a:moveTo>
                  <a:cubicBezTo>
                    <a:pt x="843" y="0"/>
                    <a:pt x="345" y="462"/>
                    <a:pt x="200" y="1100"/>
                  </a:cubicBezTo>
                  <a:cubicBezTo>
                    <a:pt x="0" y="1834"/>
                    <a:pt x="334" y="2568"/>
                    <a:pt x="901" y="2701"/>
                  </a:cubicBezTo>
                  <a:cubicBezTo>
                    <a:pt x="978" y="2724"/>
                    <a:pt x="1057" y="2735"/>
                    <a:pt x="1136" y="2735"/>
                  </a:cubicBezTo>
                  <a:cubicBezTo>
                    <a:pt x="1633" y="2735"/>
                    <a:pt x="2124" y="2300"/>
                    <a:pt x="2268" y="1667"/>
                  </a:cubicBezTo>
                  <a:cubicBezTo>
                    <a:pt x="2469" y="900"/>
                    <a:pt x="2135" y="199"/>
                    <a:pt x="1568" y="33"/>
                  </a:cubicBezTo>
                  <a:cubicBezTo>
                    <a:pt x="1494" y="11"/>
                    <a:pt x="1419" y="0"/>
                    <a:pt x="1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574615" y="2785849"/>
              <a:ext cx="171811" cy="159803"/>
            </a:xfrm>
            <a:custGeom>
              <a:avLst/>
              <a:gdLst/>
              <a:ahLst/>
              <a:cxnLst/>
              <a:rect l="l" t="t" r="r" b="b"/>
              <a:pathLst>
                <a:path w="7340" h="6827" extrusionOk="0">
                  <a:moveTo>
                    <a:pt x="3655" y="1"/>
                  </a:moveTo>
                  <a:cubicBezTo>
                    <a:pt x="2007" y="1"/>
                    <a:pt x="571" y="1196"/>
                    <a:pt x="301" y="2880"/>
                  </a:cubicBezTo>
                  <a:cubicBezTo>
                    <a:pt x="1" y="4715"/>
                    <a:pt x="1268" y="6482"/>
                    <a:pt x="3103" y="6783"/>
                  </a:cubicBezTo>
                  <a:cubicBezTo>
                    <a:pt x="3287" y="6812"/>
                    <a:pt x="3471" y="6827"/>
                    <a:pt x="3653" y="6827"/>
                  </a:cubicBezTo>
                  <a:cubicBezTo>
                    <a:pt x="5306" y="6827"/>
                    <a:pt x="6768" y="5634"/>
                    <a:pt x="7039" y="3981"/>
                  </a:cubicBezTo>
                  <a:cubicBezTo>
                    <a:pt x="7339" y="2113"/>
                    <a:pt x="6072" y="345"/>
                    <a:pt x="4204" y="45"/>
                  </a:cubicBezTo>
                  <a:cubicBezTo>
                    <a:pt x="4019" y="15"/>
                    <a:pt x="3836" y="1"/>
                    <a:pt x="3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398950" y="2834510"/>
              <a:ext cx="522385" cy="190537"/>
            </a:xfrm>
            <a:custGeom>
              <a:avLst/>
              <a:gdLst/>
              <a:ahLst/>
              <a:cxnLst/>
              <a:rect l="l" t="t" r="r" b="b"/>
              <a:pathLst>
                <a:path w="22317" h="8140" extrusionOk="0">
                  <a:moveTo>
                    <a:pt x="0" y="0"/>
                  </a:moveTo>
                  <a:lnTo>
                    <a:pt x="0" y="8139"/>
                  </a:lnTo>
                  <a:lnTo>
                    <a:pt x="22316" y="8139"/>
                  </a:lnTo>
                  <a:lnTo>
                    <a:pt x="223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429402" y="2884179"/>
              <a:ext cx="171015" cy="5992"/>
            </a:xfrm>
            <a:custGeom>
              <a:avLst/>
              <a:gdLst/>
              <a:ahLst/>
              <a:cxnLst/>
              <a:rect l="l" t="t" r="r" b="b"/>
              <a:pathLst>
                <a:path w="7306" h="256" extrusionOk="0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1016" y="196"/>
                    <a:pt x="2009" y="255"/>
                    <a:pt x="3016" y="255"/>
                  </a:cubicBezTo>
                  <a:cubicBezTo>
                    <a:pt x="3233" y="255"/>
                    <a:pt x="3451" y="253"/>
                    <a:pt x="3669" y="247"/>
                  </a:cubicBezTo>
                  <a:cubicBezTo>
                    <a:pt x="3882" y="253"/>
                    <a:pt x="4095" y="255"/>
                    <a:pt x="4308" y="255"/>
                  </a:cubicBezTo>
                  <a:cubicBezTo>
                    <a:pt x="5297" y="255"/>
                    <a:pt x="6290" y="196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429402" y="2911517"/>
              <a:ext cx="171015" cy="6063"/>
            </a:xfrm>
            <a:custGeom>
              <a:avLst/>
              <a:gdLst/>
              <a:ahLst/>
              <a:cxnLst/>
              <a:rect l="l" t="t" r="r" b="b"/>
              <a:pathLst>
                <a:path w="7306" h="259" extrusionOk="0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429402" y="2938832"/>
              <a:ext cx="171015" cy="6063"/>
            </a:xfrm>
            <a:custGeom>
              <a:avLst/>
              <a:gdLst/>
              <a:ahLst/>
              <a:cxnLst/>
              <a:rect l="l" t="t" r="r" b="b"/>
              <a:pathLst>
                <a:path w="7306" h="259" extrusionOk="0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943" y="215"/>
                    <a:pt x="1866" y="259"/>
                    <a:pt x="2800" y="259"/>
                  </a:cubicBezTo>
                  <a:cubicBezTo>
                    <a:pt x="3089" y="259"/>
                    <a:pt x="3378" y="255"/>
                    <a:pt x="3669" y="247"/>
                  </a:cubicBezTo>
                  <a:cubicBezTo>
                    <a:pt x="3953" y="255"/>
                    <a:pt x="4236" y="259"/>
                    <a:pt x="4520" y="259"/>
                  </a:cubicBezTo>
                  <a:cubicBezTo>
                    <a:pt x="5439" y="259"/>
                    <a:pt x="6362" y="215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429402" y="2966171"/>
              <a:ext cx="171015" cy="6063"/>
            </a:xfrm>
            <a:custGeom>
              <a:avLst/>
              <a:gdLst/>
              <a:ahLst/>
              <a:cxnLst/>
              <a:rect l="l" t="t" r="r" b="b"/>
              <a:pathLst>
                <a:path w="7306" h="259" extrusionOk="0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691740" y="2837623"/>
              <a:ext cx="7046" cy="183515"/>
            </a:xfrm>
            <a:custGeom>
              <a:avLst/>
              <a:gdLst/>
              <a:ahLst/>
              <a:cxnLst/>
              <a:rect l="l" t="t" r="r" b="b"/>
              <a:pathLst>
                <a:path w="301" h="7840" extrusionOk="0">
                  <a:moveTo>
                    <a:pt x="167" y="1"/>
                  </a:moveTo>
                  <a:cubicBezTo>
                    <a:pt x="33" y="1302"/>
                    <a:pt x="0" y="2603"/>
                    <a:pt x="33" y="3904"/>
                  </a:cubicBezTo>
                  <a:cubicBezTo>
                    <a:pt x="0" y="5204"/>
                    <a:pt x="33" y="6505"/>
                    <a:pt x="167" y="7840"/>
                  </a:cubicBezTo>
                  <a:cubicBezTo>
                    <a:pt x="267" y="6505"/>
                    <a:pt x="300" y="5204"/>
                    <a:pt x="267" y="3904"/>
                  </a:cubicBezTo>
                  <a:cubicBezTo>
                    <a:pt x="300" y="2603"/>
                    <a:pt x="267" y="1302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8"/>
          <p:cNvSpPr txBox="1">
            <a:spLocks noGrp="1"/>
          </p:cNvSpPr>
          <p:nvPr>
            <p:ph type="title"/>
          </p:nvPr>
        </p:nvSpPr>
        <p:spPr>
          <a:xfrm>
            <a:off x="811200" y="1460175"/>
            <a:ext cx="3732900" cy="2477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8000" b="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/>
          <p:nvPr/>
        </p:nvSpPr>
        <p:spPr>
          <a:xfrm>
            <a:off x="4937405" y="4062465"/>
            <a:ext cx="711416" cy="71141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9"/>
          <p:cNvGrpSpPr/>
          <p:nvPr/>
        </p:nvGrpSpPr>
        <p:grpSpPr>
          <a:xfrm>
            <a:off x="4518226" y="3934116"/>
            <a:ext cx="450728" cy="450728"/>
            <a:chOff x="2948201" y="3788666"/>
            <a:chExt cx="450728" cy="450728"/>
          </a:xfrm>
        </p:grpSpPr>
        <p:sp>
          <p:nvSpPr>
            <p:cNvPr id="427" name="Google Shape;427;p9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9"/>
          <p:cNvSpPr/>
          <p:nvPr/>
        </p:nvSpPr>
        <p:spPr>
          <a:xfrm rot="-8100000">
            <a:off x="6542439" y="941222"/>
            <a:ext cx="1738681" cy="1143439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9"/>
          <p:cNvGrpSpPr/>
          <p:nvPr/>
        </p:nvGrpSpPr>
        <p:grpSpPr>
          <a:xfrm rot="-900422">
            <a:off x="686526" y="712216"/>
            <a:ext cx="818901" cy="807182"/>
            <a:chOff x="2786800" y="3847650"/>
            <a:chExt cx="607925" cy="590950"/>
          </a:xfrm>
        </p:grpSpPr>
        <p:sp>
          <p:nvSpPr>
            <p:cNvPr id="431" name="Google Shape;431;p9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1532450" y="3267225"/>
            <a:ext cx="25368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32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ubTitle" idx="1"/>
          </p:nvPr>
        </p:nvSpPr>
        <p:spPr>
          <a:xfrm>
            <a:off x="4572000" y="1972725"/>
            <a:ext cx="38589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2"/>
          </p:nvPr>
        </p:nvSpPr>
        <p:spPr>
          <a:xfrm>
            <a:off x="4572000" y="2491275"/>
            <a:ext cx="38589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10"/>
          <p:cNvGrpSpPr/>
          <p:nvPr/>
        </p:nvGrpSpPr>
        <p:grpSpPr>
          <a:xfrm>
            <a:off x="6180182" y="3239114"/>
            <a:ext cx="1046647" cy="1021839"/>
            <a:chOff x="-871313" y="856929"/>
            <a:chExt cx="1061724" cy="1036558"/>
          </a:xfrm>
        </p:grpSpPr>
        <p:sp>
          <p:nvSpPr>
            <p:cNvPr id="443" name="Google Shape;443;p10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E0E0E0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E0E0E0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10"/>
          <p:cNvSpPr/>
          <p:nvPr/>
        </p:nvSpPr>
        <p:spPr>
          <a:xfrm rot="-3694820">
            <a:off x="1936273" y="1319227"/>
            <a:ext cx="523436" cy="523404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>
              <a:alpha val="7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0"/>
          <p:cNvSpPr/>
          <p:nvPr/>
        </p:nvSpPr>
        <p:spPr>
          <a:xfrm rot="1156826">
            <a:off x="3414797" y="1751012"/>
            <a:ext cx="1433667" cy="942813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0"/>
          <p:cNvSpPr txBox="1">
            <a:spLocks noGrp="1"/>
          </p:cNvSpPr>
          <p:nvPr>
            <p:ph type="title"/>
          </p:nvPr>
        </p:nvSpPr>
        <p:spPr>
          <a:xfrm>
            <a:off x="1988700" y="230075"/>
            <a:ext cx="5166600" cy="1374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grpSp>
        <p:nvGrpSpPr>
          <p:cNvPr id="448" name="Google Shape;448;p10"/>
          <p:cNvGrpSpPr/>
          <p:nvPr/>
        </p:nvGrpSpPr>
        <p:grpSpPr>
          <a:xfrm rot="-1191721">
            <a:off x="2918550" y="4144636"/>
            <a:ext cx="723407" cy="723407"/>
            <a:chOff x="2948201" y="3788666"/>
            <a:chExt cx="450728" cy="450728"/>
          </a:xfrm>
        </p:grpSpPr>
        <p:sp>
          <p:nvSpPr>
            <p:cNvPr id="449" name="Google Shape;449;p10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FFFFFF">
                <a:alpha val="16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FFFFFF">
                <a:alpha val="16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 b="1">
                <a:latin typeface="Anaheim"/>
                <a:ea typeface="Anaheim"/>
                <a:cs typeface="Anaheim"/>
                <a:sym typeface="Anahe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 sz="1800"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33"/>
          <p:cNvSpPr txBox="1">
            <a:spLocks noGrp="1"/>
          </p:cNvSpPr>
          <p:nvPr>
            <p:ph type="ctrTitle"/>
          </p:nvPr>
        </p:nvSpPr>
        <p:spPr>
          <a:xfrm>
            <a:off x="664575" y="882225"/>
            <a:ext cx="6231000" cy="1666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BT2102 Assignment 1</a:t>
            </a:r>
            <a:endParaRPr/>
          </a:p>
        </p:txBody>
      </p:sp>
      <p:sp>
        <p:nvSpPr>
          <p:cNvPr id="1968" name="Google Shape;1968;p33"/>
          <p:cNvSpPr txBox="1">
            <a:spLocks noGrp="1"/>
          </p:cNvSpPr>
          <p:nvPr>
            <p:ph type="subTitle" idx="1"/>
          </p:nvPr>
        </p:nvSpPr>
        <p:spPr>
          <a:xfrm>
            <a:off x="664575" y="2406900"/>
            <a:ext cx="3665700" cy="176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12121"/>
                </a:solidFill>
              </a:rPr>
              <a:t>Group 2</a:t>
            </a:r>
            <a:endParaRPr sz="23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</a:rPr>
              <a:t>Keltonn Lim Jing Feng</a:t>
            </a:r>
            <a:endParaRPr sz="13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</a:rPr>
              <a:t>Reuben Ang Wen Zheng</a:t>
            </a:r>
            <a:endParaRPr sz="13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</a:rPr>
              <a:t>Tham Shun Cong Aaron</a:t>
            </a:r>
            <a:endParaRPr sz="13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</a:rPr>
              <a:t>Yu Shi Jie</a:t>
            </a:r>
            <a:endParaRPr sz="13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</a:rPr>
              <a:t>Pui Yee Tong</a:t>
            </a:r>
            <a:endParaRPr sz="13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</a:rPr>
              <a:t>Gan Hui Yan Angely</a:t>
            </a:r>
            <a:endParaRPr sz="13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2"/>
          <p:cNvSpPr txBox="1">
            <a:spLocks noGrp="1"/>
          </p:cNvSpPr>
          <p:nvPr>
            <p:ph type="title"/>
          </p:nvPr>
        </p:nvSpPr>
        <p:spPr>
          <a:xfrm>
            <a:off x="720000" y="2586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- Has - Item (1:N)</a:t>
            </a:r>
            <a:endParaRPr/>
          </a:p>
        </p:txBody>
      </p:sp>
      <p:sp>
        <p:nvSpPr>
          <p:cNvPr id="2095" name="Google Shape;2095;p42"/>
          <p:cNvSpPr txBox="1"/>
          <p:nvPr/>
        </p:nvSpPr>
        <p:spPr>
          <a:xfrm>
            <a:off x="218350" y="831325"/>
            <a:ext cx="2726100" cy="1568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category, model, price, cost, warranty)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productID)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 serviceStatus, model)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6" name="Google Shape;2096;p42"/>
          <p:cNvSpPr/>
          <p:nvPr/>
        </p:nvSpPr>
        <p:spPr>
          <a:xfrm>
            <a:off x="3344425" y="1418500"/>
            <a:ext cx="309000" cy="23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p42"/>
          <p:cNvSpPr txBox="1"/>
          <p:nvPr/>
        </p:nvSpPr>
        <p:spPr>
          <a:xfrm>
            <a:off x="4216825" y="928675"/>
            <a:ext cx="2962500" cy="1358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category, model, price, cost, warranty)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serviceStatus, model,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8" name="Google Shape;2098;p42"/>
          <p:cNvSpPr txBox="1"/>
          <p:nvPr/>
        </p:nvSpPr>
        <p:spPr>
          <a:xfrm>
            <a:off x="218350" y="2527175"/>
            <a:ext cx="3453300" cy="23010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category, model, price, cost, warranty)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 serviceStatus, model,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purchaseDate)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emailAddress, phoneNumber, address,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Administrator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phoneNumber,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9" name="Google Shape;2099;p42"/>
          <p:cNvSpPr txBox="1"/>
          <p:nvPr/>
        </p:nvSpPr>
        <p:spPr>
          <a:xfrm>
            <a:off x="4871075" y="2545350"/>
            <a:ext cx="2708100" cy="15222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productID)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Services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adminID)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customerID)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(customerID,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Contains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purchaseID)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PaysFor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(weak reln)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(itemID,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43"/>
          <p:cNvSpPr txBox="1">
            <a:spLocks noGrp="1"/>
          </p:cNvSpPr>
          <p:nvPr>
            <p:ph type="title"/>
          </p:nvPr>
        </p:nvSpPr>
        <p:spPr>
          <a:xfrm>
            <a:off x="720000" y="2586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Administrator - Services - Request (1:N)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43"/>
          <p:cNvSpPr txBox="1"/>
          <p:nvPr/>
        </p:nvSpPr>
        <p:spPr>
          <a:xfrm>
            <a:off x="720000" y="1055000"/>
            <a:ext cx="2580900" cy="11466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Administrator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phoneNumber,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Services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adminID)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6" name="Google Shape;2106;p43"/>
          <p:cNvSpPr/>
          <p:nvPr/>
        </p:nvSpPr>
        <p:spPr>
          <a:xfrm>
            <a:off x="3598875" y="1418500"/>
            <a:ext cx="309000" cy="23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43"/>
          <p:cNvSpPr txBox="1"/>
          <p:nvPr/>
        </p:nvSpPr>
        <p:spPr>
          <a:xfrm>
            <a:off x="4398575" y="1067650"/>
            <a:ext cx="2926200" cy="938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Administrator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phoneNumber,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8" name="Google Shape;2108;p43"/>
          <p:cNvSpPr txBox="1"/>
          <p:nvPr/>
        </p:nvSpPr>
        <p:spPr>
          <a:xfrm>
            <a:off x="600075" y="2327250"/>
            <a:ext cx="3404100" cy="23010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category, model, price, cost, warranty)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 serviceStatus, model,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purchaseDate)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emailAddress, phoneNumber, address,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Administrator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phoneNumber,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9" name="Google Shape;2109;p43"/>
          <p:cNvSpPr txBox="1"/>
          <p:nvPr/>
        </p:nvSpPr>
        <p:spPr>
          <a:xfrm>
            <a:off x="4871075" y="2545350"/>
            <a:ext cx="2708100" cy="15222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productID) 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Services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adminID) 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customerID)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(customerID,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Contains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purchaseID)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PaysFor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(weak reln)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(itemID,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44"/>
          <p:cNvSpPr txBox="1">
            <a:spLocks noGrp="1"/>
          </p:cNvSpPr>
          <p:nvPr>
            <p:ph type="title"/>
          </p:nvPr>
        </p:nvSpPr>
        <p:spPr>
          <a:xfrm>
            <a:off x="720000" y="2586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- Requests - Request (1:N)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44"/>
          <p:cNvSpPr txBox="1"/>
          <p:nvPr/>
        </p:nvSpPr>
        <p:spPr>
          <a:xfrm>
            <a:off x="720000" y="915538"/>
            <a:ext cx="2580900" cy="13275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emailAddress, phoneNumber, address,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requestID,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customerID)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6" name="Google Shape;2116;p44"/>
          <p:cNvSpPr/>
          <p:nvPr/>
        </p:nvSpPr>
        <p:spPr>
          <a:xfrm>
            <a:off x="3598875" y="1418500"/>
            <a:ext cx="309000" cy="23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44"/>
          <p:cNvSpPr txBox="1"/>
          <p:nvPr/>
        </p:nvSpPr>
        <p:spPr>
          <a:xfrm>
            <a:off x="4398575" y="1024588"/>
            <a:ext cx="2926200" cy="13275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emailAddress, phoneNumber, address,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requestStatus,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 adminID, 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8" name="Google Shape;2118;p44"/>
          <p:cNvSpPr txBox="1"/>
          <p:nvPr/>
        </p:nvSpPr>
        <p:spPr>
          <a:xfrm>
            <a:off x="600075" y="2327250"/>
            <a:ext cx="3490500" cy="23010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category, model, price, cost, warranty)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 serviceStatus, model,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purchaseDate)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emailAddress, phoneNumber, address,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Administrator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phoneNumber,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requestStatus,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 adminID, 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9" name="Google Shape;2119;p44"/>
          <p:cNvSpPr txBox="1"/>
          <p:nvPr/>
        </p:nvSpPr>
        <p:spPr>
          <a:xfrm>
            <a:off x="4871075" y="2545350"/>
            <a:ext cx="2708100" cy="15222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productID) 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Services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adminID) 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customerID)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(customerID,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Contains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purchaseID)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PaysFor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(weak reln)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(itemID,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45"/>
          <p:cNvSpPr txBox="1">
            <a:spLocks noGrp="1"/>
          </p:cNvSpPr>
          <p:nvPr>
            <p:ph type="title"/>
          </p:nvPr>
        </p:nvSpPr>
        <p:spPr>
          <a:xfrm>
            <a:off x="720000" y="2586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- Contains - Item (1:N)</a:t>
            </a:r>
            <a:endParaRPr/>
          </a:p>
        </p:txBody>
      </p:sp>
      <p:sp>
        <p:nvSpPr>
          <p:cNvPr id="2125" name="Google Shape;2125;p45"/>
          <p:cNvSpPr txBox="1"/>
          <p:nvPr/>
        </p:nvSpPr>
        <p:spPr>
          <a:xfrm>
            <a:off x="720000" y="915550"/>
            <a:ext cx="2926200" cy="1132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purchaseDate)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Contains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purchaseID)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 serviceStatus, model,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6" name="Google Shape;2126;p45"/>
          <p:cNvSpPr/>
          <p:nvPr/>
        </p:nvSpPr>
        <p:spPr>
          <a:xfrm>
            <a:off x="3726100" y="1461088"/>
            <a:ext cx="309000" cy="23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45"/>
          <p:cNvSpPr txBox="1"/>
          <p:nvPr/>
        </p:nvSpPr>
        <p:spPr>
          <a:xfrm>
            <a:off x="4271350" y="1024575"/>
            <a:ext cx="2926200" cy="938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purchaseDate)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 , serviceStatus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100" b="1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model,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 purchaseID, 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8" name="Google Shape;2128;p45"/>
          <p:cNvSpPr txBox="1"/>
          <p:nvPr/>
        </p:nvSpPr>
        <p:spPr>
          <a:xfrm>
            <a:off x="600075" y="2479650"/>
            <a:ext cx="3893666" cy="2162372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category, model, price, cost, warranty)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 serviceStatus</a:t>
            </a:r>
            <a:r>
              <a:rPr lang="en" sz="1100" b="1" dirty="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100" dirty="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model, </a:t>
            </a:r>
            <a:r>
              <a:rPr lang="en" sz="1100" b="1" dirty="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purchaseID, productID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purchaseDate)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emailAddress, phoneNumber, address, password)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Administrator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phoneNumber, password)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requestStatus, </a:t>
            </a:r>
            <a:r>
              <a:rPr lang="en" sz="1100" b="1" dirty="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adminID, customerID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9" name="Google Shape;2129;p45"/>
          <p:cNvSpPr txBox="1"/>
          <p:nvPr/>
        </p:nvSpPr>
        <p:spPr>
          <a:xfrm>
            <a:off x="4871075" y="2545350"/>
            <a:ext cx="2708100" cy="15222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productID)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Services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adminID)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customerID)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(customerID,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Contains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PaysFor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(weak reln)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(itemID,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46"/>
          <p:cNvSpPr txBox="1">
            <a:spLocks noGrp="1"/>
          </p:cNvSpPr>
          <p:nvPr>
            <p:ph type="title"/>
          </p:nvPr>
        </p:nvSpPr>
        <p:spPr>
          <a:xfrm>
            <a:off x="720000" y="2586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- Purchases - Purchase (1:N)</a:t>
            </a:r>
            <a:endParaRPr/>
          </a:p>
        </p:txBody>
      </p:sp>
      <p:sp>
        <p:nvSpPr>
          <p:cNvPr id="2135" name="Google Shape;2135;p46"/>
          <p:cNvSpPr txBox="1"/>
          <p:nvPr/>
        </p:nvSpPr>
        <p:spPr>
          <a:xfrm>
            <a:off x="720000" y="915538"/>
            <a:ext cx="2580900" cy="1132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emailAddress, phoneNumber, address,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(customerID,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purchaseDate)</a:t>
            </a:r>
            <a:endParaRPr sz="11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6" name="Google Shape;2136;p46"/>
          <p:cNvSpPr/>
          <p:nvPr/>
        </p:nvSpPr>
        <p:spPr>
          <a:xfrm>
            <a:off x="3598875" y="1418500"/>
            <a:ext cx="309000" cy="23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46"/>
          <p:cNvSpPr txBox="1"/>
          <p:nvPr/>
        </p:nvSpPr>
        <p:spPr>
          <a:xfrm>
            <a:off x="4398575" y="1024588"/>
            <a:ext cx="2926200" cy="1132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emailAddress, phoneNumber, address,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purchaseDate,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8" name="Google Shape;2138;p46"/>
          <p:cNvSpPr txBox="1"/>
          <p:nvPr/>
        </p:nvSpPr>
        <p:spPr>
          <a:xfrm>
            <a:off x="600075" y="2327250"/>
            <a:ext cx="3798600" cy="21063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category, model, price, cost, warranty)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 , serviceStatus, model,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 purchaseID, 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purchaseDate,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emailAddress, phoneNumber, address,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Administrator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phoneNumber,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requestStatus,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 adminID, 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9" name="Google Shape;2139;p46"/>
          <p:cNvSpPr txBox="1"/>
          <p:nvPr/>
        </p:nvSpPr>
        <p:spPr>
          <a:xfrm>
            <a:off x="4871075" y="2545350"/>
            <a:ext cx="2708100" cy="15222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productID) 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Services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adminID)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customerID)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(customerID, 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Contains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PaysFor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(weak reln)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(itemID,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47"/>
          <p:cNvSpPr txBox="1">
            <a:spLocks noGrp="1"/>
          </p:cNvSpPr>
          <p:nvPr>
            <p:ph type="title"/>
          </p:nvPr>
        </p:nvSpPr>
        <p:spPr>
          <a:xfrm>
            <a:off x="720000" y="2586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- PaysFor - Request (1:1)</a:t>
            </a:r>
            <a:endParaRPr/>
          </a:p>
        </p:txBody>
      </p:sp>
      <p:sp>
        <p:nvSpPr>
          <p:cNvPr id="2145" name="Google Shape;2145;p47"/>
          <p:cNvSpPr txBox="1"/>
          <p:nvPr/>
        </p:nvSpPr>
        <p:spPr>
          <a:xfrm>
            <a:off x="500175" y="915550"/>
            <a:ext cx="3041400" cy="1132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Payment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paymentDate, paymentAmount)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PaysFor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requestStatus,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 adminID, 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6" name="Google Shape;2146;p47"/>
          <p:cNvSpPr/>
          <p:nvPr/>
        </p:nvSpPr>
        <p:spPr>
          <a:xfrm>
            <a:off x="3815575" y="1408300"/>
            <a:ext cx="309000" cy="23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47"/>
          <p:cNvSpPr txBox="1"/>
          <p:nvPr/>
        </p:nvSpPr>
        <p:spPr>
          <a:xfrm>
            <a:off x="4398575" y="1024600"/>
            <a:ext cx="4480200" cy="743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Payment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paymentDate, paymentAmount)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adminID, 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8" name="Google Shape;2148;p47"/>
          <p:cNvSpPr txBox="1"/>
          <p:nvPr/>
        </p:nvSpPr>
        <p:spPr>
          <a:xfrm>
            <a:off x="600075" y="2545350"/>
            <a:ext cx="3839400" cy="21063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category, model, price, cost, warranty)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serviceStatus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1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lang="en" sz="11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purchaseID, 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purchaseDate,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emailAddress, phoneNumber, address,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Administrator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phoneNumber,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, adminID, 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9" name="Google Shape;2149;p47"/>
          <p:cNvSpPr txBox="1"/>
          <p:nvPr/>
        </p:nvSpPr>
        <p:spPr>
          <a:xfrm>
            <a:off x="4871075" y="2545350"/>
            <a:ext cx="2708100" cy="15222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productID)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Services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adminID)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customerID)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(customerID, 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Contains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PaysFor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(weak reln)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(itemID,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48"/>
          <p:cNvSpPr txBox="1">
            <a:spLocks noGrp="1"/>
          </p:cNvSpPr>
          <p:nvPr>
            <p:ph type="title"/>
          </p:nvPr>
        </p:nvSpPr>
        <p:spPr>
          <a:xfrm>
            <a:off x="720000" y="2586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- Of - Item (1:1)</a:t>
            </a:r>
            <a:endParaRPr/>
          </a:p>
        </p:txBody>
      </p:sp>
      <p:sp>
        <p:nvSpPr>
          <p:cNvPr id="2155" name="Google Shape;2155;p48"/>
          <p:cNvSpPr txBox="1"/>
          <p:nvPr/>
        </p:nvSpPr>
        <p:spPr>
          <a:xfrm>
            <a:off x="500175" y="915550"/>
            <a:ext cx="3041400" cy="15222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, adminID, 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(itemID,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serviceStatus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model</a:t>
            </a:r>
            <a:r>
              <a:rPr lang="en" sz="11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purchaseID, 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6" name="Google Shape;2156;p48"/>
          <p:cNvSpPr/>
          <p:nvPr/>
        </p:nvSpPr>
        <p:spPr>
          <a:xfrm>
            <a:off x="3815575" y="1408300"/>
            <a:ext cx="309000" cy="23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48"/>
          <p:cNvSpPr txBox="1"/>
          <p:nvPr/>
        </p:nvSpPr>
        <p:spPr>
          <a:xfrm>
            <a:off x="4398575" y="1024600"/>
            <a:ext cx="4480200" cy="13275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adminID, customerID, 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serviceStatus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lang="en" sz="11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 purchaseID, 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8" name="Google Shape;2158;p48"/>
          <p:cNvSpPr txBox="1"/>
          <p:nvPr/>
        </p:nvSpPr>
        <p:spPr>
          <a:xfrm>
            <a:off x="600075" y="2521975"/>
            <a:ext cx="4145400" cy="21063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category, model, price, cost, warranty)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serviceStatus,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lang="en" sz="11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 purchaseID, productID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purchaseDate,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emailAddress, phoneNumber, address,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Administrator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phoneNumber, password)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requestStatus, </a:t>
            </a:r>
            <a:r>
              <a:rPr lang="en" sz="11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adminID, customerID, 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9" name="Google Shape;2159;p48"/>
          <p:cNvSpPr txBox="1"/>
          <p:nvPr/>
        </p:nvSpPr>
        <p:spPr>
          <a:xfrm>
            <a:off x="5840575" y="2545375"/>
            <a:ext cx="2708100" cy="15222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productID)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Services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adminID)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customerID)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(customerID, 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Contains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purchaseID) 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PaysFor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(weak reln)</a:t>
            </a:r>
            <a:endParaRPr sz="1100" strike="sng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(itemID, </a:t>
            </a:r>
            <a:r>
              <a:rPr lang="en" sz="1100" u="sng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strike="sng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trike="sngStrike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Schema</a:t>
            </a:r>
            <a:endParaRPr/>
          </a:p>
        </p:txBody>
      </p:sp>
      <p:sp>
        <p:nvSpPr>
          <p:cNvPr id="2165" name="Google Shape;2165;p49"/>
          <p:cNvSpPr txBox="1"/>
          <p:nvPr/>
        </p:nvSpPr>
        <p:spPr>
          <a:xfrm>
            <a:off x="759300" y="1416700"/>
            <a:ext cx="7625400" cy="2134800"/>
          </a:xfrm>
          <a:prstGeom prst="rect">
            <a:avLst/>
          </a:prstGeom>
          <a:solidFill>
            <a:srgbClr val="E0E0E0">
              <a:alpha val="47110"/>
            </a:srgbClr>
          </a:solidFill>
          <a:ln w="9525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emailAddress, phoneNumber, address, password)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Administrator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phoneNumber, password)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category, model,cost, price, warranty)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factory, powerSupply, productionYear, model, serviceStatus, </a:t>
            </a:r>
            <a:r>
              <a:rPr lang="en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productID, purchaseID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purchaseDate, </a:t>
            </a:r>
            <a:r>
              <a:rPr lang="en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requestStatus, </a:t>
            </a:r>
            <a:r>
              <a:rPr lang="en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 customerID, adminID, itemID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Payment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paymentDate, paymentAmount)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Data Model</a:t>
            </a:r>
            <a:endParaRPr/>
          </a:p>
        </p:txBody>
      </p:sp>
      <p:graphicFrame>
        <p:nvGraphicFramePr>
          <p:cNvPr id="2171" name="Google Shape;2171;p50"/>
          <p:cNvGraphicFramePr/>
          <p:nvPr/>
        </p:nvGraphicFramePr>
        <p:xfrm>
          <a:off x="428650" y="1050475"/>
          <a:ext cx="8428000" cy="3693160"/>
        </p:xfrm>
        <a:graphic>
          <a:graphicData uri="http://schemas.openxmlformats.org/drawingml/2006/table">
            <a:tbl>
              <a:tblPr>
                <a:noFill/>
                <a:tableStyleId>{7161680F-9731-4594-BEC8-D450BF4F6CC7}</a:tableStyleId>
              </a:tblPr>
              <a:tblGrid>
                <a:gridCol w="421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Customer </a:t>
                      </a:r>
                      <a:r>
                        <a:rPr lang="en" sz="11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(customerID, name, gender, emailAddress, phoneNumber, address, password)</a:t>
                      </a:r>
                      <a:endParaRPr sz="11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Primary Key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customerID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E0E0E0">
                        <a:alpha val="47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ato"/>
                          <a:ea typeface="Lato"/>
                          <a:cs typeface="Lato"/>
                          <a:sym typeface="Lato"/>
                        </a:rPr>
                        <a:t>Administrator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(adminID, name, gender, phoneNumber, password)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Primary Key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adminID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E0E0E0">
                        <a:alpha val="47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ato"/>
                          <a:ea typeface="Lato"/>
                          <a:cs typeface="Lato"/>
                          <a:sym typeface="Lato"/>
                        </a:rPr>
                        <a:t>Product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(productID, category, model,cost, price, warranty)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Primary Key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productID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E0E0E0">
                        <a:alpha val="47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ato"/>
                          <a:ea typeface="Lato"/>
                          <a:cs typeface="Lato"/>
                          <a:sym typeface="Lato"/>
                        </a:rPr>
                        <a:t>Item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(itemID, color, factory, powerSupply, productionYear, model, serviceStatus, productID, purchaseID)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Primary Key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itemID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Foreign Key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productID references Product(productID)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Foreign Key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purchaseID references Purchase(purchaseID)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E0E0E0">
                        <a:alpha val="47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ato"/>
                          <a:ea typeface="Lato"/>
                          <a:cs typeface="Lato"/>
                          <a:sym typeface="Lato"/>
                        </a:rPr>
                        <a:t>Purchase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(purchaseID, purchaseDate, customerID)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Primary Key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productID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Foreign Key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customerID references Customer(customerID)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E0E0E0">
                        <a:alpha val="47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ato"/>
                          <a:ea typeface="Lato"/>
                          <a:cs typeface="Lato"/>
                          <a:sym typeface="Lato"/>
                        </a:rPr>
                        <a:t>Request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(requestID, requestFee, requestDate, requestStatus,  customerID, adminID, itemID)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Primary Key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requestID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Foreign Key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customerID references Customer(customerID)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Foreign Key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adminID references Administrator(adminID)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Foreign Key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itemID references Item(itemID)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E0E0E0">
                        <a:alpha val="47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ato"/>
                          <a:ea typeface="Lato"/>
                          <a:cs typeface="Lato"/>
                          <a:sym typeface="Lato"/>
                        </a:rPr>
                        <a:t>Payment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(requestID, paymentDate, paymentAmount)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Primary Key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requestID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E0E0E0">
                        <a:alpha val="47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Customer, administrator </a:t>
            </a:r>
            <a:endParaRPr/>
          </a:p>
        </p:txBody>
      </p:sp>
      <p:sp>
        <p:nvSpPr>
          <p:cNvPr id="1974" name="Google Shape;1974;p34"/>
          <p:cNvSpPr/>
          <p:nvPr/>
        </p:nvSpPr>
        <p:spPr>
          <a:xfrm>
            <a:off x="1989488" y="2345008"/>
            <a:ext cx="1377000" cy="55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0650" tIns="40650" rIns="40650" bIns="40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CUSTOMER</a:t>
            </a:r>
            <a:endParaRPr sz="1200" b="1"/>
          </a:p>
        </p:txBody>
      </p:sp>
      <p:sp>
        <p:nvSpPr>
          <p:cNvPr id="1975" name="Google Shape;1975;p34"/>
          <p:cNvSpPr/>
          <p:nvPr/>
        </p:nvSpPr>
        <p:spPr>
          <a:xfrm>
            <a:off x="133350" y="2446591"/>
            <a:ext cx="1377000" cy="4461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customerID</a:t>
            </a:r>
            <a:endParaRPr sz="1200" u="sng"/>
          </a:p>
        </p:txBody>
      </p:sp>
      <p:sp>
        <p:nvSpPr>
          <p:cNvPr id="1976" name="Google Shape;1976;p34"/>
          <p:cNvSpPr/>
          <p:nvPr/>
        </p:nvSpPr>
        <p:spPr>
          <a:xfrm>
            <a:off x="122737" y="1924289"/>
            <a:ext cx="1377000" cy="4461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name</a:t>
            </a:r>
            <a:endParaRPr sz="1200"/>
          </a:p>
        </p:txBody>
      </p:sp>
      <p:sp>
        <p:nvSpPr>
          <p:cNvPr id="1977" name="Google Shape;1977;p34"/>
          <p:cNvSpPr/>
          <p:nvPr/>
        </p:nvSpPr>
        <p:spPr>
          <a:xfrm>
            <a:off x="640490" y="1414508"/>
            <a:ext cx="1377000" cy="4461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gender</a:t>
            </a:r>
            <a:endParaRPr sz="1200"/>
          </a:p>
        </p:txBody>
      </p:sp>
      <p:sp>
        <p:nvSpPr>
          <p:cNvPr id="1978" name="Google Shape;1978;p34"/>
          <p:cNvSpPr/>
          <p:nvPr/>
        </p:nvSpPr>
        <p:spPr>
          <a:xfrm>
            <a:off x="1787288" y="1127676"/>
            <a:ext cx="1503000" cy="4461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emailAddress</a:t>
            </a:r>
            <a:endParaRPr sz="1100"/>
          </a:p>
        </p:txBody>
      </p:sp>
      <p:sp>
        <p:nvSpPr>
          <p:cNvPr id="1979" name="Google Shape;1979;p34"/>
          <p:cNvSpPr/>
          <p:nvPr/>
        </p:nvSpPr>
        <p:spPr>
          <a:xfrm>
            <a:off x="3001350" y="1478200"/>
            <a:ext cx="1598400" cy="4461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phoneNumber</a:t>
            </a:r>
            <a:endParaRPr sz="1100"/>
          </a:p>
        </p:txBody>
      </p:sp>
      <p:sp>
        <p:nvSpPr>
          <p:cNvPr id="1980" name="Google Shape;1980;p34"/>
          <p:cNvSpPr/>
          <p:nvPr/>
        </p:nvSpPr>
        <p:spPr>
          <a:xfrm>
            <a:off x="3772317" y="1924305"/>
            <a:ext cx="1377000" cy="4461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address</a:t>
            </a:r>
            <a:endParaRPr sz="1200"/>
          </a:p>
        </p:txBody>
      </p:sp>
      <p:sp>
        <p:nvSpPr>
          <p:cNvPr id="1981" name="Google Shape;1981;p34"/>
          <p:cNvSpPr/>
          <p:nvPr/>
        </p:nvSpPr>
        <p:spPr>
          <a:xfrm>
            <a:off x="3876340" y="2435427"/>
            <a:ext cx="1377000" cy="4461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password</a:t>
            </a:r>
            <a:endParaRPr sz="1200"/>
          </a:p>
        </p:txBody>
      </p:sp>
      <p:sp>
        <p:nvSpPr>
          <p:cNvPr id="1982" name="Google Shape;1982;p34"/>
          <p:cNvSpPr/>
          <p:nvPr/>
        </p:nvSpPr>
        <p:spPr>
          <a:xfrm>
            <a:off x="5945375" y="2559650"/>
            <a:ext cx="1390800" cy="559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0650" tIns="40650" rIns="40650" bIns="40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ADMINISTRATOR</a:t>
            </a:r>
            <a:endParaRPr sz="1200" b="1"/>
          </a:p>
        </p:txBody>
      </p:sp>
      <p:sp>
        <p:nvSpPr>
          <p:cNvPr id="1983" name="Google Shape;1983;p34"/>
          <p:cNvSpPr/>
          <p:nvPr/>
        </p:nvSpPr>
        <p:spPr>
          <a:xfrm>
            <a:off x="4142475" y="3578850"/>
            <a:ext cx="12303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adminID</a:t>
            </a:r>
            <a:endParaRPr sz="1200" u="sng"/>
          </a:p>
        </p:txBody>
      </p:sp>
      <p:sp>
        <p:nvSpPr>
          <p:cNvPr id="1984" name="Google Shape;1984;p34"/>
          <p:cNvSpPr/>
          <p:nvPr/>
        </p:nvSpPr>
        <p:spPr>
          <a:xfrm>
            <a:off x="4818550" y="4123250"/>
            <a:ext cx="9486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name</a:t>
            </a:r>
            <a:endParaRPr sz="1200"/>
          </a:p>
        </p:txBody>
      </p:sp>
      <p:sp>
        <p:nvSpPr>
          <p:cNvPr id="1985" name="Google Shape;1985;p34"/>
          <p:cNvSpPr/>
          <p:nvPr/>
        </p:nvSpPr>
        <p:spPr>
          <a:xfrm>
            <a:off x="5815225" y="4284950"/>
            <a:ext cx="10935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gender</a:t>
            </a:r>
            <a:endParaRPr sz="1200"/>
          </a:p>
        </p:txBody>
      </p:sp>
      <p:sp>
        <p:nvSpPr>
          <p:cNvPr id="1986" name="Google Shape;1986;p34"/>
          <p:cNvSpPr/>
          <p:nvPr/>
        </p:nvSpPr>
        <p:spPr>
          <a:xfrm>
            <a:off x="7403700" y="3645950"/>
            <a:ext cx="16641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phoneNumber</a:t>
            </a:r>
            <a:endParaRPr sz="1200"/>
          </a:p>
        </p:txBody>
      </p:sp>
      <p:sp>
        <p:nvSpPr>
          <p:cNvPr id="1987" name="Google Shape;1987;p34"/>
          <p:cNvSpPr/>
          <p:nvPr/>
        </p:nvSpPr>
        <p:spPr>
          <a:xfrm>
            <a:off x="6929975" y="4123250"/>
            <a:ext cx="12753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password</a:t>
            </a:r>
            <a:endParaRPr sz="1200"/>
          </a:p>
        </p:txBody>
      </p:sp>
      <p:cxnSp>
        <p:nvCxnSpPr>
          <p:cNvPr id="1988" name="Google Shape;1988;p34"/>
          <p:cNvCxnSpPr>
            <a:stCxn id="1975" idx="6"/>
            <a:endCxn id="1974" idx="1"/>
          </p:cNvCxnSpPr>
          <p:nvPr/>
        </p:nvCxnSpPr>
        <p:spPr>
          <a:xfrm rot="10800000" flipH="1">
            <a:off x="1510350" y="2621941"/>
            <a:ext cx="479100" cy="4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9" name="Google Shape;1989;p34"/>
          <p:cNvCxnSpPr>
            <a:stCxn id="1976" idx="6"/>
            <a:endCxn id="1974" idx="0"/>
          </p:cNvCxnSpPr>
          <p:nvPr/>
        </p:nvCxnSpPr>
        <p:spPr>
          <a:xfrm>
            <a:off x="1499737" y="2147339"/>
            <a:ext cx="1178400" cy="1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0" name="Google Shape;1990;p34"/>
          <p:cNvCxnSpPr>
            <a:stCxn id="1977" idx="5"/>
            <a:endCxn id="1974" idx="0"/>
          </p:cNvCxnSpPr>
          <p:nvPr/>
        </p:nvCxnSpPr>
        <p:spPr>
          <a:xfrm>
            <a:off x="1815833" y="1795278"/>
            <a:ext cx="862200" cy="5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1" name="Google Shape;1991;p34"/>
          <p:cNvCxnSpPr>
            <a:stCxn id="1978" idx="4"/>
            <a:endCxn id="1974" idx="0"/>
          </p:cNvCxnSpPr>
          <p:nvPr/>
        </p:nvCxnSpPr>
        <p:spPr>
          <a:xfrm>
            <a:off x="2538788" y="1573776"/>
            <a:ext cx="139200" cy="7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2" name="Google Shape;1992;p34"/>
          <p:cNvCxnSpPr>
            <a:stCxn id="1979" idx="3"/>
            <a:endCxn id="1974" idx="0"/>
          </p:cNvCxnSpPr>
          <p:nvPr/>
        </p:nvCxnSpPr>
        <p:spPr>
          <a:xfrm flipH="1">
            <a:off x="2678030" y="1858970"/>
            <a:ext cx="557400" cy="4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3" name="Google Shape;1993;p34"/>
          <p:cNvCxnSpPr>
            <a:stCxn id="1980" idx="2"/>
            <a:endCxn id="1974" idx="0"/>
          </p:cNvCxnSpPr>
          <p:nvPr/>
        </p:nvCxnSpPr>
        <p:spPr>
          <a:xfrm flipH="1">
            <a:off x="2677917" y="2147355"/>
            <a:ext cx="1094400" cy="1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4" name="Google Shape;1994;p34"/>
          <p:cNvCxnSpPr>
            <a:stCxn id="1981" idx="2"/>
            <a:endCxn id="1974" idx="3"/>
          </p:cNvCxnSpPr>
          <p:nvPr/>
        </p:nvCxnSpPr>
        <p:spPr>
          <a:xfrm rot="10800000">
            <a:off x="3366340" y="2622177"/>
            <a:ext cx="510000" cy="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5" name="Google Shape;1995;p34"/>
          <p:cNvCxnSpPr>
            <a:stCxn id="1982" idx="2"/>
            <a:endCxn id="1983" idx="6"/>
          </p:cNvCxnSpPr>
          <p:nvPr/>
        </p:nvCxnSpPr>
        <p:spPr>
          <a:xfrm flipH="1">
            <a:off x="5372675" y="3119450"/>
            <a:ext cx="1268100" cy="68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6" name="Google Shape;1996;p34"/>
          <p:cNvCxnSpPr>
            <a:stCxn id="1982" idx="2"/>
            <a:endCxn id="1984" idx="7"/>
          </p:cNvCxnSpPr>
          <p:nvPr/>
        </p:nvCxnSpPr>
        <p:spPr>
          <a:xfrm flipH="1">
            <a:off x="5628275" y="3119450"/>
            <a:ext cx="1012500" cy="10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7" name="Google Shape;1997;p34"/>
          <p:cNvCxnSpPr>
            <a:stCxn id="1982" idx="2"/>
            <a:endCxn id="1985" idx="0"/>
          </p:cNvCxnSpPr>
          <p:nvPr/>
        </p:nvCxnSpPr>
        <p:spPr>
          <a:xfrm flipH="1">
            <a:off x="6362075" y="3119450"/>
            <a:ext cx="278700" cy="11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8" name="Google Shape;1998;p34"/>
          <p:cNvCxnSpPr>
            <a:stCxn id="1982" idx="2"/>
            <a:endCxn id="1987" idx="1"/>
          </p:cNvCxnSpPr>
          <p:nvPr/>
        </p:nvCxnSpPr>
        <p:spPr>
          <a:xfrm>
            <a:off x="6640775" y="3119450"/>
            <a:ext cx="476100" cy="10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9" name="Google Shape;1999;p34"/>
          <p:cNvCxnSpPr>
            <a:stCxn id="1982" idx="2"/>
            <a:endCxn id="1986" idx="1"/>
          </p:cNvCxnSpPr>
          <p:nvPr/>
        </p:nvCxnSpPr>
        <p:spPr>
          <a:xfrm>
            <a:off x="6640775" y="3119450"/>
            <a:ext cx="1006500" cy="59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5"/>
          <p:cNvSpPr txBox="1">
            <a:spLocks noGrp="1"/>
          </p:cNvSpPr>
          <p:nvPr>
            <p:ph type="title"/>
          </p:nvPr>
        </p:nvSpPr>
        <p:spPr>
          <a:xfrm>
            <a:off x="720000" y="2352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Item, Product</a:t>
            </a:r>
            <a:endParaRPr/>
          </a:p>
        </p:txBody>
      </p:sp>
      <p:sp>
        <p:nvSpPr>
          <p:cNvPr id="2005" name="Google Shape;2005;p35"/>
          <p:cNvSpPr/>
          <p:nvPr/>
        </p:nvSpPr>
        <p:spPr>
          <a:xfrm>
            <a:off x="6138242" y="2866178"/>
            <a:ext cx="1143000" cy="469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0650" tIns="40650" rIns="40650" bIns="40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PRODUCT</a:t>
            </a:r>
            <a:endParaRPr sz="1200" b="1"/>
          </a:p>
        </p:txBody>
      </p:sp>
      <p:sp>
        <p:nvSpPr>
          <p:cNvPr id="2006" name="Google Shape;2006;p35"/>
          <p:cNvSpPr/>
          <p:nvPr/>
        </p:nvSpPr>
        <p:spPr>
          <a:xfrm>
            <a:off x="4392675" y="3785723"/>
            <a:ext cx="1390800" cy="3861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productID</a:t>
            </a:r>
            <a:endParaRPr sz="1200" u="sng"/>
          </a:p>
        </p:txBody>
      </p:sp>
      <p:sp>
        <p:nvSpPr>
          <p:cNvPr id="2007" name="Google Shape;2007;p35"/>
          <p:cNvSpPr/>
          <p:nvPr/>
        </p:nvSpPr>
        <p:spPr>
          <a:xfrm>
            <a:off x="5241375" y="4177850"/>
            <a:ext cx="11082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category</a:t>
            </a:r>
            <a:endParaRPr sz="1200"/>
          </a:p>
        </p:txBody>
      </p:sp>
      <p:sp>
        <p:nvSpPr>
          <p:cNvPr id="2008" name="Google Shape;2008;p35"/>
          <p:cNvSpPr/>
          <p:nvPr/>
        </p:nvSpPr>
        <p:spPr>
          <a:xfrm>
            <a:off x="6193825" y="4428888"/>
            <a:ext cx="10098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sp>
        <p:nvSpPr>
          <p:cNvPr id="2009" name="Google Shape;2009;p35"/>
          <p:cNvSpPr/>
          <p:nvPr/>
        </p:nvSpPr>
        <p:spPr>
          <a:xfrm>
            <a:off x="7579925" y="3750475"/>
            <a:ext cx="11430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cost</a:t>
            </a:r>
            <a:endParaRPr sz="1200"/>
          </a:p>
        </p:txBody>
      </p:sp>
      <p:sp>
        <p:nvSpPr>
          <p:cNvPr id="2010" name="Google Shape;2010;p35"/>
          <p:cNvSpPr/>
          <p:nvPr/>
        </p:nvSpPr>
        <p:spPr>
          <a:xfrm>
            <a:off x="7203775" y="4245188"/>
            <a:ext cx="11082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price</a:t>
            </a:r>
            <a:endParaRPr sz="1200"/>
          </a:p>
        </p:txBody>
      </p:sp>
      <p:sp>
        <p:nvSpPr>
          <p:cNvPr id="2011" name="Google Shape;2011;p35"/>
          <p:cNvSpPr/>
          <p:nvPr/>
        </p:nvSpPr>
        <p:spPr>
          <a:xfrm>
            <a:off x="7923975" y="3235875"/>
            <a:ext cx="11430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warranty</a:t>
            </a:r>
            <a:endParaRPr sz="1200"/>
          </a:p>
        </p:txBody>
      </p:sp>
      <p:cxnSp>
        <p:nvCxnSpPr>
          <p:cNvPr id="2012" name="Google Shape;2012;p35"/>
          <p:cNvCxnSpPr>
            <a:stCxn id="2005" idx="2"/>
            <a:endCxn id="2006" idx="6"/>
          </p:cNvCxnSpPr>
          <p:nvPr/>
        </p:nvCxnSpPr>
        <p:spPr>
          <a:xfrm flipH="1">
            <a:off x="5783342" y="3335678"/>
            <a:ext cx="926400" cy="643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3" name="Google Shape;2013;p35"/>
          <p:cNvCxnSpPr>
            <a:stCxn id="2005" idx="2"/>
            <a:endCxn id="2007" idx="7"/>
          </p:cNvCxnSpPr>
          <p:nvPr/>
        </p:nvCxnSpPr>
        <p:spPr>
          <a:xfrm flipH="1">
            <a:off x="6187142" y="3335678"/>
            <a:ext cx="522600" cy="90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4" name="Google Shape;2014;p35"/>
          <p:cNvCxnSpPr>
            <a:stCxn id="2005" idx="2"/>
            <a:endCxn id="2008" idx="0"/>
          </p:cNvCxnSpPr>
          <p:nvPr/>
        </p:nvCxnSpPr>
        <p:spPr>
          <a:xfrm flipH="1">
            <a:off x="6698642" y="3335678"/>
            <a:ext cx="11100" cy="1093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5" name="Google Shape;2015;p35"/>
          <p:cNvCxnSpPr>
            <a:stCxn id="2005" idx="2"/>
            <a:endCxn id="2010" idx="0"/>
          </p:cNvCxnSpPr>
          <p:nvPr/>
        </p:nvCxnSpPr>
        <p:spPr>
          <a:xfrm>
            <a:off x="6709742" y="3335678"/>
            <a:ext cx="1048200" cy="90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6" name="Google Shape;2016;p35"/>
          <p:cNvCxnSpPr>
            <a:stCxn id="2005" idx="2"/>
            <a:endCxn id="2009" idx="1"/>
          </p:cNvCxnSpPr>
          <p:nvPr/>
        </p:nvCxnSpPr>
        <p:spPr>
          <a:xfrm>
            <a:off x="6709742" y="3335678"/>
            <a:ext cx="1037700" cy="48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7" name="Google Shape;2017;p35"/>
          <p:cNvCxnSpPr>
            <a:stCxn id="2005" idx="2"/>
            <a:endCxn id="2011" idx="2"/>
          </p:cNvCxnSpPr>
          <p:nvPr/>
        </p:nvCxnSpPr>
        <p:spPr>
          <a:xfrm>
            <a:off x="6709742" y="3335678"/>
            <a:ext cx="1214100" cy="12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8" name="Google Shape;2018;p35"/>
          <p:cNvSpPr/>
          <p:nvPr/>
        </p:nvSpPr>
        <p:spPr>
          <a:xfrm>
            <a:off x="2576800" y="2488500"/>
            <a:ext cx="1143000" cy="450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0650" tIns="40650" rIns="40650" bIns="40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ITEM</a:t>
            </a:r>
            <a:endParaRPr sz="1200" b="1"/>
          </a:p>
        </p:txBody>
      </p:sp>
      <p:sp>
        <p:nvSpPr>
          <p:cNvPr id="2019" name="Google Shape;2019;p35"/>
          <p:cNvSpPr/>
          <p:nvPr/>
        </p:nvSpPr>
        <p:spPr>
          <a:xfrm>
            <a:off x="228600" y="2472650"/>
            <a:ext cx="13908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itemID</a:t>
            </a:r>
            <a:endParaRPr sz="1200" u="sng"/>
          </a:p>
        </p:txBody>
      </p:sp>
      <p:sp>
        <p:nvSpPr>
          <p:cNvPr id="2020" name="Google Shape;2020;p35"/>
          <p:cNvSpPr/>
          <p:nvPr/>
        </p:nvSpPr>
        <p:spPr>
          <a:xfrm>
            <a:off x="270950" y="1941725"/>
            <a:ext cx="13908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</a:t>
            </a:r>
            <a:endParaRPr sz="1200"/>
          </a:p>
        </p:txBody>
      </p:sp>
      <p:sp>
        <p:nvSpPr>
          <p:cNvPr id="2021" name="Google Shape;2021;p35"/>
          <p:cNvSpPr/>
          <p:nvPr/>
        </p:nvSpPr>
        <p:spPr>
          <a:xfrm>
            <a:off x="1066100" y="900300"/>
            <a:ext cx="15429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powerSupply</a:t>
            </a:r>
            <a:endParaRPr sz="1200"/>
          </a:p>
        </p:txBody>
      </p:sp>
      <p:sp>
        <p:nvSpPr>
          <p:cNvPr id="2022" name="Google Shape;2022;p35"/>
          <p:cNvSpPr/>
          <p:nvPr/>
        </p:nvSpPr>
        <p:spPr>
          <a:xfrm>
            <a:off x="4256025" y="1172550"/>
            <a:ext cx="16641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factory</a:t>
            </a:r>
            <a:endParaRPr sz="1200"/>
          </a:p>
        </p:txBody>
      </p:sp>
      <p:sp>
        <p:nvSpPr>
          <p:cNvPr id="2023" name="Google Shape;2023;p35"/>
          <p:cNvSpPr/>
          <p:nvPr/>
        </p:nvSpPr>
        <p:spPr>
          <a:xfrm>
            <a:off x="2649675" y="807888"/>
            <a:ext cx="20100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productionYear</a:t>
            </a:r>
            <a:endParaRPr sz="1200"/>
          </a:p>
        </p:txBody>
      </p:sp>
      <p:sp>
        <p:nvSpPr>
          <p:cNvPr id="2024" name="Google Shape;2024;p35"/>
          <p:cNvSpPr/>
          <p:nvPr/>
        </p:nvSpPr>
        <p:spPr>
          <a:xfrm>
            <a:off x="4856175" y="2019350"/>
            <a:ext cx="18786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serviceStatus</a:t>
            </a:r>
            <a:endParaRPr sz="1200"/>
          </a:p>
        </p:txBody>
      </p:sp>
      <p:cxnSp>
        <p:nvCxnSpPr>
          <p:cNvPr id="2025" name="Google Shape;2025;p35"/>
          <p:cNvCxnSpPr>
            <a:stCxn id="2019" idx="6"/>
            <a:endCxn id="2018" idx="1"/>
          </p:cNvCxnSpPr>
          <p:nvPr/>
        </p:nvCxnSpPr>
        <p:spPr>
          <a:xfrm>
            <a:off x="1619400" y="2697950"/>
            <a:ext cx="957300" cy="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6" name="Google Shape;2026;p35"/>
          <p:cNvCxnSpPr>
            <a:stCxn id="2020" idx="6"/>
            <a:endCxn id="2018" idx="0"/>
          </p:cNvCxnSpPr>
          <p:nvPr/>
        </p:nvCxnSpPr>
        <p:spPr>
          <a:xfrm>
            <a:off x="1661750" y="2167025"/>
            <a:ext cx="1486500" cy="3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7" name="Google Shape;2027;p35"/>
          <p:cNvCxnSpPr>
            <a:stCxn id="2023" idx="4"/>
            <a:endCxn id="2018" idx="0"/>
          </p:cNvCxnSpPr>
          <p:nvPr/>
        </p:nvCxnSpPr>
        <p:spPr>
          <a:xfrm flipH="1">
            <a:off x="3148275" y="1258488"/>
            <a:ext cx="506400" cy="12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8" name="Google Shape;2028;p35"/>
          <p:cNvCxnSpPr>
            <a:stCxn id="2021" idx="6"/>
            <a:endCxn id="2018" idx="0"/>
          </p:cNvCxnSpPr>
          <p:nvPr/>
        </p:nvCxnSpPr>
        <p:spPr>
          <a:xfrm>
            <a:off x="2609000" y="1125600"/>
            <a:ext cx="539400" cy="13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9" name="Google Shape;2029;p35"/>
          <p:cNvCxnSpPr>
            <a:stCxn id="2022" idx="3"/>
            <a:endCxn id="2018" idx="0"/>
          </p:cNvCxnSpPr>
          <p:nvPr/>
        </p:nvCxnSpPr>
        <p:spPr>
          <a:xfrm flipH="1">
            <a:off x="3148227" y="1557161"/>
            <a:ext cx="1351500" cy="9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0" name="Google Shape;2030;p35"/>
          <p:cNvCxnSpPr>
            <a:stCxn id="2024" idx="2"/>
            <a:endCxn id="2018" idx="3"/>
          </p:cNvCxnSpPr>
          <p:nvPr/>
        </p:nvCxnSpPr>
        <p:spPr>
          <a:xfrm flipH="1">
            <a:off x="3719775" y="2244650"/>
            <a:ext cx="11364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1" name="Google Shape;2031;p35"/>
          <p:cNvSpPr/>
          <p:nvPr/>
        </p:nvSpPr>
        <p:spPr>
          <a:xfrm>
            <a:off x="609600" y="1421000"/>
            <a:ext cx="10098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cxnSp>
        <p:nvCxnSpPr>
          <p:cNvPr id="2032" name="Google Shape;2032;p35"/>
          <p:cNvCxnSpPr>
            <a:stCxn id="2031" idx="6"/>
            <a:endCxn id="2018" idx="0"/>
          </p:cNvCxnSpPr>
          <p:nvPr/>
        </p:nvCxnSpPr>
        <p:spPr>
          <a:xfrm>
            <a:off x="1619400" y="1646300"/>
            <a:ext cx="1528800" cy="8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Purchase, Payment</a:t>
            </a:r>
            <a:endParaRPr/>
          </a:p>
        </p:txBody>
      </p:sp>
      <p:sp>
        <p:nvSpPr>
          <p:cNvPr id="2038" name="Google Shape;2038;p36"/>
          <p:cNvSpPr/>
          <p:nvPr/>
        </p:nvSpPr>
        <p:spPr>
          <a:xfrm>
            <a:off x="1660900" y="2063550"/>
            <a:ext cx="1390800" cy="559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0650" tIns="40650" rIns="40650" bIns="40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PURCHASE</a:t>
            </a:r>
            <a:endParaRPr sz="1200" b="1"/>
          </a:p>
        </p:txBody>
      </p:sp>
      <p:sp>
        <p:nvSpPr>
          <p:cNvPr id="2039" name="Google Shape;2039;p36"/>
          <p:cNvSpPr/>
          <p:nvPr/>
        </p:nvSpPr>
        <p:spPr>
          <a:xfrm>
            <a:off x="310475" y="1168850"/>
            <a:ext cx="16641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purchaseID</a:t>
            </a:r>
            <a:endParaRPr sz="1200" u="sng"/>
          </a:p>
        </p:txBody>
      </p:sp>
      <p:sp>
        <p:nvSpPr>
          <p:cNvPr id="2040" name="Google Shape;2040;p36"/>
          <p:cNvSpPr/>
          <p:nvPr/>
        </p:nvSpPr>
        <p:spPr>
          <a:xfrm>
            <a:off x="2356300" y="1151288"/>
            <a:ext cx="19380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purchaseDate</a:t>
            </a:r>
            <a:endParaRPr sz="1200"/>
          </a:p>
        </p:txBody>
      </p:sp>
      <p:sp>
        <p:nvSpPr>
          <p:cNvPr id="2041" name="Google Shape;2041;p36"/>
          <p:cNvSpPr/>
          <p:nvPr/>
        </p:nvSpPr>
        <p:spPr>
          <a:xfrm>
            <a:off x="6483375" y="4107125"/>
            <a:ext cx="1390800" cy="559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0650" tIns="40650" rIns="40650" bIns="40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REQUEST</a:t>
            </a:r>
            <a:endParaRPr sz="1200" b="1"/>
          </a:p>
        </p:txBody>
      </p:sp>
      <p:sp>
        <p:nvSpPr>
          <p:cNvPr id="2042" name="Google Shape;2042;p36"/>
          <p:cNvSpPr/>
          <p:nvPr/>
        </p:nvSpPr>
        <p:spPr>
          <a:xfrm>
            <a:off x="3857975" y="4384150"/>
            <a:ext cx="13908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requestID</a:t>
            </a:r>
            <a:endParaRPr sz="1200" u="sng"/>
          </a:p>
        </p:txBody>
      </p:sp>
      <p:sp>
        <p:nvSpPr>
          <p:cNvPr id="2043" name="Google Shape;2043;p36"/>
          <p:cNvSpPr/>
          <p:nvPr/>
        </p:nvSpPr>
        <p:spPr>
          <a:xfrm>
            <a:off x="4219125" y="3456300"/>
            <a:ext cx="13908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requestFee</a:t>
            </a:r>
            <a:endParaRPr sz="1200"/>
          </a:p>
        </p:txBody>
      </p:sp>
      <p:sp>
        <p:nvSpPr>
          <p:cNvPr id="2044" name="Google Shape;2044;p36"/>
          <p:cNvSpPr/>
          <p:nvPr/>
        </p:nvSpPr>
        <p:spPr>
          <a:xfrm>
            <a:off x="5165150" y="2731500"/>
            <a:ext cx="15840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requestDate</a:t>
            </a:r>
            <a:endParaRPr sz="1200"/>
          </a:p>
        </p:txBody>
      </p:sp>
      <p:sp>
        <p:nvSpPr>
          <p:cNvPr id="2045" name="Google Shape;2045;p36"/>
          <p:cNvSpPr/>
          <p:nvPr/>
        </p:nvSpPr>
        <p:spPr>
          <a:xfrm>
            <a:off x="6903050" y="2623350"/>
            <a:ext cx="16641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requestStatus</a:t>
            </a:r>
            <a:endParaRPr sz="1200"/>
          </a:p>
        </p:txBody>
      </p:sp>
      <p:cxnSp>
        <p:nvCxnSpPr>
          <p:cNvPr id="2046" name="Google Shape;2046;p36"/>
          <p:cNvCxnSpPr>
            <a:stCxn id="2039" idx="4"/>
            <a:endCxn id="2038" idx="0"/>
          </p:cNvCxnSpPr>
          <p:nvPr/>
        </p:nvCxnSpPr>
        <p:spPr>
          <a:xfrm>
            <a:off x="1142525" y="1619450"/>
            <a:ext cx="1213800" cy="44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7" name="Google Shape;2047;p36"/>
          <p:cNvCxnSpPr>
            <a:stCxn id="2040" idx="4"/>
            <a:endCxn id="2038" idx="0"/>
          </p:cNvCxnSpPr>
          <p:nvPr/>
        </p:nvCxnSpPr>
        <p:spPr>
          <a:xfrm flipH="1">
            <a:off x="2356300" y="1601888"/>
            <a:ext cx="969000" cy="4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8" name="Google Shape;2048;p36"/>
          <p:cNvCxnSpPr>
            <a:stCxn id="2045" idx="4"/>
            <a:endCxn id="2041" idx="0"/>
          </p:cNvCxnSpPr>
          <p:nvPr/>
        </p:nvCxnSpPr>
        <p:spPr>
          <a:xfrm flipH="1">
            <a:off x="7178900" y="3073950"/>
            <a:ext cx="556200" cy="10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9" name="Google Shape;2049;p36"/>
          <p:cNvCxnSpPr>
            <a:stCxn id="2044" idx="4"/>
            <a:endCxn id="2041" idx="0"/>
          </p:cNvCxnSpPr>
          <p:nvPr/>
        </p:nvCxnSpPr>
        <p:spPr>
          <a:xfrm>
            <a:off x="5957150" y="3182100"/>
            <a:ext cx="1221600" cy="9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0" name="Google Shape;2050;p36"/>
          <p:cNvCxnSpPr>
            <a:stCxn id="2043" idx="6"/>
            <a:endCxn id="2041" idx="0"/>
          </p:cNvCxnSpPr>
          <p:nvPr/>
        </p:nvCxnSpPr>
        <p:spPr>
          <a:xfrm>
            <a:off x="5609925" y="3681600"/>
            <a:ext cx="1568700" cy="42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1" name="Google Shape;2051;p36"/>
          <p:cNvCxnSpPr>
            <a:stCxn id="2042" idx="6"/>
            <a:endCxn id="2041" idx="1"/>
          </p:cNvCxnSpPr>
          <p:nvPr/>
        </p:nvCxnSpPr>
        <p:spPr>
          <a:xfrm rot="10800000" flipH="1">
            <a:off x="5248775" y="4387150"/>
            <a:ext cx="1234500" cy="2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</a:t>
            </a:r>
            <a:endParaRPr/>
          </a:p>
        </p:txBody>
      </p:sp>
      <p:sp>
        <p:nvSpPr>
          <p:cNvPr id="2057" name="Google Shape;2057;p37"/>
          <p:cNvSpPr/>
          <p:nvPr/>
        </p:nvSpPr>
        <p:spPr>
          <a:xfrm>
            <a:off x="1580638" y="3065075"/>
            <a:ext cx="19380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paymentDate</a:t>
            </a:r>
            <a:endParaRPr sz="1200"/>
          </a:p>
        </p:txBody>
      </p:sp>
      <p:grpSp>
        <p:nvGrpSpPr>
          <p:cNvPr id="2058" name="Google Shape;2058;p37"/>
          <p:cNvGrpSpPr/>
          <p:nvPr/>
        </p:nvGrpSpPr>
        <p:grpSpPr>
          <a:xfrm>
            <a:off x="3692434" y="1860813"/>
            <a:ext cx="1790400" cy="554100"/>
            <a:chOff x="2909396" y="2922163"/>
            <a:chExt cx="1790400" cy="554100"/>
          </a:xfrm>
        </p:grpSpPr>
        <p:sp>
          <p:nvSpPr>
            <p:cNvPr id="2059" name="Google Shape;2059;p37"/>
            <p:cNvSpPr/>
            <p:nvPr/>
          </p:nvSpPr>
          <p:spPr>
            <a:xfrm>
              <a:off x="2909396" y="2922163"/>
              <a:ext cx="1790400" cy="554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948695" y="2948159"/>
              <a:ext cx="1720500" cy="5046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/>
                <a:t>PAYMENT</a:t>
              </a:r>
              <a:endParaRPr sz="1200" b="1"/>
            </a:p>
          </p:txBody>
        </p:sp>
      </p:grpSp>
      <p:cxnSp>
        <p:nvCxnSpPr>
          <p:cNvPr id="2061" name="Google Shape;2061;p37"/>
          <p:cNvCxnSpPr>
            <a:stCxn id="2057" idx="0"/>
            <a:endCxn id="2060" idx="2"/>
          </p:cNvCxnSpPr>
          <p:nvPr/>
        </p:nvCxnSpPr>
        <p:spPr>
          <a:xfrm rot="10800000" flipH="1">
            <a:off x="2549638" y="2391275"/>
            <a:ext cx="2042400" cy="67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2" name="Google Shape;2062;p37"/>
          <p:cNvSpPr/>
          <p:nvPr/>
        </p:nvSpPr>
        <p:spPr>
          <a:xfrm>
            <a:off x="4779000" y="3109975"/>
            <a:ext cx="1878600" cy="4506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paymentAmount</a:t>
            </a:r>
            <a:endParaRPr sz="1200"/>
          </a:p>
        </p:txBody>
      </p:sp>
      <p:cxnSp>
        <p:nvCxnSpPr>
          <p:cNvPr id="2063" name="Google Shape;2063;p37"/>
          <p:cNvCxnSpPr>
            <a:stCxn id="2060" idx="2"/>
            <a:endCxn id="2062" idx="0"/>
          </p:cNvCxnSpPr>
          <p:nvPr/>
        </p:nvCxnSpPr>
        <p:spPr>
          <a:xfrm>
            <a:off x="4591983" y="2391409"/>
            <a:ext cx="1126200" cy="71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8"/>
          <p:cNvSpPr txBox="1">
            <a:spLocks noGrp="1"/>
          </p:cNvSpPr>
          <p:nvPr>
            <p:ph type="title"/>
          </p:nvPr>
        </p:nvSpPr>
        <p:spPr>
          <a:xfrm>
            <a:off x="713225" y="1875825"/>
            <a:ext cx="23169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Identify relationships</a:t>
            </a:r>
            <a:endParaRPr sz="2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38"/>
          <p:cNvSpPr txBox="1">
            <a:spLocks noGrp="1"/>
          </p:cNvSpPr>
          <p:nvPr>
            <p:ph type="subTitle" idx="1"/>
          </p:nvPr>
        </p:nvSpPr>
        <p:spPr>
          <a:xfrm>
            <a:off x="713225" y="3246650"/>
            <a:ext cx="3063300" cy="6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0" name="Google Shape;2070;p38"/>
          <p:cNvPicPr preferRelativeResize="0"/>
          <p:nvPr/>
        </p:nvPicPr>
        <p:blipFill rotWithShape="1">
          <a:blip r:embed="rId3">
            <a:alphaModFix/>
          </a:blip>
          <a:srcRect l="12778" t="8395" r="2819" b="5760"/>
          <a:stretch/>
        </p:blipFill>
        <p:spPr>
          <a:xfrm>
            <a:off x="3477050" y="0"/>
            <a:ext cx="50571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39"/>
          <p:cNvSpPr txBox="1">
            <a:spLocks noGrp="1"/>
          </p:cNvSpPr>
          <p:nvPr>
            <p:ph type="title"/>
          </p:nvPr>
        </p:nvSpPr>
        <p:spPr>
          <a:xfrm>
            <a:off x="713225" y="1875825"/>
            <a:ext cx="23169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Determine Cardinality</a:t>
            </a:r>
            <a:endParaRPr sz="2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6" name="Google Shape;2076;p39"/>
          <p:cNvPicPr preferRelativeResize="0"/>
          <p:nvPr/>
        </p:nvPicPr>
        <p:blipFill rotWithShape="1">
          <a:blip r:embed="rId3">
            <a:alphaModFix/>
          </a:blip>
          <a:srcRect l="10992" t="6745" r="3464" b="5765"/>
          <a:stretch/>
        </p:blipFill>
        <p:spPr>
          <a:xfrm>
            <a:off x="3303150" y="7875"/>
            <a:ext cx="50288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40"/>
          <p:cNvSpPr txBox="1">
            <a:spLocks noGrp="1"/>
          </p:cNvSpPr>
          <p:nvPr>
            <p:ph type="title"/>
          </p:nvPr>
        </p:nvSpPr>
        <p:spPr>
          <a:xfrm>
            <a:off x="713225" y="1875825"/>
            <a:ext cx="23169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Conceptual Data Model</a:t>
            </a:r>
            <a:endParaRPr sz="2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2" name="Google Shape;20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67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41"/>
          <p:cNvSpPr txBox="1">
            <a:spLocks noGrp="1"/>
          </p:cNvSpPr>
          <p:nvPr>
            <p:ph type="title"/>
          </p:nvPr>
        </p:nvSpPr>
        <p:spPr>
          <a:xfrm>
            <a:off x="720000" y="1695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 Relational Schema</a:t>
            </a:r>
            <a:endParaRPr/>
          </a:p>
        </p:txBody>
      </p:sp>
      <p:sp>
        <p:nvSpPr>
          <p:cNvPr id="2088" name="Google Shape;2088;p41"/>
          <p:cNvSpPr txBox="1"/>
          <p:nvPr/>
        </p:nvSpPr>
        <p:spPr>
          <a:xfrm>
            <a:off x="236575" y="831325"/>
            <a:ext cx="5688600" cy="26112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RELATIONS FROM ENTITIES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i="1" dirty="0">
                <a:latin typeface="Lato"/>
                <a:ea typeface="Lato"/>
                <a:cs typeface="Lato"/>
                <a:sym typeface="Lato"/>
              </a:rPr>
              <a:t>Strong entities</a:t>
            </a:r>
            <a:endParaRPr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category, model, price, cost, warranty)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color, powerSupply, productionYear, factory,  serviceStatus, model)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purchaseDate)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emailAddress, phoneNumber, address, password)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Administrator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100" u="sng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name, gender, phoneNumber, password)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requestFee, requestDate, requestStatus)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Lato"/>
                <a:ea typeface="Lato"/>
                <a:cs typeface="Lato"/>
                <a:sym typeface="Lato"/>
              </a:rPr>
              <a:t>Weak entities</a:t>
            </a:r>
            <a:endParaRPr sz="1100" i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Payment 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paymentDate, paymentAmount)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9" name="Google Shape;2089;p41"/>
          <p:cNvSpPr txBox="1"/>
          <p:nvPr/>
        </p:nvSpPr>
        <p:spPr>
          <a:xfrm>
            <a:off x="4725700" y="3046225"/>
            <a:ext cx="3871200" cy="17379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RELATIONS FROM RELATIONSHIPS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productID)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Services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adminID)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customerID)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(customerID,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purchaseID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Contains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purchaseID)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PaysFor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(weak reln)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(itemID, </a:t>
            </a:r>
            <a:r>
              <a:rPr lang="en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requestID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y in 6 steps by Slidesgo">
  <a:themeElements>
    <a:clrScheme name="Simple Light">
      <a:dk1>
        <a:srgbClr val="FFFFFF"/>
      </a:dk1>
      <a:lt1>
        <a:srgbClr val="FFFFFF"/>
      </a:lt1>
      <a:dk2>
        <a:srgbClr val="000000"/>
      </a:dk2>
      <a:lt2>
        <a:srgbClr val="455A64"/>
      </a:lt2>
      <a:accent1>
        <a:srgbClr val="90CAF9"/>
      </a:accent1>
      <a:accent2>
        <a:srgbClr val="E0E0E0"/>
      </a:accent2>
      <a:accent3>
        <a:srgbClr val="000000"/>
      </a:accent3>
      <a:accent4>
        <a:srgbClr val="455A64"/>
      </a:accent4>
      <a:accent5>
        <a:srgbClr val="90CAF9"/>
      </a:accent5>
      <a:accent6>
        <a:srgbClr val="E0E0E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4E4CCC7A815942A1081F244B56EA88" ma:contentTypeVersion="8" ma:contentTypeDescription="Create a new document." ma:contentTypeScope="" ma:versionID="d646532a71330a3d6c1639952fc36d13">
  <xsd:schema xmlns:xsd="http://www.w3.org/2001/XMLSchema" xmlns:xs="http://www.w3.org/2001/XMLSchema" xmlns:p="http://schemas.microsoft.com/office/2006/metadata/properties" xmlns:ns2="8dd12c7b-0dd2-4a55-a7b7-873e8ac1038d" targetNamespace="http://schemas.microsoft.com/office/2006/metadata/properties" ma:root="true" ma:fieldsID="3aed00c8bfa6ed91e49fa105334393f6" ns2:_="">
    <xsd:import namespace="8dd12c7b-0dd2-4a55-a7b7-873e8ac103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d12c7b-0dd2-4a55-a7b7-873e8ac103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F7CF8F-6DCF-4780-A408-411557B0E658}"/>
</file>

<file path=customXml/itemProps2.xml><?xml version="1.0" encoding="utf-8"?>
<ds:datastoreItem xmlns:ds="http://schemas.openxmlformats.org/officeDocument/2006/customXml" ds:itemID="{71C0FD25-6786-4E5B-B7A1-9C99CCB592B9}"/>
</file>

<file path=customXml/itemProps3.xml><?xml version="1.0" encoding="utf-8"?>
<ds:datastoreItem xmlns:ds="http://schemas.openxmlformats.org/officeDocument/2006/customXml" ds:itemID="{D842271B-63D3-4F51-AB67-09DA91A3203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Microsoft Office PowerPoint</Application>
  <PresentationFormat>On-screen Show (16:9)</PresentationFormat>
  <Paragraphs>243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Karla</vt:lpstr>
      <vt:lpstr>Hind Guntur</vt:lpstr>
      <vt:lpstr>Cantarell</vt:lpstr>
      <vt:lpstr>Livvic</vt:lpstr>
      <vt:lpstr>Arial</vt:lpstr>
      <vt:lpstr>Roboto Condensed Light</vt:lpstr>
      <vt:lpstr>Lato</vt:lpstr>
      <vt:lpstr>Hind</vt:lpstr>
      <vt:lpstr>Anaheim</vt:lpstr>
      <vt:lpstr>Strategy in 6 steps by Slidesgo</vt:lpstr>
      <vt:lpstr>BT2102 Assignment 1</vt:lpstr>
      <vt:lpstr>Customer, administrator </vt:lpstr>
      <vt:lpstr>Item, Product</vt:lpstr>
      <vt:lpstr>Purchase, Payment</vt:lpstr>
      <vt:lpstr>Payment</vt:lpstr>
      <vt:lpstr>Identify relationships </vt:lpstr>
      <vt:lpstr>Determine Cardinality </vt:lpstr>
      <vt:lpstr>Conceptual Data Model </vt:lpstr>
      <vt:lpstr>Refine Relational Schema</vt:lpstr>
      <vt:lpstr>Product - Has - Item (1:N)</vt:lpstr>
      <vt:lpstr>Administrator - Services - Request (1:N)  </vt:lpstr>
      <vt:lpstr>Customer - Requests - Request (1:N)  </vt:lpstr>
      <vt:lpstr>Purchase - Contains - Item (1:N)</vt:lpstr>
      <vt:lpstr>Customer - Purchases - Purchase (1:N)</vt:lpstr>
      <vt:lpstr>Payment - PaysFor - Request (1:1)</vt:lpstr>
      <vt:lpstr>Request - Of - Item (1:1)</vt:lpstr>
      <vt:lpstr>The Final Schema</vt:lpstr>
      <vt:lpstr>Logical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BT2102 Assignment 1</dc:title>
  <cp:lastModifiedBy>Gan Hui Yan, Angely</cp:lastModifiedBy>
  <cp:revision>1</cp:revision>
  <dcterms:modified xsi:type="dcterms:W3CDTF">2021-10-14T01:21:22Z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0x010100784E4CCC7A815942A1081F244B56EA88</vt:lpwstr>
  </property>
</Properties>
</file>