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22001052602799651"/>
          <c:y val="0.13384271410518131"/>
          <c:w val="0.71955107174103239"/>
          <c:h val="0.73374477495868573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Scores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travel</c:v>
                </c:pt>
                <c:pt idx="1">
                  <c:v>science</c:v>
                </c:pt>
                <c:pt idx="2">
                  <c:v>healthy eating</c:v>
                </c:pt>
                <c:pt idx="3">
                  <c:v>animals</c:v>
                </c:pt>
                <c:pt idx="4">
                  <c:v>cooking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53935</c:v>
                </c:pt>
                <c:pt idx="1">
                  <c:v>53657</c:v>
                </c:pt>
                <c:pt idx="2">
                  <c:v>52745</c:v>
                </c:pt>
                <c:pt idx="3">
                  <c:v>52443</c:v>
                </c:pt>
                <c:pt idx="4">
                  <c:v>49681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F9-43AC-905A-E7CD02EBC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15399469597550308"/>
          <c:y val="0.14923617186740545"/>
          <c:w val="0.66371350065616797"/>
          <c:h val="0.6001871293866044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Posts Count</c:v>
                </c:pt>
              </c:strCache>
            </c:strRef>
          </c:tx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2020-06</c:v>
                </c:pt>
                <c:pt idx="1">
                  <c:v>2020-07</c:v>
                </c:pt>
                <c:pt idx="2">
                  <c:v>2020-08</c:v>
                </c:pt>
                <c:pt idx="3">
                  <c:v>2020-09</c:v>
                </c:pt>
                <c:pt idx="4">
                  <c:v>2020-10</c:v>
                </c:pt>
                <c:pt idx="5">
                  <c:v>2020-11</c:v>
                </c:pt>
                <c:pt idx="6">
                  <c:v>2020-12</c:v>
                </c:pt>
                <c:pt idx="7">
                  <c:v>2021-01</c:v>
                </c:pt>
                <c:pt idx="8">
                  <c:v>2021-02</c:v>
                </c:pt>
                <c:pt idx="9">
                  <c:v>2021-03</c:v>
                </c:pt>
                <c:pt idx="10">
                  <c:v>2021-04</c:v>
                </c:pt>
                <c:pt idx="11">
                  <c:v>2021-05</c:v>
                </c:pt>
                <c:pt idx="12">
                  <c:v>2021-06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808</c:v>
                </c:pt>
                <c:pt idx="1">
                  <c:v>1884</c:v>
                </c:pt>
                <c:pt idx="2">
                  <c:v>1945</c:v>
                </c:pt>
                <c:pt idx="3">
                  <c:v>1862</c:v>
                </c:pt>
                <c:pt idx="4">
                  <c:v>1889</c:v>
                </c:pt>
                <c:pt idx="5">
                  <c:v>1866</c:v>
                </c:pt>
                <c:pt idx="6">
                  <c:v>1941</c:v>
                </c:pt>
                <c:pt idx="7">
                  <c:v>1949</c:v>
                </c:pt>
                <c:pt idx="8">
                  <c:v>1750</c:v>
                </c:pt>
                <c:pt idx="9">
                  <c:v>1857</c:v>
                </c:pt>
                <c:pt idx="10">
                  <c:v>1801</c:v>
                </c:pt>
                <c:pt idx="11">
                  <c:v>1954</c:v>
                </c:pt>
                <c:pt idx="12">
                  <c:v>1028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0-4384-AEC8-78E33E821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06526" y="956791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621726" y="8661778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Monthly Content Trends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526" y="4665826"/>
            <a:ext cx="517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dirty="0"/>
              <a:t>Number of Posts Made Each Month</a:t>
            </a:r>
          </a:p>
        </p:txBody>
      </p:sp>
      <p:graphicFrame>
        <p:nvGraphicFramePr>
          <p:cNvPr id="28" name="Char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35617"/>
              </p:ext>
            </p:extLst>
          </p:nvPr>
        </p:nvGraphicFramePr>
        <p:xfrm>
          <a:off x="3962400" y="2663979"/>
          <a:ext cx="14019074" cy="599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93588" y="5409481"/>
            <a:ext cx="5385738" cy="14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endParaRPr lang="en-US" sz="40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3640"/>
              </a:lnSpc>
            </a:pPr>
            <a:endParaRPr lang="en-US" sz="40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3640"/>
              </a:lnSpc>
            </a:pPr>
            <a:r>
              <a:rPr lang="en-US" sz="40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  <a:p>
            <a:pPr algn="r"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4800" y="221992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479013" y="8129442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917316" y="223063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Today's agenda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4381646" y="223063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3766871" y="6366737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2133600" y="2675740"/>
            <a:ext cx="8839200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4000" dirty="0"/>
              <a:t>Brief Overview of Social Buzz</a:t>
            </a:r>
          </a:p>
          <a:p>
            <a:pPr algn="l">
              <a:spcAft>
                <a:spcPts val="1400"/>
              </a:spcAft>
            </a:pPr>
            <a:r>
              <a:rPr sz="4000" dirty="0"/>
              <a:t>Problem Statement</a:t>
            </a:r>
          </a:p>
          <a:p>
            <a:pPr algn="l">
              <a:spcAft>
                <a:spcPts val="1400"/>
              </a:spcAft>
            </a:pPr>
            <a:r>
              <a:rPr sz="4000" dirty="0"/>
              <a:t>Analytics Team Introduction</a:t>
            </a:r>
          </a:p>
          <a:p>
            <a:pPr algn="l">
              <a:spcAft>
                <a:spcPts val="1400"/>
              </a:spcAft>
            </a:pPr>
            <a:r>
              <a:rPr sz="4000" dirty="0"/>
              <a:t>Data Analysis Process</a:t>
            </a:r>
          </a:p>
          <a:p>
            <a:pPr algn="l">
              <a:spcAft>
                <a:spcPts val="1400"/>
              </a:spcAft>
            </a:pPr>
            <a:r>
              <a:rPr sz="4000" dirty="0"/>
              <a:t>Findings: Top 5 Content Categories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99198" y="2874641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2800" dirty="0"/>
              <a:t>Social Buzz, founded by two former engineers, aims to emphasize content by keeping users anonymous.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Unique feature: Over 100 ways users can react to content.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Rapid growth with over 500 million active users each month.</a:t>
            </a:r>
          </a:p>
          <a:p>
            <a:pPr algn="l">
              <a:spcAft>
                <a:spcPts val="1400"/>
              </a:spcAft>
            </a:pPr>
            <a:r>
              <a:rPr sz="2800" dirty="0"/>
              <a:t>Objective: Analyze unstructured data to identify top-performing content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-38100"/>
            <a:ext cx="11336082" cy="103251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l="24693" r="24693"/>
          <a:stretch>
            <a:fillRect/>
          </a:stretch>
        </p:blipFill>
        <p:spPr>
          <a:xfrm>
            <a:off x="9964482" y="-38100"/>
            <a:ext cx="8323518" cy="103251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897207" y="466829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2909927"/>
            <a:ext cx="7315200" cy="439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Problem Statement: Identifying the top-performing content categories based on user reactions.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Importance: Insights into user preferences for content-centric strategy.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Objective: Provide actionable recommendations for enhancing content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000057" y="1454169"/>
            <a:ext cx="7315200" cy="6853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endParaRPr lang="en-GB" dirty="0"/>
          </a:p>
          <a:p>
            <a:pPr>
              <a:spcAft>
                <a:spcPts val="1400"/>
              </a:spcAft>
            </a:pPr>
            <a:r>
              <a:rPr lang="en-US" sz="2000" dirty="0"/>
              <a:t>Myself - Data Analyst</a:t>
            </a:r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dirty="0"/>
          </a:p>
          <a:p>
            <a:pPr algn="l">
              <a:spcAft>
                <a:spcPts val="1400"/>
              </a:spcAft>
            </a:pPr>
            <a:r>
              <a:rPr sz="2000" dirty="0"/>
              <a:t>Marcus </a:t>
            </a:r>
            <a:r>
              <a:rPr sz="2000" dirty="0" err="1"/>
              <a:t>Rompton</a:t>
            </a:r>
            <a:r>
              <a:rPr sz="2000" dirty="0"/>
              <a:t> - Senior Principle</a:t>
            </a:r>
            <a:endParaRPr lang="en-US" sz="2000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lang="en-GB" dirty="0"/>
          </a:p>
          <a:p>
            <a:pPr algn="l">
              <a:spcAft>
                <a:spcPts val="1400"/>
              </a:spcAft>
            </a:pPr>
            <a:endParaRPr dirty="0"/>
          </a:p>
          <a:p>
            <a:pPr>
              <a:spcAft>
                <a:spcPts val="1400"/>
              </a:spcAft>
            </a:pPr>
            <a:r>
              <a:rPr lang="en-US" dirty="0"/>
              <a:t>Andrew Fleming - Chief Technical Architect</a:t>
            </a:r>
          </a:p>
          <a:p>
            <a:pPr algn="l">
              <a:spcAft>
                <a:spcPts val="14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487830" y="2483419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Data Cleaning: Handled missing values, irrelevant columns, and data types.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Data Merging: Combined Reaction, Content, and </a:t>
            </a:r>
            <a:r>
              <a:rPr sz="3200" dirty="0" err="1">
                <a:solidFill>
                  <a:schemeClr val="bg2"/>
                </a:solidFill>
              </a:rPr>
              <a:t>ReactionTypes</a:t>
            </a:r>
            <a:r>
              <a:rPr sz="3200" dirty="0">
                <a:solidFill>
                  <a:schemeClr val="bg2"/>
                </a:solidFill>
              </a:rPr>
              <a:t> datasets.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Data Aggregation: Calculated total scores for each content category.</a:t>
            </a:r>
          </a:p>
          <a:p>
            <a:pPr algn="l">
              <a:spcAft>
                <a:spcPts val="1400"/>
              </a:spcAft>
            </a:pPr>
            <a:r>
              <a:rPr sz="3200" dirty="0">
                <a:solidFill>
                  <a:schemeClr val="bg2"/>
                </a:solidFill>
              </a:rPr>
              <a:t>Results: Identified the top 5 performing content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227942" y="6921188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116623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37183" y="6877298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86180" y="6858248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27942" y="3550120"/>
            <a:ext cx="3750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Overview of Content Categories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542" y="5941368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dirty="0"/>
              <a:t>Total Scores of Top 5 Content Categories</a:t>
            </a:r>
          </a:p>
        </p:txBody>
      </p:sp>
      <p:graphicFrame>
        <p:nvGraphicFramePr>
          <p:cNvPr id="16" name="Char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62334"/>
              </p:ext>
            </p:extLst>
          </p:nvPr>
        </p:nvGraphicFramePr>
        <p:xfrm>
          <a:off x="5810739" y="1964053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4364018" y="176211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2514600" y="2185845"/>
            <a:ext cx="1493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5400" b="1" dirty="0"/>
              <a:t>Unique Content Categories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52700" y="3901307"/>
            <a:ext cx="73152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sz="2800" dirty="0"/>
              <a:t>There are a total of 17 unique content categories on Social Buzz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4742492" y="11811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386482" y="1041156"/>
            <a:ext cx="11937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5400" b="1" dirty="0"/>
              <a:t>Engagement with Most Popular Category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86482" y="2450100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spcAft>
                <a:spcPts val="1400"/>
              </a:spcAft>
            </a:pPr>
            <a:r>
              <a:rPr sz="4800" dirty="0"/>
              <a:t>The most popular category, 'travel', received a total of 1368 reactions.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271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Reuel Almeida Chinan</cp:lastModifiedBy>
  <cp:revision>11</cp:revision>
  <dcterms:created xsi:type="dcterms:W3CDTF">2006-08-16T00:00:00Z</dcterms:created>
  <dcterms:modified xsi:type="dcterms:W3CDTF">2024-06-17T17:37:54Z</dcterms:modified>
  <dc:identifier>DAEhDyfaYKE</dc:identifier>
</cp:coreProperties>
</file>