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7" r:id="rId11"/>
    <p:sldId id="265" r:id="rId12"/>
    <p:sldId id="266" r:id="rId13"/>
  </p:sldIdLst>
  <p:sldSz cx="18288000" cy="10287000"/>
  <p:notesSz cx="6858000" cy="9144000"/>
  <p:embeddedFontLst>
    <p:embeddedFont>
      <p:font typeface="Clear Sans Regular Bold" panose="020B0604020202020204" charset="0"/>
      <p:regular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23B417-88AD-4D96-A414-D6C242DD690E}" v="8" dt="2024-06-30T07:03:57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40" d="100"/>
          <a:sy n="40" d="100"/>
        </p:scale>
        <p:origin x="8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uel Almeida Chinan" userId="09872648126e99b2" providerId="LiveId" clId="{5A23B417-88AD-4D96-A414-D6C242DD690E}"/>
    <pc:docChg chg="undo custSel addSld delSld modSld">
      <pc:chgData name="Reuel Almeida Chinan" userId="09872648126e99b2" providerId="LiveId" clId="{5A23B417-88AD-4D96-A414-D6C242DD690E}" dt="2024-06-30T07:05:10.647" v="56" actId="207"/>
      <pc:docMkLst>
        <pc:docMk/>
      </pc:docMkLst>
      <pc:sldChg chg="modSp mod">
        <pc:chgData name="Reuel Almeida Chinan" userId="09872648126e99b2" providerId="LiveId" clId="{5A23B417-88AD-4D96-A414-D6C242DD690E}" dt="2024-06-30T07:04:09.814" v="52" actId="207"/>
        <pc:sldMkLst>
          <pc:docMk/>
          <pc:sldMk cId="0" sldId="257"/>
        </pc:sldMkLst>
        <pc:spChg chg="mod">
          <ac:chgData name="Reuel Almeida Chinan" userId="09872648126e99b2" providerId="LiveId" clId="{5A23B417-88AD-4D96-A414-D6C242DD690E}" dt="2024-06-30T07:04:09.814" v="52" actId="20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Reuel Almeida Chinan" userId="09872648126e99b2" providerId="LiveId" clId="{5A23B417-88AD-4D96-A414-D6C242DD690E}" dt="2024-06-30T07:04:24.009" v="53" actId="207"/>
        <pc:sldMkLst>
          <pc:docMk/>
          <pc:sldMk cId="0" sldId="259"/>
        </pc:sldMkLst>
        <pc:spChg chg="mod">
          <ac:chgData name="Reuel Almeida Chinan" userId="09872648126e99b2" providerId="LiveId" clId="{5A23B417-88AD-4D96-A414-D6C242DD690E}" dt="2024-06-30T07:04:24.009" v="53" actId="207"/>
          <ac:spMkLst>
            <pc:docMk/>
            <pc:sldMk cId="0" sldId="259"/>
            <ac:spMk id="23" creationId="{00000000-0000-0000-0000-000000000000}"/>
          </ac:spMkLst>
        </pc:spChg>
      </pc:sldChg>
      <pc:sldChg chg="modSp mod">
        <pc:chgData name="Reuel Almeida Chinan" userId="09872648126e99b2" providerId="LiveId" clId="{5A23B417-88AD-4D96-A414-D6C242DD690E}" dt="2024-06-30T07:04:33.172" v="54" actId="207"/>
        <pc:sldMkLst>
          <pc:docMk/>
          <pc:sldMk cId="0" sldId="261"/>
        </pc:sldMkLst>
        <pc:spChg chg="mod">
          <ac:chgData name="Reuel Almeida Chinan" userId="09872648126e99b2" providerId="LiveId" clId="{5A23B417-88AD-4D96-A414-D6C242DD690E}" dt="2024-06-30T07:04:33.172" v="54" actId="207"/>
          <ac:spMkLst>
            <pc:docMk/>
            <pc:sldMk cId="0" sldId="261"/>
            <ac:spMk id="40" creationId="{00000000-0000-0000-0000-000000000000}"/>
          </ac:spMkLst>
        </pc:spChg>
      </pc:sldChg>
      <pc:sldChg chg="addSp delSp modSp mod">
        <pc:chgData name="Reuel Almeida Chinan" userId="09872648126e99b2" providerId="LiveId" clId="{5A23B417-88AD-4D96-A414-D6C242DD690E}" dt="2024-06-30T07:04:39.548" v="55" actId="207"/>
        <pc:sldMkLst>
          <pc:docMk/>
          <pc:sldMk cId="0" sldId="262"/>
        </pc:sldMkLst>
        <pc:spChg chg="mod">
          <ac:chgData name="Reuel Almeida Chinan" userId="09872648126e99b2" providerId="LiveId" clId="{5A23B417-88AD-4D96-A414-D6C242DD690E}" dt="2024-06-30T07:04:39.548" v="55" actId="207"/>
          <ac:spMkLst>
            <pc:docMk/>
            <pc:sldMk cId="0" sldId="262"/>
            <ac:spMk id="3" creationId="{00000000-0000-0000-0000-000000000000}"/>
          </ac:spMkLst>
        </pc:spChg>
        <pc:spChg chg="add del mod">
          <ac:chgData name="Reuel Almeida Chinan" userId="09872648126e99b2" providerId="LiveId" clId="{5A23B417-88AD-4D96-A414-D6C242DD690E}" dt="2024-06-30T06:39:12.074" v="40" actId="1076"/>
          <ac:spMkLst>
            <pc:docMk/>
            <pc:sldMk cId="0" sldId="262"/>
            <ac:spMk id="14" creationId="{00000000-0000-0000-0000-000000000000}"/>
          </ac:spMkLst>
        </pc:spChg>
        <pc:spChg chg="add del mod">
          <ac:chgData name="Reuel Almeida Chinan" userId="09872648126e99b2" providerId="LiveId" clId="{5A23B417-88AD-4D96-A414-D6C242DD690E}" dt="2024-06-30T06:38:28.652" v="33" actId="1076"/>
          <ac:spMkLst>
            <pc:docMk/>
            <pc:sldMk cId="0" sldId="262"/>
            <ac:spMk id="15" creationId="{00000000-0000-0000-0000-000000000000}"/>
          </ac:spMkLst>
        </pc:spChg>
        <pc:grpChg chg="del">
          <ac:chgData name="Reuel Almeida Chinan" userId="09872648126e99b2" providerId="LiveId" clId="{5A23B417-88AD-4D96-A414-D6C242DD690E}" dt="2024-06-30T06:37:26.011" v="18" actId="478"/>
          <ac:grpSpMkLst>
            <pc:docMk/>
            <pc:sldMk cId="0" sldId="262"/>
            <ac:grpSpMk id="4" creationId="{00000000-0000-0000-0000-000000000000}"/>
          </ac:grpSpMkLst>
        </pc:grpChg>
        <pc:graphicFrameChg chg="del">
          <ac:chgData name="Reuel Almeida Chinan" userId="09872648126e99b2" providerId="LiveId" clId="{5A23B417-88AD-4D96-A414-D6C242DD690E}" dt="2024-06-30T06:35:55" v="0" actId="478"/>
          <ac:graphicFrameMkLst>
            <pc:docMk/>
            <pc:sldMk cId="0" sldId="262"/>
            <ac:graphicFrameMk id="16" creationId="{00000000-0000-0000-0000-000000000000}"/>
          </ac:graphicFrameMkLst>
        </pc:graphicFrameChg>
        <pc:picChg chg="mod">
          <ac:chgData name="Reuel Almeida Chinan" userId="09872648126e99b2" providerId="LiveId" clId="{5A23B417-88AD-4D96-A414-D6C242DD690E}" dt="2024-06-30T06:37:35.854" v="21" actId="1076"/>
          <ac:picMkLst>
            <pc:docMk/>
            <pc:sldMk cId="0" sldId="262"/>
            <ac:picMk id="2" creationId="{00000000-0000-0000-0000-000000000000}"/>
          </ac:picMkLst>
        </pc:picChg>
        <pc:picChg chg="mod">
          <ac:chgData name="Reuel Almeida Chinan" userId="09872648126e99b2" providerId="LiveId" clId="{5A23B417-88AD-4D96-A414-D6C242DD690E}" dt="2024-06-30T06:37:29.792" v="19" actId="1076"/>
          <ac:picMkLst>
            <pc:docMk/>
            <pc:sldMk cId="0" sldId="262"/>
            <ac:picMk id="12" creationId="{00000000-0000-0000-0000-000000000000}"/>
          </ac:picMkLst>
        </pc:picChg>
        <pc:picChg chg="mod">
          <ac:chgData name="Reuel Almeida Chinan" userId="09872648126e99b2" providerId="LiveId" clId="{5A23B417-88AD-4D96-A414-D6C242DD690E}" dt="2024-06-30T06:37:32.714" v="20" actId="1076"/>
          <ac:picMkLst>
            <pc:docMk/>
            <pc:sldMk cId="0" sldId="262"/>
            <ac:picMk id="13" creationId="{00000000-0000-0000-0000-000000000000}"/>
          </ac:picMkLst>
        </pc:picChg>
        <pc:picChg chg="add mod">
          <ac:chgData name="Reuel Almeida Chinan" userId="09872648126e99b2" providerId="LiveId" clId="{5A23B417-88AD-4D96-A414-D6C242DD690E}" dt="2024-06-30T06:36:15.958" v="8" actId="1076"/>
          <ac:picMkLst>
            <pc:docMk/>
            <pc:sldMk cId="0" sldId="262"/>
            <ac:picMk id="18" creationId="{C2140943-5ECA-2478-5543-8220402DB0CB}"/>
          </ac:picMkLst>
        </pc:picChg>
        <pc:picChg chg="add mod">
          <ac:chgData name="Reuel Almeida Chinan" userId="09872648126e99b2" providerId="LiveId" clId="{5A23B417-88AD-4D96-A414-D6C242DD690E}" dt="2024-06-30T07:02:32.520" v="46" actId="14100"/>
          <ac:picMkLst>
            <pc:docMk/>
            <pc:sldMk cId="0" sldId="262"/>
            <ac:picMk id="20" creationId="{4B3A90CB-746A-65A9-683E-E759BE305565}"/>
          </ac:picMkLst>
        </pc:picChg>
      </pc:sldChg>
      <pc:sldChg chg="modSp mod">
        <pc:chgData name="Reuel Almeida Chinan" userId="09872648126e99b2" providerId="LiveId" clId="{5A23B417-88AD-4D96-A414-D6C242DD690E}" dt="2024-06-30T07:05:10.647" v="56" actId="207"/>
        <pc:sldMkLst>
          <pc:docMk/>
          <pc:sldMk cId="0" sldId="265"/>
        </pc:sldMkLst>
        <pc:spChg chg="mod">
          <ac:chgData name="Reuel Almeida Chinan" userId="09872648126e99b2" providerId="LiveId" clId="{5A23B417-88AD-4D96-A414-D6C242DD690E}" dt="2024-06-30T07:05:10.647" v="56" actId="207"/>
          <ac:spMkLst>
            <pc:docMk/>
            <pc:sldMk cId="0" sldId="265"/>
            <ac:spMk id="6" creationId="{00000000-0000-0000-0000-000000000000}"/>
          </ac:spMkLst>
        </pc:spChg>
        <pc:graphicFrameChg chg="mod">
          <ac:chgData name="Reuel Almeida Chinan" userId="09872648126e99b2" providerId="LiveId" clId="{5A23B417-88AD-4D96-A414-D6C242DD690E}" dt="2024-06-30T06:53:10.932" v="41" actId="5736"/>
          <ac:graphicFrameMkLst>
            <pc:docMk/>
            <pc:sldMk cId="0" sldId="265"/>
            <ac:graphicFrameMk id="28" creationId="{00000000-0000-0000-0000-000000000000}"/>
          </ac:graphicFrameMkLst>
        </pc:graphicFrameChg>
      </pc:sldChg>
      <pc:sldChg chg="addSp modSp new mod">
        <pc:chgData name="Reuel Almeida Chinan" userId="09872648126e99b2" providerId="LiveId" clId="{5A23B417-88AD-4D96-A414-D6C242DD690E}" dt="2024-06-30T07:02:59.299" v="51" actId="14100"/>
        <pc:sldMkLst>
          <pc:docMk/>
          <pc:sldMk cId="14067041" sldId="268"/>
        </pc:sldMkLst>
        <pc:picChg chg="add mod">
          <ac:chgData name="Reuel Almeida Chinan" userId="09872648126e99b2" providerId="LiveId" clId="{5A23B417-88AD-4D96-A414-D6C242DD690E}" dt="2024-06-30T07:02:59.299" v="51" actId="14100"/>
          <ac:picMkLst>
            <pc:docMk/>
            <pc:sldMk cId="14067041" sldId="268"/>
            <ac:picMk id="3" creationId="{E73DC39E-2770-AEDB-CE84-300E6AB25E03}"/>
          </ac:picMkLst>
        </pc:picChg>
      </pc:sldChg>
      <pc:sldChg chg="new del">
        <pc:chgData name="Reuel Almeida Chinan" userId="09872648126e99b2" providerId="LiveId" clId="{5A23B417-88AD-4D96-A414-D6C242DD690E}" dt="2024-06-30T07:02:25.188" v="44" actId="2696"/>
        <pc:sldMkLst>
          <pc:docMk/>
          <pc:sldMk cId="2587983821" sldId="26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overlay val="0"/>
    </c:title>
    <c:autoTitleDeleted val="0"/>
    <c:plotArea>
      <c:layout>
        <c:manualLayout>
          <c:layoutTarget val="inner"/>
          <c:xMode val="edge"/>
          <c:yMode val="edge"/>
          <c:x val="0.15399469597550308"/>
          <c:y val="0.14923617186740545"/>
          <c:w val="0.66371350065616797"/>
          <c:h val="0.6001871293866044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Posts Count</c:v>
                </c:pt>
              </c:strCache>
            </c:strRef>
          </c:tx>
          <c:marker>
            <c:symbol val="none"/>
          </c:marker>
          <c:cat>
            <c:strRef>
              <c:f>Sheet1!$A$2:$A$14</c:f>
              <c:strCache>
                <c:ptCount val="13"/>
                <c:pt idx="0">
                  <c:v>2020-06</c:v>
                </c:pt>
                <c:pt idx="1">
                  <c:v>2020-07</c:v>
                </c:pt>
                <c:pt idx="2">
                  <c:v>2020-08</c:v>
                </c:pt>
                <c:pt idx="3">
                  <c:v>2020-09</c:v>
                </c:pt>
                <c:pt idx="4">
                  <c:v>2020-10</c:v>
                </c:pt>
                <c:pt idx="5">
                  <c:v>2020-11</c:v>
                </c:pt>
                <c:pt idx="6">
                  <c:v>2020-12</c:v>
                </c:pt>
                <c:pt idx="7">
                  <c:v>2021-01</c:v>
                </c:pt>
                <c:pt idx="8">
                  <c:v>2021-02</c:v>
                </c:pt>
                <c:pt idx="9">
                  <c:v>2021-03</c:v>
                </c:pt>
                <c:pt idx="10">
                  <c:v>2021-04</c:v>
                </c:pt>
                <c:pt idx="11">
                  <c:v>2021-05</c:v>
                </c:pt>
                <c:pt idx="12">
                  <c:v>2021-06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808</c:v>
                </c:pt>
                <c:pt idx="1">
                  <c:v>1884</c:v>
                </c:pt>
                <c:pt idx="2">
                  <c:v>1945</c:v>
                </c:pt>
                <c:pt idx="3">
                  <c:v>1862</c:v>
                </c:pt>
                <c:pt idx="4">
                  <c:v>1889</c:v>
                </c:pt>
                <c:pt idx="5">
                  <c:v>1866</c:v>
                </c:pt>
                <c:pt idx="6">
                  <c:v>1941</c:v>
                </c:pt>
                <c:pt idx="7">
                  <c:v>1949</c:v>
                </c:pt>
                <c:pt idx="8">
                  <c:v>1750</c:v>
                </c:pt>
                <c:pt idx="9">
                  <c:v>1857</c:v>
                </c:pt>
                <c:pt idx="10">
                  <c:v>1801</c:v>
                </c:pt>
                <c:pt idx="11">
                  <c:v>1954</c:v>
                </c:pt>
                <c:pt idx="12">
                  <c:v>1028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00-4384-AEC8-78E33E821C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87917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599" y="2946401"/>
            <a:ext cx="10796589" cy="3632196"/>
          </a:xfrm>
        </p:spPr>
        <p:txBody>
          <a:bodyPr anchor="b">
            <a:normAutofit/>
          </a:bodyPr>
          <a:lstStyle>
            <a:lvl1pPr algn="r">
              <a:defRPr sz="72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3599" y="6578599"/>
            <a:ext cx="10796589" cy="2108201"/>
          </a:xfrm>
        </p:spPr>
        <p:txBody>
          <a:bodyPr anchor="t">
            <a:normAutofit/>
          </a:bodyPr>
          <a:lstStyle>
            <a:lvl1pPr marL="0" indent="0" algn="r">
              <a:buNone/>
              <a:defRPr sz="2700" cap="all">
                <a:solidFill>
                  <a:schemeClr val="tx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98837" y="8805863"/>
            <a:ext cx="2400300" cy="56673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599" y="8805863"/>
            <a:ext cx="7340937" cy="56673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913438" y="8805863"/>
            <a:ext cx="826751" cy="56673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45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1" y="7099298"/>
            <a:ext cx="1519714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57401" y="1398168"/>
            <a:ext cx="13139741" cy="474746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701" y="7949405"/>
            <a:ext cx="15197141" cy="740568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6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2" y="914402"/>
            <a:ext cx="15197141" cy="4686299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6515100"/>
            <a:ext cx="15197142" cy="2171700"/>
          </a:xfrm>
        </p:spPr>
        <p:txBody>
          <a:bodyPr anchor="ctr">
            <a:norm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3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356801" y="4114800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413" y="1235006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01" y="914402"/>
            <a:ext cx="14325599" cy="4114799"/>
          </a:xfrm>
        </p:spPr>
        <p:txBody>
          <a:bodyPr anchor="ctr">
            <a:normAutofit/>
          </a:bodyPr>
          <a:lstStyle>
            <a:lvl1pPr algn="l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46813" y="5029200"/>
            <a:ext cx="14008776" cy="5715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198" y="6515100"/>
            <a:ext cx="15228551" cy="2171700"/>
          </a:xfrm>
        </p:spPr>
        <p:txBody>
          <a:bodyPr anchor="ctr">
            <a:norm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64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4" y="4962872"/>
            <a:ext cx="15197138" cy="2203200"/>
          </a:xfrm>
        </p:spPr>
        <p:txBody>
          <a:bodyPr anchor="b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2" y="7166072"/>
            <a:ext cx="15197139" cy="1290600"/>
          </a:xfrm>
        </p:spPr>
        <p:txBody>
          <a:bodyPr anchor="t">
            <a:norm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4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356801" y="4114800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2413" y="1235006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488401" y="914402"/>
            <a:ext cx="14325599" cy="4114799"/>
          </a:xfrm>
        </p:spPr>
        <p:txBody>
          <a:bodyPr anchor="ctr">
            <a:normAutofit/>
          </a:bodyPr>
          <a:lstStyle>
            <a:lvl1pPr algn="l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8700" y="5829300"/>
            <a:ext cx="15203154" cy="13335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699" y="7162800"/>
            <a:ext cx="15203154" cy="15240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1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2" y="914402"/>
            <a:ext cx="15197141" cy="41147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8702" y="5257800"/>
            <a:ext cx="15197142" cy="12573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2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6515100"/>
            <a:ext cx="15197142" cy="21717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08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28702" y="914401"/>
            <a:ext cx="15197138" cy="21844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31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88013" y="914399"/>
            <a:ext cx="3237828" cy="77724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914400"/>
            <a:ext cx="11748174" cy="7772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1" y="4962872"/>
            <a:ext cx="15197141" cy="2203200"/>
          </a:xfrm>
        </p:spPr>
        <p:txBody>
          <a:bodyPr anchor="b"/>
          <a:lstStyle>
            <a:lvl1pPr algn="l">
              <a:defRPr sz="6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699" y="7166072"/>
            <a:ext cx="15197142" cy="1290600"/>
          </a:xfrm>
        </p:spPr>
        <p:txBody>
          <a:bodyPr anchor="t">
            <a:normAutofit/>
          </a:bodyPr>
          <a:lstStyle>
            <a:lvl1pPr marL="0" indent="0" algn="l">
              <a:buNone/>
              <a:defRPr sz="3000" cap="all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3" y="3213101"/>
            <a:ext cx="7493001" cy="54737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32843" y="3213101"/>
            <a:ext cx="7492998" cy="54737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5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505" y="3327401"/>
            <a:ext cx="7063581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2" y="4305302"/>
            <a:ext cx="7495385" cy="438149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4005" y="3340101"/>
            <a:ext cx="7084220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35225" y="4305302"/>
            <a:ext cx="7493001" cy="438149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0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7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8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1" y="3111499"/>
            <a:ext cx="5521328" cy="2057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2302" y="914402"/>
            <a:ext cx="9253539" cy="7772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701" y="5168900"/>
            <a:ext cx="5521328" cy="2743200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2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1" y="2400300"/>
            <a:ext cx="9246980" cy="2057400"/>
          </a:xfrm>
        </p:spPr>
        <p:txBody>
          <a:bodyPr anchor="b">
            <a:normAutofit/>
          </a:bodyPr>
          <a:lstStyle>
            <a:lvl1pPr algn="l">
              <a:defRPr sz="4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04380" y="1371600"/>
            <a:ext cx="4921461" cy="6858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701" y="4457700"/>
            <a:ext cx="9246980" cy="2743200"/>
          </a:xfrm>
        </p:spPr>
        <p:txBody>
          <a:bodyPr anchor="t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5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2" y="914401"/>
            <a:ext cx="15197138" cy="21844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2" y="3213101"/>
            <a:ext cx="15197138" cy="5473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84490" y="8805863"/>
            <a:ext cx="2400300" cy="566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8701" y="8805863"/>
            <a:ext cx="11741489" cy="566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99091" y="8805863"/>
            <a:ext cx="826751" cy="566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74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ts val="0"/>
        </a:spcBef>
        <a:spcAft>
          <a:spcPts val="1500"/>
        </a:spcAft>
        <a:buClr>
          <a:schemeClr val="tx1"/>
        </a:buClr>
        <a:buSzPct val="100000"/>
        <a:buFont typeface="Arial"/>
        <a:buChar char="•"/>
        <a:defRPr sz="27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0"/>
        </a:spcBef>
        <a:spcAft>
          <a:spcPts val="15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ts val="0"/>
        </a:spcBef>
        <a:spcAft>
          <a:spcPts val="1500"/>
        </a:spcAft>
        <a:buClr>
          <a:schemeClr val="tx1"/>
        </a:buClr>
        <a:buSzPct val="100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ts val="0"/>
        </a:spcBef>
        <a:spcAft>
          <a:spcPts val="15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ts val="0"/>
        </a:spcBef>
        <a:spcAft>
          <a:spcPts val="15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0"/>
        </a:spcBef>
        <a:spcAft>
          <a:spcPts val="15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0"/>
        </a:spcBef>
        <a:spcAft>
          <a:spcPts val="15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0"/>
        </a:spcBef>
        <a:spcAft>
          <a:spcPts val="15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0"/>
        </a:spcBef>
        <a:spcAft>
          <a:spcPts val="15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Data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4742492" y="1181100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9" name="TextBox 28"/>
          <p:cNvSpPr txBox="1"/>
          <p:nvPr/>
        </p:nvSpPr>
        <p:spPr>
          <a:xfrm>
            <a:off x="2386482" y="1041156"/>
            <a:ext cx="119371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5400" b="1" dirty="0"/>
              <a:t>Engagement with Most Popular Category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86482" y="2450100"/>
            <a:ext cx="73152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spcAft>
                <a:spcPts val="1400"/>
              </a:spcAft>
            </a:pPr>
            <a:r>
              <a:rPr sz="4800" dirty="0"/>
              <a:t>The most popular category, 'travel', received a total of 1368 reactions.</a:t>
            </a:r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306526" y="956791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621726" y="8661778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dirty="0"/>
              <a:t>Monthly Content Trends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6526" y="4665826"/>
            <a:ext cx="5179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spcAft>
                <a:spcPts val="1400"/>
              </a:spcAft>
            </a:pPr>
            <a:r>
              <a:rPr dirty="0"/>
              <a:t>Number of Posts Made Each Month</a:t>
            </a:r>
          </a:p>
        </p:txBody>
      </p:sp>
      <p:graphicFrame>
        <p:nvGraphicFramePr>
          <p:cNvPr id="28" name="Chart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014713"/>
              </p:ext>
            </p:extLst>
          </p:nvPr>
        </p:nvGraphicFramePr>
        <p:xfrm>
          <a:off x="3962400" y="2663979"/>
          <a:ext cx="14019074" cy="5997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893588" y="5409481"/>
            <a:ext cx="5385738" cy="140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endParaRPr lang="en-US" sz="4000" spc="-26" dirty="0">
              <a:solidFill>
                <a:srgbClr val="FFFFFF"/>
              </a:solidFill>
              <a:latin typeface="Graphik Regular" panose="020B0503030202060203" pitchFamily="34" charset="0"/>
            </a:endParaRPr>
          </a:p>
          <a:p>
            <a:pPr>
              <a:lnSpc>
                <a:spcPts val="3640"/>
              </a:lnSpc>
            </a:pPr>
            <a:endParaRPr lang="en-US" sz="4000" spc="-26" dirty="0">
              <a:solidFill>
                <a:srgbClr val="FFFFFF"/>
              </a:solidFill>
              <a:latin typeface="Graphik Regular" panose="020B0503030202060203" pitchFamily="34" charset="0"/>
            </a:endParaRPr>
          </a:p>
          <a:p>
            <a:pPr>
              <a:lnSpc>
                <a:spcPts val="3640"/>
              </a:lnSpc>
            </a:pPr>
            <a:r>
              <a:rPr lang="en-US" sz="40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  <a:p>
            <a:pPr algn="r">
              <a:lnSpc>
                <a:spcPts val="9600"/>
              </a:lnSpc>
            </a:pP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304800" y="221992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479013" y="8129442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917316" y="223063"/>
            <a:ext cx="8673443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latin typeface="Graphik Regular" panose="020B0503030202060203" pitchFamily="34" charset="0"/>
              </a:rPr>
              <a:t>Today's agenda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4381646" y="223063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3766871" y="6366737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2133600" y="2675740"/>
            <a:ext cx="8839200" cy="3888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400"/>
              </a:spcAft>
            </a:pPr>
            <a:r>
              <a:rPr sz="4000" dirty="0"/>
              <a:t>Brief Overview of Social Buzz</a:t>
            </a:r>
          </a:p>
          <a:p>
            <a:pPr algn="l">
              <a:spcAft>
                <a:spcPts val="1400"/>
              </a:spcAft>
            </a:pPr>
            <a:r>
              <a:rPr sz="4000" dirty="0"/>
              <a:t>Problem Statement</a:t>
            </a:r>
          </a:p>
          <a:p>
            <a:pPr algn="l">
              <a:spcAft>
                <a:spcPts val="1400"/>
              </a:spcAft>
            </a:pPr>
            <a:r>
              <a:rPr sz="4000" dirty="0"/>
              <a:t>Analytics Team Introduction</a:t>
            </a:r>
          </a:p>
          <a:p>
            <a:pPr algn="l">
              <a:spcAft>
                <a:spcPts val="1400"/>
              </a:spcAft>
            </a:pPr>
            <a:r>
              <a:rPr sz="4000" dirty="0"/>
              <a:t>Data Analysis Process</a:t>
            </a:r>
          </a:p>
          <a:p>
            <a:pPr algn="l">
              <a:spcAft>
                <a:spcPts val="1400"/>
              </a:spcAft>
            </a:pPr>
            <a:r>
              <a:rPr sz="4000" dirty="0"/>
              <a:t>Findings: Top 5 Content Categories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499198" y="2874641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400"/>
              </a:spcAft>
            </a:pPr>
            <a:r>
              <a:rPr sz="2800" dirty="0"/>
              <a:t>Social Buzz, founded by two former engineers, aims to emphasize content by keeping users anonymous.</a:t>
            </a:r>
          </a:p>
          <a:p>
            <a:pPr algn="l">
              <a:spcAft>
                <a:spcPts val="1400"/>
              </a:spcAft>
            </a:pPr>
            <a:r>
              <a:rPr sz="2800" dirty="0"/>
              <a:t>Unique feature: Over 100 ways users can react to content.</a:t>
            </a:r>
          </a:p>
          <a:p>
            <a:pPr algn="l">
              <a:spcAft>
                <a:spcPts val="1400"/>
              </a:spcAft>
            </a:pPr>
            <a:r>
              <a:rPr sz="2800" dirty="0"/>
              <a:t>Rapid growth with over 500 million active users each month.</a:t>
            </a:r>
          </a:p>
          <a:p>
            <a:pPr algn="l">
              <a:spcAft>
                <a:spcPts val="1400"/>
              </a:spcAft>
            </a:pPr>
            <a:r>
              <a:rPr sz="2800" dirty="0"/>
              <a:t>Objective: Analyze unstructured data to identify top-performing content categories.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0" y="-38100"/>
            <a:ext cx="11336082" cy="103251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3"/>
          <a:srcRect l="24693" r="24693"/>
          <a:stretch>
            <a:fillRect/>
          </a:stretch>
        </p:blipFill>
        <p:spPr>
          <a:xfrm>
            <a:off x="9964482" y="-38100"/>
            <a:ext cx="8323518" cy="103251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897207" y="466829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47800" y="2909927"/>
            <a:ext cx="7315200" cy="4390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400"/>
              </a:spcAft>
            </a:pPr>
            <a:r>
              <a:rPr sz="3200" dirty="0"/>
              <a:t>Problem Statement: Identifying the top-performing content categories based on user reactions.</a:t>
            </a:r>
          </a:p>
          <a:p>
            <a:pPr algn="l">
              <a:spcAft>
                <a:spcPts val="1400"/>
              </a:spcAft>
            </a:pPr>
            <a:r>
              <a:rPr sz="3200" dirty="0"/>
              <a:t>Importance: Insights into user preferences for content-centric strategy.</a:t>
            </a:r>
          </a:p>
          <a:p>
            <a:pPr algn="l">
              <a:spcAft>
                <a:spcPts val="1400"/>
              </a:spcAft>
            </a:pPr>
            <a:r>
              <a:rPr sz="3200" dirty="0"/>
              <a:t>Objective: Provide actionable recommendations for enhancing content engagement.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000057" y="1454169"/>
            <a:ext cx="7315200" cy="6853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400"/>
              </a:spcAft>
            </a:pPr>
            <a:endParaRPr lang="en-GB" dirty="0"/>
          </a:p>
          <a:p>
            <a:pPr>
              <a:spcAft>
                <a:spcPts val="1400"/>
              </a:spcAft>
            </a:pPr>
            <a:r>
              <a:rPr lang="en-US" sz="2000" dirty="0"/>
              <a:t>Myself - Data Analyst</a:t>
            </a:r>
          </a:p>
          <a:p>
            <a:pPr algn="l">
              <a:spcAft>
                <a:spcPts val="1400"/>
              </a:spcAft>
            </a:pPr>
            <a:endParaRPr lang="en-GB" dirty="0"/>
          </a:p>
          <a:p>
            <a:pPr algn="l">
              <a:spcAft>
                <a:spcPts val="1400"/>
              </a:spcAft>
            </a:pPr>
            <a:endParaRPr lang="en-GB" dirty="0"/>
          </a:p>
          <a:p>
            <a:pPr algn="l">
              <a:spcAft>
                <a:spcPts val="1400"/>
              </a:spcAft>
            </a:pPr>
            <a:endParaRPr lang="en-GB" dirty="0"/>
          </a:p>
          <a:p>
            <a:pPr algn="l">
              <a:spcAft>
                <a:spcPts val="1400"/>
              </a:spcAft>
            </a:pPr>
            <a:endParaRPr dirty="0"/>
          </a:p>
          <a:p>
            <a:pPr algn="l">
              <a:spcAft>
                <a:spcPts val="1400"/>
              </a:spcAft>
            </a:pPr>
            <a:r>
              <a:rPr sz="2000" dirty="0"/>
              <a:t>Marcus </a:t>
            </a:r>
            <a:r>
              <a:rPr sz="2000" dirty="0" err="1"/>
              <a:t>Rompton</a:t>
            </a:r>
            <a:r>
              <a:rPr sz="2000" dirty="0"/>
              <a:t> - Senior Principle</a:t>
            </a:r>
            <a:endParaRPr lang="en-US" sz="2000" dirty="0"/>
          </a:p>
          <a:p>
            <a:pPr algn="l">
              <a:spcAft>
                <a:spcPts val="1400"/>
              </a:spcAft>
            </a:pPr>
            <a:endParaRPr lang="en-GB" dirty="0"/>
          </a:p>
          <a:p>
            <a:pPr algn="l">
              <a:spcAft>
                <a:spcPts val="1400"/>
              </a:spcAft>
            </a:pPr>
            <a:endParaRPr lang="en-GB" dirty="0"/>
          </a:p>
          <a:p>
            <a:pPr algn="l">
              <a:spcAft>
                <a:spcPts val="1400"/>
              </a:spcAft>
            </a:pPr>
            <a:endParaRPr lang="en-GB" dirty="0"/>
          </a:p>
          <a:p>
            <a:pPr algn="l">
              <a:spcAft>
                <a:spcPts val="1400"/>
              </a:spcAft>
            </a:pPr>
            <a:endParaRPr lang="en-GB" dirty="0"/>
          </a:p>
          <a:p>
            <a:pPr algn="l">
              <a:spcAft>
                <a:spcPts val="1400"/>
              </a:spcAft>
            </a:pPr>
            <a:endParaRPr lang="en-GB" dirty="0"/>
          </a:p>
          <a:p>
            <a:pPr algn="l">
              <a:spcAft>
                <a:spcPts val="1400"/>
              </a:spcAft>
            </a:pPr>
            <a:endParaRPr dirty="0"/>
          </a:p>
          <a:p>
            <a:pPr>
              <a:spcAft>
                <a:spcPts val="1400"/>
              </a:spcAft>
            </a:pPr>
            <a:r>
              <a:rPr lang="en-US" dirty="0"/>
              <a:t>Andrew Fleming - Chief Technical Architect</a:t>
            </a:r>
          </a:p>
          <a:p>
            <a:pPr algn="l">
              <a:spcAft>
                <a:spcPts val="1400"/>
              </a:spcAft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487830" y="2483419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400"/>
              </a:spcAft>
            </a:pPr>
            <a:r>
              <a:rPr sz="3200" dirty="0"/>
              <a:t>Data Cleaning: Handled missing values, irrelevant columns, and data types.</a:t>
            </a:r>
          </a:p>
          <a:p>
            <a:pPr algn="l">
              <a:spcAft>
                <a:spcPts val="1400"/>
              </a:spcAft>
            </a:pPr>
            <a:r>
              <a:rPr sz="3200" dirty="0"/>
              <a:t>Data Merging: Combined Reaction, Content, and </a:t>
            </a:r>
            <a:r>
              <a:rPr sz="3200" dirty="0" err="1"/>
              <a:t>ReactionTypes</a:t>
            </a:r>
            <a:r>
              <a:rPr sz="3200" dirty="0"/>
              <a:t> datasets.</a:t>
            </a:r>
          </a:p>
          <a:p>
            <a:pPr algn="l">
              <a:spcAft>
                <a:spcPts val="1400"/>
              </a:spcAft>
            </a:pPr>
            <a:r>
              <a:rPr sz="3200" dirty="0"/>
              <a:t>Data Aggregation: Calculated total scores for each content category.</a:t>
            </a:r>
          </a:p>
          <a:p>
            <a:pPr algn="l">
              <a:spcAft>
                <a:spcPts val="1400"/>
              </a:spcAft>
            </a:pPr>
            <a:r>
              <a:rPr sz="3200" dirty="0"/>
              <a:t>Results: Identified the top 5 performing content categories.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047284" y="912501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latin typeface="Graphik Regular" panose="020B0503030202060203" pitchFamily="34" charset="0"/>
              </a:rPr>
              <a:t>Insights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162800" y="9125016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877800" y="9125016"/>
            <a:ext cx="2972219" cy="8817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982321" y="8164716"/>
            <a:ext cx="68676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dirty="0"/>
              <a:t>Overview of Content Categories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2384" y="4676229"/>
            <a:ext cx="2209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spcAft>
                <a:spcPts val="1400"/>
              </a:spcAft>
            </a:pPr>
            <a:r>
              <a:rPr dirty="0"/>
              <a:t>Total Scores of Top  Content Categories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B3A90CB-746A-65A9-683E-E759BE3055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092022"/>
            <a:ext cx="12344400" cy="60917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3DC39E-2770-AEDB-CE84-300E6AB25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723900"/>
            <a:ext cx="10058400" cy="838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4364018" y="176211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2514600" y="2185845"/>
            <a:ext cx="14935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sz="5400" b="1" dirty="0"/>
              <a:t>Unique Content Categories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52700" y="3901307"/>
            <a:ext cx="73152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spcAft>
                <a:spcPts val="1400"/>
              </a:spcAft>
            </a:pPr>
            <a:r>
              <a:rPr sz="2800" dirty="0"/>
              <a:t>There are a total of 17 unique content categories on Social Buzz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67</TotalTime>
  <Words>268</Words>
  <Application>Microsoft Office PowerPoint</Application>
  <PresentationFormat>Custom</PresentationFormat>
  <Paragraphs>86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Clear Sans Regular Bold</vt:lpstr>
      <vt:lpstr>Graphik Regular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Reuel Almeida Chinan</cp:lastModifiedBy>
  <cp:revision>11</cp:revision>
  <dcterms:created xsi:type="dcterms:W3CDTF">2006-08-16T00:00:00Z</dcterms:created>
  <dcterms:modified xsi:type="dcterms:W3CDTF">2024-06-30T07:05:18Z</dcterms:modified>
  <dc:identifier>DAEhDyfaYKE</dc:identifier>
</cp:coreProperties>
</file>