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496"/>
            <a:ext cx="8229600" cy="875736"/>
          </a:xfrm>
        </p:spPr>
        <p:txBody>
          <a:bodyPr>
            <a:normAutofit/>
          </a:bodyPr>
          <a:lstStyle/>
          <a:p>
            <a:r>
              <a:rPr dirty="0"/>
              <a:t>Topic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0374"/>
            <a:ext cx="9144000" cy="565913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Topic 1: Focuses on the in-flight experience including aspects such as cabin, lounge, food, and service quality.</a:t>
            </a:r>
          </a:p>
          <a:p>
            <a:r>
              <a:rPr dirty="0"/>
              <a:t>Topic 2: Centers around the pre-flight experience, including aspects like the airport, luggage check-in, and staff interactions.</a:t>
            </a:r>
          </a:p>
          <a:p>
            <a:r>
              <a:rPr dirty="0"/>
              <a:t>Topic 3: Primarily discusses different classes and seats available, including premium, economy, and business classes.</a:t>
            </a:r>
          </a:p>
          <a:p>
            <a:r>
              <a:rPr dirty="0"/>
              <a:t>Topic 4: A general topic discussing various aspects of the flight experience including seat comfort, food, and staff service.</a:t>
            </a:r>
          </a:p>
          <a:p>
            <a:r>
              <a:rPr dirty="0"/>
              <a:t>Topic 5: Focuses on negative experiences such as flight cancellations and poor customer service.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 &amp; 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Sentiment Distribution:</a:t>
            </a:r>
          </a:p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B2074-A925-38D7-5BC2-8C8C2FED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90" y="2147607"/>
            <a:ext cx="7223774" cy="3703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Topic Modelling</vt:lpstr>
      <vt:lpstr>Sentiment Analysis &amp; Word Cloud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</dc:title>
  <dc:subject/>
  <dc:creator/>
  <cp:keywords/>
  <dc:description>generated using python-pptx</dc:description>
  <cp:lastModifiedBy>Reuel Almeida Chinan</cp:lastModifiedBy>
  <cp:revision>4</cp:revision>
  <dcterms:created xsi:type="dcterms:W3CDTF">2013-01-27T09:14:16Z</dcterms:created>
  <dcterms:modified xsi:type="dcterms:W3CDTF">2024-06-20T05:05:28Z</dcterms:modified>
  <cp:category/>
</cp:coreProperties>
</file>