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Exploration and Model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3897"/>
          </a:xfrm>
        </p:spPr>
        <p:txBody>
          <a:bodyPr/>
          <a:lstStyle/>
          <a:p>
            <a:r>
              <a:rPr dirty="0"/>
              <a:t>Data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898"/>
            <a:ext cx="8229600" cy="518226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Majority of bookings are made via the internet and are round trips.</a:t>
            </a:r>
          </a:p>
          <a:p>
            <a:r>
              <a:rPr dirty="0"/>
              <a:t>Most bookings are made with a lead time of less than 100 days.</a:t>
            </a:r>
          </a:p>
          <a:p>
            <a:r>
              <a:rPr dirty="0"/>
              <a:t>Majority of the bookings are for flights scheduled around 4-5 AM and 4-5 PM.</a:t>
            </a:r>
          </a:p>
          <a:p>
            <a:r>
              <a:rPr dirty="0"/>
              <a:t>New features created: </a:t>
            </a:r>
            <a:r>
              <a:rPr dirty="0" err="1"/>
              <a:t>is_weekend</a:t>
            </a:r>
            <a:r>
              <a:rPr dirty="0"/>
              <a:t>, </a:t>
            </a:r>
            <a:r>
              <a:rPr dirty="0" err="1"/>
              <a:t>is_morning_flight</a:t>
            </a:r>
            <a:r>
              <a:rPr dirty="0"/>
              <a:t>, and </a:t>
            </a:r>
            <a:r>
              <a:rPr dirty="0" err="1"/>
              <a:t>is_long_stay</a:t>
            </a:r>
            <a:r>
              <a:rPr dirty="0"/>
              <a:t>.</a:t>
            </a:r>
          </a:p>
          <a:p>
            <a:r>
              <a:rPr dirty="0"/>
              <a:t>Dataset balanced by oversampling the minority class (completed bookings).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Model used: </a:t>
            </a:r>
            <a:r>
              <a:rPr dirty="0" err="1"/>
              <a:t>RandomForest</a:t>
            </a:r>
            <a:r>
              <a:rPr dirty="0"/>
              <a:t> Classifier</a:t>
            </a:r>
          </a:p>
          <a:p>
            <a:r>
              <a:rPr dirty="0"/>
              <a:t>Accuracy: </a:t>
            </a:r>
            <a:r>
              <a:rPr lang="en-US" dirty="0"/>
              <a:t>8</a:t>
            </a:r>
            <a:r>
              <a:rPr dirty="0"/>
              <a:t>5.6</a:t>
            </a:r>
            <a:r>
              <a:rPr lang="en-US" dirty="0"/>
              <a:t>2</a:t>
            </a:r>
            <a:r>
              <a:rPr dirty="0"/>
              <a:t>%</a:t>
            </a:r>
          </a:p>
          <a:p>
            <a:r>
              <a:rPr dirty="0"/>
              <a:t>High precision and recall achieved for both classes indicating good performance.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5ABFA-D0D5-6661-8908-60B5975C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1" y="1417638"/>
            <a:ext cx="7590178" cy="5342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Customer Booking Analysis</vt:lpstr>
      <vt:lpstr>Data Analysis Summary</vt:lpstr>
      <vt:lpstr>Model Evaluation</vt:lpstr>
      <vt:lpstr>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Analysis</dc:title>
  <dc:subject/>
  <dc:creator/>
  <cp:keywords/>
  <dc:description>generated using python-pptx</dc:description>
  <cp:lastModifiedBy>Reuel Almeida Chinan</cp:lastModifiedBy>
  <cp:revision>4</cp:revision>
  <dcterms:created xsi:type="dcterms:W3CDTF">2013-01-27T09:14:16Z</dcterms:created>
  <dcterms:modified xsi:type="dcterms:W3CDTF">2024-06-20T05:00:05Z</dcterms:modified>
  <cp:category/>
</cp:coreProperties>
</file>