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08CF0-7CB7-43E2-8C16-0A4685A622CF}" v="1" dt="2024-06-09T16:14:42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el Almeida Chinan" userId="09872648126e99b2" providerId="LiveId" clId="{76808CF0-7CB7-43E2-8C16-0A4685A622CF}"/>
    <pc:docChg chg="custSel modSld">
      <pc:chgData name="Reuel Almeida Chinan" userId="09872648126e99b2" providerId="LiveId" clId="{76808CF0-7CB7-43E2-8C16-0A4685A622CF}" dt="2024-06-09T16:14:42.576" v="2" actId="27636"/>
      <pc:docMkLst>
        <pc:docMk/>
      </pc:docMkLst>
      <pc:sldChg chg="modSp mod">
        <pc:chgData name="Reuel Almeida Chinan" userId="09872648126e99b2" providerId="LiveId" clId="{76808CF0-7CB7-43E2-8C16-0A4685A622CF}" dt="2024-06-09T16:14:42.529" v="1" actId="27636"/>
        <pc:sldMkLst>
          <pc:docMk/>
          <pc:sldMk cId="0" sldId="256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529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57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58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euel Almeida Chinan" userId="09872648126e99b2" providerId="LiveId" clId="{76808CF0-7CB7-43E2-8C16-0A4685A622CF}" dt="2024-06-09T16:14:42.576" v="2" actId="27636"/>
        <pc:sldMkLst>
          <pc:docMk/>
          <pc:sldMk cId="0" sldId="259"/>
        </pc:sldMkLst>
        <pc:spChg chg="mod">
          <ac:chgData name="Reuel Almeida Chinan" userId="09872648126e99b2" providerId="LiveId" clId="{76808CF0-7CB7-43E2-8C16-0A4685A622CF}" dt="2024-06-09T16:14:42.576" v="2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0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1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2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3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4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5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6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Reuel Almeida Chinan" userId="09872648126e99b2" providerId="LiveId" clId="{76808CF0-7CB7-43E2-8C16-0A4685A622CF}" dt="2024-06-09T16:14:42.467" v="0"/>
        <pc:sldMkLst>
          <pc:docMk/>
          <pc:sldMk cId="0" sldId="267"/>
        </pc:sldMkLst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Reuel Almeida Chinan" userId="09872648126e99b2" providerId="LiveId" clId="{76808CF0-7CB7-43E2-8C16-0A4685A622CF}" dt="2024-06-09T16:14:42.467" v="0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6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97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Strategic Customer Targeting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Leveraging Data to Drive Value</a:t>
            </a:r>
          </a:p>
          <a:p>
            <a:r>
              <a:t>Prepared for: Sprocket Central Pty Ltd</a:t>
            </a:r>
          </a:p>
          <a:p>
            <a:r>
              <a:t>Date: September 19, 2023</a:t>
            </a:r>
          </a:p>
          <a:p>
            <a:r>
              <a:t>Prepared by: KPMG Analytics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Interpretation: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Compilation of Findings</a:t>
            </a:r>
          </a:p>
          <a:p>
            <a:pPr algn="l">
              <a:defRPr sz="1200" b="1"/>
            </a:pPr>
            <a:r>
              <a:t>Development of a Comprehensive Report</a:t>
            </a:r>
          </a:p>
          <a:p>
            <a:pPr algn="l">
              <a:defRPr sz="1200" b="1"/>
            </a:pPr>
            <a:r>
              <a:t>Preparation for Client 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Recap of the Approach</a:t>
            </a:r>
          </a:p>
          <a:p>
            <a:pPr algn="l">
              <a:defRPr sz="1200" b="1"/>
            </a:pPr>
            <a:r>
              <a:t>Next Steps</a:t>
            </a:r>
          </a:p>
          <a:p>
            <a:pPr algn="l">
              <a:defRPr sz="1200" b="1"/>
            </a:pPr>
            <a:r>
              <a:t>Q&amp;A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 and consideration. We look forward to collaborating with you to drive value for Sprocket Central Pty Ltd.</a:t>
            </a:r>
          </a:p>
          <a:p>
            <a:endParaRPr/>
          </a:p>
          <a:p>
            <a:r>
              <a:t>Contact Details:</a:t>
            </a:r>
          </a:p>
          <a:p>
            <a:r>
              <a:t>Email: analytics@kpmg.com</a:t>
            </a:r>
          </a:p>
          <a:p>
            <a:r>
              <a:t>Phone: 123-456-7890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200" b="1"/>
            </a:pPr>
            <a:r>
              <a:rPr dirty="0"/>
              <a:t>Background of Sprocket Central Pty Ltd</a:t>
            </a:r>
          </a:p>
          <a:p>
            <a:pPr algn="l">
              <a:defRPr sz="1200" b="1"/>
            </a:pPr>
            <a:r>
              <a:rPr dirty="0"/>
              <a:t>Importance of Data-Driven Decision Making</a:t>
            </a:r>
          </a:p>
          <a:p>
            <a:pPr algn="l">
              <a:defRPr sz="1200" b="1"/>
            </a:pPr>
            <a:r>
              <a:rPr dirty="0"/>
              <a:t>Objective of the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Timeline: 3 Weeks</a:t>
            </a:r>
          </a:p>
          <a:p>
            <a:pPr algn="l">
              <a:defRPr sz="1200" b="1"/>
            </a:pPr>
            <a:r>
              <a:t>Phases:</a:t>
            </a:r>
          </a:p>
          <a:p>
            <a:pPr algn="l">
              <a:defRPr sz="1200" b="1"/>
            </a:pPr>
            <a:r>
              <a:t>1. Data Exploration</a:t>
            </a:r>
          </a:p>
          <a:p>
            <a:pPr algn="l">
              <a:defRPr sz="1200" b="1"/>
            </a:pPr>
            <a:r>
              <a:t>2. Model Development</a:t>
            </a:r>
          </a:p>
          <a:p>
            <a:pPr algn="l">
              <a:defRPr sz="1200" b="1"/>
            </a:pPr>
            <a:r>
              <a:t>3. Interpretation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Exploration: Understanding Data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Descriptive Statistics (mean, median, mode, standard deviation)</a:t>
            </a:r>
          </a:p>
          <a:p>
            <a:pPr algn="l">
              <a:defRPr sz="1200" b="1"/>
            </a:pPr>
            <a:r>
              <a:t>Visualizations (histograms, boxplots)</a:t>
            </a:r>
          </a:p>
          <a:p>
            <a:pPr algn="l">
              <a:defRPr sz="1200" b="1"/>
            </a:pPr>
            <a:r>
              <a:t>Identification of Outliers and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Exploration: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Merging Customer Demographic, Customer Address, and Transactions Datasets</a:t>
            </a:r>
          </a:p>
          <a:p>
            <a:pPr algn="l">
              <a:defRPr sz="1200" b="1"/>
            </a:pPr>
            <a:r>
              <a:t>Sourcing External Data (if available and necessary) from ABS/Census for Additional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Creation of New Variables (e.g., converting DOB to Age groups)</a:t>
            </a:r>
          </a:p>
          <a:p>
            <a:pPr algn="l">
              <a:defRPr sz="1200" b="1"/>
            </a:pPr>
            <a:r>
              <a:t>Identification and Creation of Potential Interaction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Handling Missing Values (imputation strategies)</a:t>
            </a:r>
          </a:p>
          <a:p>
            <a:pPr algn="l">
              <a:defRPr sz="1200" b="1"/>
            </a:pPr>
            <a:r>
              <a:t>Normalization/Standardization of Data</a:t>
            </a:r>
          </a:p>
          <a:p>
            <a:pPr algn="l">
              <a:defRPr sz="1200" b="1"/>
            </a:pPr>
            <a:r>
              <a:t>Categorical Data Encoding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Development: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Selection of Appropriate Machine Learning Models</a:t>
            </a:r>
          </a:p>
          <a:p>
            <a:pPr algn="l">
              <a:defRPr sz="1200" b="1"/>
            </a:pPr>
            <a:r>
              <a:t>Training and Validation Data Split</a:t>
            </a:r>
          </a:p>
          <a:p>
            <a:pPr algn="l">
              <a:defRPr sz="1200" b="1"/>
            </a:pPr>
            <a:r>
              <a:t>Model Training and Hyperparameter Tuning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Interpretation: Results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 b="1"/>
            </a:pPr>
            <a:r>
              <a:t>Evaluation of Model Performance using Metrics (accuracy, precision, recall, F1-score, etc.)</a:t>
            </a:r>
          </a:p>
          <a:p>
            <a:pPr algn="l">
              <a:defRPr sz="1200" b="1"/>
            </a:pPr>
            <a:r>
              <a:t>Feature Importance Analysis</a:t>
            </a:r>
          </a:p>
          <a:p>
            <a:pPr algn="l">
              <a:defRPr sz="1200" b="1"/>
            </a:pPr>
            <a:r>
              <a:t>Identification of Key Customer Segments and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Strategic Customer Targeting Analysis</vt:lpstr>
      <vt:lpstr>Introduction</vt:lpstr>
      <vt:lpstr>Project Overview</vt:lpstr>
      <vt:lpstr>Data Exploration: Understanding Data Distributions</vt:lpstr>
      <vt:lpstr>Data Exploration: Data Integration</vt:lpstr>
      <vt:lpstr>Data Exploration: Feature Engineering</vt:lpstr>
      <vt:lpstr>Model Development: Data Transformation</vt:lpstr>
      <vt:lpstr>Model Development: Modelling</vt:lpstr>
      <vt:lpstr>Interpretation: Results Interpretation</vt:lpstr>
      <vt:lpstr>Interpretation: Reporting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Reuel Almeida Chinan</cp:lastModifiedBy>
  <cp:revision>1</cp:revision>
  <dcterms:created xsi:type="dcterms:W3CDTF">2013-01-27T09:14:16Z</dcterms:created>
  <dcterms:modified xsi:type="dcterms:W3CDTF">2024-06-09T16:14:50Z</dcterms:modified>
  <cp:category/>
</cp:coreProperties>
</file>