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91306-E705-48A6-9FAD-103BD059CCCF}" v="1" dt="2024-06-30T13:43:13.64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uel Almeida Chinan" userId="09872648126e99b2" providerId="LiveId" clId="{BF591306-E705-48A6-9FAD-103BD059CCCF}"/>
    <pc:docChg chg="custSel delSld modSld">
      <pc:chgData name="Reuel Almeida Chinan" userId="09872648126e99b2" providerId="LiveId" clId="{BF591306-E705-48A6-9FAD-103BD059CCCF}" dt="2024-06-30T13:43:13.640" v="472"/>
      <pc:docMkLst>
        <pc:docMk/>
      </pc:docMkLst>
      <pc:sldChg chg="modTransition">
        <pc:chgData name="Reuel Almeida Chinan" userId="09872648126e99b2" providerId="LiveId" clId="{BF591306-E705-48A6-9FAD-103BD059CCCF}" dt="2024-06-30T13:43:13.640" v="472"/>
        <pc:sldMkLst>
          <pc:docMk/>
          <pc:sldMk cId="0" sldId="256"/>
        </pc:sldMkLst>
      </pc:sldChg>
      <pc:sldChg chg="addSp delSp modSp mod">
        <pc:chgData name="Reuel Almeida Chinan" userId="09872648126e99b2" providerId="LiveId" clId="{BF591306-E705-48A6-9FAD-103BD059CCCF}" dt="2024-06-30T13:42:33.910" v="470" actId="255"/>
        <pc:sldMkLst>
          <pc:docMk/>
          <pc:sldMk cId="0" sldId="258"/>
        </pc:sldMkLst>
        <pc:spChg chg="add mod">
          <ac:chgData name="Reuel Almeida Chinan" userId="09872648126e99b2" providerId="LiveId" clId="{BF591306-E705-48A6-9FAD-103BD059CCCF}" dt="2024-06-30T13:42:33.910" v="470" actId="255"/>
          <ac:spMkLst>
            <pc:docMk/>
            <pc:sldMk cId="0" sldId="258"/>
            <ac:spMk id="3" creationId="{99A8FAA2-8896-C244-358B-4AD366B0CE21}"/>
          </ac:spMkLst>
        </pc:spChg>
        <pc:spChg chg="mod">
          <ac:chgData name="Reuel Almeida Chinan" userId="09872648126e99b2" providerId="LiveId" clId="{BF591306-E705-48A6-9FAD-103BD059CCCF}" dt="2024-06-30T13:41:52.770" v="463" actId="20577"/>
          <ac:spMkLst>
            <pc:docMk/>
            <pc:sldMk cId="0" sldId="258"/>
            <ac:spMk id="123" creationId="{00000000-0000-0000-0000-000000000000}"/>
          </ac:spMkLst>
        </pc:spChg>
        <pc:spChg chg="del">
          <ac:chgData name="Reuel Almeida Chinan" userId="09872648126e99b2" providerId="LiveId" clId="{BF591306-E705-48A6-9FAD-103BD059CCCF}" dt="2024-06-30T13:41:42.719" v="457" actId="478"/>
          <ac:spMkLst>
            <pc:docMk/>
            <pc:sldMk cId="0" sldId="258"/>
            <ac:spMk id="124" creationId="{00000000-0000-0000-0000-000000000000}"/>
          </ac:spMkLst>
        </pc:spChg>
        <pc:grpChg chg="del">
          <ac:chgData name="Reuel Almeida Chinan" userId="09872648126e99b2" providerId="LiveId" clId="{BF591306-E705-48A6-9FAD-103BD059CCCF}" dt="2024-06-30T13:41:39.888" v="456" actId="478"/>
          <ac:grpSpMkLst>
            <pc:docMk/>
            <pc:sldMk cId="0" sldId="258"/>
            <ac:grpSpMk id="127" creationId="{00000000-0000-0000-0000-000000000000}"/>
          </ac:grpSpMkLst>
        </pc:grpChg>
      </pc:sldChg>
      <pc:sldChg chg="delSp modSp mod">
        <pc:chgData name="Reuel Almeida Chinan" userId="09872648126e99b2" providerId="LiveId" clId="{BF591306-E705-48A6-9FAD-103BD059CCCF}" dt="2024-06-30T13:42:59.629" v="471" actId="20577"/>
        <pc:sldMkLst>
          <pc:docMk/>
          <pc:sldMk cId="0" sldId="259"/>
        </pc:sldMkLst>
        <pc:spChg chg="del">
          <ac:chgData name="Reuel Almeida Chinan" userId="09872648126e99b2" providerId="LiveId" clId="{BF591306-E705-48A6-9FAD-103BD059CCCF}" dt="2024-06-30T13:38:45.444" v="353" actId="478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Reuel Almeida Chinan" userId="09872648126e99b2" providerId="LiveId" clId="{BF591306-E705-48A6-9FAD-103BD059CCCF}" dt="2024-06-30T13:42:59.629" v="471" actId="20577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Reuel Almeida Chinan" userId="09872648126e99b2" providerId="LiveId" clId="{BF591306-E705-48A6-9FAD-103BD059CCCF}" dt="2024-06-30T13:38:29.586" v="350" actId="478"/>
          <ac:grpSpMkLst>
            <pc:docMk/>
            <pc:sldMk cId="0" sldId="259"/>
            <ac:grpSpMk id="136" creationId="{00000000-0000-0000-0000-000000000000}"/>
          </ac:grpSpMkLst>
        </pc:grpChg>
      </pc:sldChg>
      <pc:sldChg chg="addSp delSp modSp mod">
        <pc:chgData name="Reuel Almeida Chinan" userId="09872648126e99b2" providerId="LiveId" clId="{BF591306-E705-48A6-9FAD-103BD059CCCF}" dt="2024-06-30T13:37:49.715" v="349" actId="12"/>
        <pc:sldMkLst>
          <pc:docMk/>
          <pc:sldMk cId="0" sldId="260"/>
        </pc:sldMkLst>
        <pc:spChg chg="add mod">
          <ac:chgData name="Reuel Almeida Chinan" userId="09872648126e99b2" providerId="LiveId" clId="{BF591306-E705-48A6-9FAD-103BD059CCCF}" dt="2024-06-30T13:37:49.715" v="349" actId="12"/>
          <ac:spMkLst>
            <pc:docMk/>
            <pc:sldMk cId="0" sldId="260"/>
            <ac:spMk id="3" creationId="{0CB2C592-6075-C212-1B01-2B82B1FDEE3A}"/>
          </ac:spMkLst>
        </pc:spChg>
        <pc:spChg chg="del">
          <ac:chgData name="Reuel Almeida Chinan" userId="09872648126e99b2" providerId="LiveId" clId="{BF591306-E705-48A6-9FAD-103BD059CCCF}" dt="2024-06-30T13:35:48.454" v="234" actId="478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Reuel Almeida Chinan" userId="09872648126e99b2" providerId="LiveId" clId="{BF591306-E705-48A6-9FAD-103BD059CCCF}" dt="2024-06-30T13:35:36.958" v="231" actId="20577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Reuel Almeida Chinan" userId="09872648126e99b2" providerId="LiveId" clId="{BF591306-E705-48A6-9FAD-103BD059CCCF}" dt="2024-06-30T13:35:29.784" v="187" actId="478"/>
          <ac:grpSpMkLst>
            <pc:docMk/>
            <pc:sldMk cId="0" sldId="260"/>
            <ac:grpSpMk id="145" creationId="{00000000-0000-0000-0000-000000000000}"/>
          </ac:grpSpMkLst>
        </pc:grpChg>
      </pc:sldChg>
      <pc:sldChg chg="addSp delSp modSp mod">
        <pc:chgData name="Reuel Almeida Chinan" userId="09872648126e99b2" providerId="LiveId" clId="{BF591306-E705-48A6-9FAD-103BD059CCCF}" dt="2024-06-30T13:37:40.713" v="348" actId="1076"/>
        <pc:sldMkLst>
          <pc:docMk/>
          <pc:sldMk cId="0" sldId="261"/>
        </pc:sldMkLst>
        <pc:spChg chg="add mod">
          <ac:chgData name="Reuel Almeida Chinan" userId="09872648126e99b2" providerId="LiveId" clId="{BF591306-E705-48A6-9FAD-103BD059CCCF}" dt="2024-06-30T13:37:40.713" v="348" actId="1076"/>
          <ac:spMkLst>
            <pc:docMk/>
            <pc:sldMk cId="0" sldId="261"/>
            <ac:spMk id="3" creationId="{C2884E9F-EE9D-AF03-0D9C-0C55C1413CFD}"/>
          </ac:spMkLst>
        </pc:spChg>
        <pc:spChg chg="del">
          <ac:chgData name="Reuel Almeida Chinan" userId="09872648126e99b2" providerId="LiveId" clId="{BF591306-E705-48A6-9FAD-103BD059CCCF}" dt="2024-06-30T13:30:31.843" v="66" actId="478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Reuel Almeida Chinan" userId="09872648126e99b2" providerId="LiveId" clId="{BF591306-E705-48A6-9FAD-103BD059CCCF}" dt="2024-06-30T13:30:14.306" v="63" actId="20577"/>
          <ac:spMkLst>
            <pc:docMk/>
            <pc:sldMk cId="0" sldId="261"/>
            <ac:spMk id="151" creationId="{00000000-0000-0000-0000-000000000000}"/>
          </ac:spMkLst>
        </pc:spChg>
        <pc:grpChg chg="del">
          <ac:chgData name="Reuel Almeida Chinan" userId="09872648126e99b2" providerId="LiveId" clId="{BF591306-E705-48A6-9FAD-103BD059CCCF}" dt="2024-06-30T13:30:00.404" v="19" actId="478"/>
          <ac:grpSpMkLst>
            <pc:docMk/>
            <pc:sldMk cId="0" sldId="261"/>
            <ac:grpSpMk id="154" creationId="{00000000-0000-0000-0000-000000000000}"/>
          </ac:grpSpMkLst>
        </pc:grpChg>
      </pc:sldChg>
      <pc:sldChg chg="modSp mod modTransition">
        <pc:chgData name="Reuel Almeida Chinan" userId="09872648126e99b2" providerId="LiveId" clId="{BF591306-E705-48A6-9FAD-103BD059CCCF}" dt="2024-06-30T13:43:13.640" v="472"/>
        <pc:sldMkLst>
          <pc:docMk/>
          <pc:sldMk cId="0" sldId="262"/>
        </pc:sldMkLst>
        <pc:spChg chg="mod">
          <ac:chgData name="Reuel Almeida Chinan" userId="09872648126e99b2" providerId="LiveId" clId="{BF591306-E705-48A6-9FAD-103BD059CCCF}" dt="2024-06-30T13:29:19.376" v="18" actId="20577"/>
          <ac:spMkLst>
            <pc:docMk/>
            <pc:sldMk cId="0" sldId="262"/>
            <ac:spMk id="158" creationId="{00000000-0000-0000-0000-000000000000}"/>
          </ac:spMkLst>
        </pc:spChg>
      </pc:sldChg>
      <pc:sldChg chg="del">
        <pc:chgData name="Reuel Almeida Chinan" userId="09872648126e99b2" providerId="LiveId" clId="{BF591306-E705-48A6-9FAD-103BD059CCCF}" dt="2024-06-30T13:29:03.284" v="0" actId="2696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0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0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5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503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94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38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9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4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42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9661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1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7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4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51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1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7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63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8FAA2-8896-C244-358B-4AD366B0CE21}"/>
              </a:ext>
            </a:extLst>
          </p:cNvPr>
          <p:cNvSpPr txBox="1"/>
          <p:nvPr/>
        </p:nvSpPr>
        <p:spPr>
          <a:xfrm>
            <a:off x="205026" y="2292560"/>
            <a:ext cx="8351676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800" b="1" dirty="0"/>
              <a:t>Purpose: </a:t>
            </a:r>
            <a:r>
              <a:rPr lang="en-US" sz="2800" dirty="0"/>
              <a:t>Outline the approach for analyzing customer data to drive business value.</a:t>
            </a:r>
            <a:endParaRPr lang="en-IN" sz="2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445599" y="938090"/>
            <a:ext cx="8646361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Objective:</a:t>
            </a:r>
            <a:r>
              <a:rPr lang="en-US" dirty="0"/>
              <a:t> Understand the data distributions and identify data quality issues.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Activities: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 Loading and Initial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Missing Value Analysis and Imputation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 Consistency Checks and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Exploratory Data Analysis (EDA)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Feature Engineering (e.g., converting D.O.B to age or age groups)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2C592-6075-C212-1B01-2B82B1FDEE3A}"/>
              </a:ext>
            </a:extLst>
          </p:cNvPr>
          <p:cNvSpPr txBox="1"/>
          <p:nvPr/>
        </p:nvSpPr>
        <p:spPr>
          <a:xfrm>
            <a:off x="691374" y="1585912"/>
            <a:ext cx="8973015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b="1" dirty="0"/>
              <a:t>Objective:</a:t>
            </a:r>
            <a:r>
              <a:rPr lang="en-IN" dirty="0"/>
              <a:t> Develop predictive models to identify high-value customers</a:t>
            </a:r>
          </a:p>
          <a:p>
            <a:endParaRPr lang="en-IN" dirty="0"/>
          </a:p>
          <a:p>
            <a:r>
              <a:rPr lang="en-IN" b="1" dirty="0"/>
              <a:t>Activities: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Transformation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Selection and Importance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Selection (e.g., Logistic Regression, Decision Trees, Random Forest)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Training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Hyperparameter Tuning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84E9F-EE9D-AF03-0D9C-0C55C1413CFD}"/>
              </a:ext>
            </a:extLst>
          </p:cNvPr>
          <p:cNvSpPr txBox="1"/>
          <p:nvPr/>
        </p:nvSpPr>
        <p:spPr>
          <a:xfrm>
            <a:off x="1077950" y="1556087"/>
            <a:ext cx="806605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Interpret the model results and provide actionable insights.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Activities: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Evaluation (Accuracy, Precision, Recall, F1 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Key Predictors of High-Value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of Results (e.g., feature importance, customer segmentation)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for Targeting New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and Documentation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436</Words>
  <Application>Microsoft Office PowerPoint</Application>
  <PresentationFormat>On-screen Show (16:9)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Reuel Almeida Chinan</cp:lastModifiedBy>
  <cp:revision>1</cp:revision>
  <dcterms:modified xsi:type="dcterms:W3CDTF">2024-06-30T13:43:19Z</dcterms:modified>
</cp:coreProperties>
</file>