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2" r:id="rId5"/>
    <p:sldId id="263" r:id="rId6"/>
    <p:sldId id="258" r:id="rId7"/>
    <p:sldId id="267" r:id="rId8"/>
    <p:sldId id="266" r:id="rId9"/>
    <p:sldId id="265" r:id="rId10"/>
    <p:sldId id="259" r:id="rId11"/>
    <p:sldId id="268" r:id="rId12"/>
    <p:sldId id="269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BEA83-A63F-49ED-9405-01042BC02DA3}" v="11" dt="2024-06-19T03:51:3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el Almeida Chinan" userId="09872648126e99b2" providerId="LiveId" clId="{467BEA83-A63F-49ED-9405-01042BC02DA3}"/>
    <pc:docChg chg="custSel addSld delSld modSld sldOrd">
      <pc:chgData name="Reuel Almeida Chinan" userId="09872648126e99b2" providerId="LiveId" clId="{467BEA83-A63F-49ED-9405-01042BC02DA3}" dt="2024-06-19T03:52:10.801" v="586" actId="14100"/>
      <pc:docMkLst>
        <pc:docMk/>
      </pc:docMkLst>
      <pc:sldChg chg="modSp mod">
        <pc:chgData name="Reuel Almeida Chinan" userId="09872648126e99b2" providerId="LiveId" clId="{467BEA83-A63F-49ED-9405-01042BC02DA3}" dt="2024-06-18T19:24:20.279" v="255" actId="122"/>
        <pc:sldMkLst>
          <pc:docMk/>
          <pc:sldMk cId="0" sldId="256"/>
        </pc:sldMkLst>
        <pc:spChg chg="mod">
          <ac:chgData name="Reuel Almeida Chinan" userId="09872648126e99b2" providerId="LiveId" clId="{467BEA83-A63F-49ED-9405-01042BC02DA3}" dt="2024-06-18T19:23:39.398" v="24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euel Almeida Chinan" userId="09872648126e99b2" providerId="LiveId" clId="{467BEA83-A63F-49ED-9405-01042BC02DA3}" dt="2024-06-18T19:24:20.279" v="255" actId="122"/>
          <ac:spMkLst>
            <pc:docMk/>
            <pc:sldMk cId="0" sldId="256"/>
            <ac:spMk id="3" creationId="{00000000-0000-0000-0000-000000000000}"/>
          </ac:spMkLst>
        </pc:spChg>
      </pc:sldChg>
      <pc:sldChg chg="delSp modSp mod">
        <pc:chgData name="Reuel Almeida Chinan" userId="09872648126e99b2" providerId="LiveId" clId="{467BEA83-A63F-49ED-9405-01042BC02DA3}" dt="2024-06-18T19:22:29.762" v="197" actId="21"/>
        <pc:sldMkLst>
          <pc:docMk/>
          <pc:sldMk cId="0" sldId="257"/>
        </pc:sldMkLst>
        <pc:spChg chg="mod">
          <ac:chgData name="Reuel Almeida Chinan" userId="09872648126e99b2" providerId="LiveId" clId="{467BEA83-A63F-49ED-9405-01042BC02DA3}" dt="2024-06-18T19:14:44.927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Reuel Almeida Chinan" userId="09872648126e99b2" providerId="LiveId" clId="{467BEA83-A63F-49ED-9405-01042BC02DA3}" dt="2024-06-18T19:14:44.927" v="0"/>
          <ac:spMkLst>
            <pc:docMk/>
            <pc:sldMk cId="0" sldId="257"/>
            <ac:spMk id="3" creationId="{00000000-0000-0000-0000-000000000000}"/>
          </ac:spMkLst>
        </pc:spChg>
        <pc:picChg chg="del">
          <ac:chgData name="Reuel Almeida Chinan" userId="09872648126e99b2" providerId="LiveId" clId="{467BEA83-A63F-49ED-9405-01042BC02DA3}" dt="2024-06-18T19:15:07.127" v="7" actId="21"/>
          <ac:picMkLst>
            <pc:docMk/>
            <pc:sldMk cId="0" sldId="257"/>
            <ac:picMk id="4" creationId="{00000000-0000-0000-0000-000000000000}"/>
          </ac:picMkLst>
        </pc:picChg>
        <pc:picChg chg="del mod">
          <ac:chgData name="Reuel Almeida Chinan" userId="09872648126e99b2" providerId="LiveId" clId="{467BEA83-A63F-49ED-9405-01042BC02DA3}" dt="2024-06-18T19:22:29.762" v="197" actId="21"/>
          <ac:picMkLst>
            <pc:docMk/>
            <pc:sldMk cId="0" sldId="257"/>
            <ac:picMk id="5" creationId="{00000000-0000-0000-0000-000000000000}"/>
          </ac:picMkLst>
        </pc:picChg>
        <pc:picChg chg="del mod">
          <ac:chgData name="Reuel Almeida Chinan" userId="09872648126e99b2" providerId="LiveId" clId="{467BEA83-A63F-49ED-9405-01042BC02DA3}" dt="2024-06-18T19:21:22.796" v="167" actId="21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 ord">
        <pc:chgData name="Reuel Almeida Chinan" userId="09872648126e99b2" providerId="LiveId" clId="{467BEA83-A63F-49ED-9405-01042BC02DA3}" dt="2024-06-19T03:47:39.365" v="375" actId="21"/>
        <pc:sldMkLst>
          <pc:docMk/>
          <pc:sldMk cId="0" sldId="258"/>
        </pc:sldMkLst>
        <pc:spChg chg="mod">
          <ac:chgData name="Reuel Almeida Chinan" userId="09872648126e99b2" providerId="LiveId" clId="{467BEA83-A63F-49ED-9405-01042BC02DA3}" dt="2024-06-18T19:14:44.927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euel Almeida Chinan" userId="09872648126e99b2" providerId="LiveId" clId="{467BEA83-A63F-49ED-9405-01042BC02DA3}" dt="2024-06-18T19:14:44.927" v="0"/>
          <ac:spMkLst>
            <pc:docMk/>
            <pc:sldMk cId="0" sldId="258"/>
            <ac:spMk id="3" creationId="{00000000-0000-0000-0000-000000000000}"/>
          </ac:spMkLst>
        </pc:spChg>
        <pc:picChg chg="del">
          <ac:chgData name="Reuel Almeida Chinan" userId="09872648126e99b2" providerId="LiveId" clId="{467BEA83-A63F-49ED-9405-01042BC02DA3}" dt="2024-06-19T03:47:39.365" v="375" actId="21"/>
          <ac:picMkLst>
            <pc:docMk/>
            <pc:sldMk cId="0" sldId="258"/>
            <ac:picMk id="4" creationId="{00000000-0000-0000-0000-000000000000}"/>
          </ac:picMkLst>
        </pc:picChg>
        <pc:picChg chg="del mod">
          <ac:chgData name="Reuel Almeida Chinan" userId="09872648126e99b2" providerId="LiveId" clId="{467BEA83-A63F-49ED-9405-01042BC02DA3}" dt="2024-06-19T03:44:49.668" v="263" actId="21"/>
          <ac:picMkLst>
            <pc:docMk/>
            <pc:sldMk cId="0" sldId="258"/>
            <ac:picMk id="5" creationId="{00000000-0000-0000-0000-000000000000}"/>
          </ac:picMkLst>
        </pc:picChg>
        <pc:picChg chg="del mod">
          <ac:chgData name="Reuel Almeida Chinan" userId="09872648126e99b2" providerId="LiveId" clId="{467BEA83-A63F-49ED-9405-01042BC02DA3}" dt="2024-06-19T03:46:38.068" v="320" actId="21"/>
          <ac:picMkLst>
            <pc:docMk/>
            <pc:sldMk cId="0" sldId="258"/>
            <ac:picMk id="6" creationId="{00000000-0000-0000-0000-000000000000}"/>
          </ac:picMkLst>
        </pc:picChg>
      </pc:sldChg>
      <pc:sldChg chg="delSp modSp mod">
        <pc:chgData name="Reuel Almeida Chinan" userId="09872648126e99b2" providerId="LiveId" clId="{467BEA83-A63F-49ED-9405-01042BC02DA3}" dt="2024-06-19T03:51:27.866" v="542" actId="21"/>
        <pc:sldMkLst>
          <pc:docMk/>
          <pc:sldMk cId="0" sldId="259"/>
        </pc:sldMkLst>
        <pc:spChg chg="mod">
          <ac:chgData name="Reuel Almeida Chinan" userId="09872648126e99b2" providerId="LiveId" clId="{467BEA83-A63F-49ED-9405-01042BC02DA3}" dt="2024-06-18T19:14:44.927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Reuel Almeida Chinan" userId="09872648126e99b2" providerId="LiveId" clId="{467BEA83-A63F-49ED-9405-01042BC02DA3}" dt="2024-06-18T19:14:44.927" v="0"/>
          <ac:spMkLst>
            <pc:docMk/>
            <pc:sldMk cId="0" sldId="259"/>
            <ac:spMk id="3" creationId="{00000000-0000-0000-0000-000000000000}"/>
          </ac:spMkLst>
        </pc:spChg>
        <pc:picChg chg="del">
          <ac:chgData name="Reuel Almeida Chinan" userId="09872648126e99b2" providerId="LiveId" clId="{467BEA83-A63F-49ED-9405-01042BC02DA3}" dt="2024-06-19T03:51:27.866" v="542" actId="21"/>
          <ac:picMkLst>
            <pc:docMk/>
            <pc:sldMk cId="0" sldId="259"/>
            <ac:picMk id="4" creationId="{00000000-0000-0000-0000-000000000000}"/>
          </ac:picMkLst>
        </pc:picChg>
        <pc:picChg chg="del mod">
          <ac:chgData name="Reuel Almeida Chinan" userId="09872648126e99b2" providerId="LiveId" clId="{467BEA83-A63F-49ED-9405-01042BC02DA3}" dt="2024-06-19T03:49:43.415" v="467" actId="21"/>
          <ac:picMkLst>
            <pc:docMk/>
            <pc:sldMk cId="0" sldId="259"/>
            <ac:picMk id="5" creationId="{00000000-0000-0000-0000-000000000000}"/>
          </ac:picMkLst>
        </pc:picChg>
        <pc:picChg chg="del mod">
          <ac:chgData name="Reuel Almeida Chinan" userId="09872648126e99b2" providerId="LiveId" clId="{467BEA83-A63F-49ED-9405-01042BC02DA3}" dt="2024-06-19T03:50:10.763" v="473" actId="21"/>
          <ac:picMkLst>
            <pc:docMk/>
            <pc:sldMk cId="0" sldId="259"/>
            <ac:picMk id="6" creationId="{00000000-0000-0000-0000-000000000000}"/>
          </ac:picMkLst>
        </pc:picChg>
      </pc:sldChg>
      <pc:sldChg chg="modSp mod">
        <pc:chgData name="Reuel Almeida Chinan" userId="09872648126e99b2" providerId="LiveId" clId="{467BEA83-A63F-49ED-9405-01042BC02DA3}" dt="2024-06-18T19:19:00.110" v="68" actId="1076"/>
        <pc:sldMkLst>
          <pc:docMk/>
          <pc:sldMk cId="0" sldId="260"/>
        </pc:sldMkLst>
        <pc:spChg chg="mod">
          <ac:chgData name="Reuel Almeida Chinan" userId="09872648126e99b2" providerId="LiveId" clId="{467BEA83-A63F-49ED-9405-01042BC02DA3}" dt="2024-06-18T19:19:00.110" v="6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Reuel Almeida Chinan" userId="09872648126e99b2" providerId="LiveId" clId="{467BEA83-A63F-49ED-9405-01042BC02DA3}" dt="2024-06-18T19:18:54.572" v="67" actId="27636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new del mod">
        <pc:chgData name="Reuel Almeida Chinan" userId="09872648126e99b2" providerId="LiveId" clId="{467BEA83-A63F-49ED-9405-01042BC02DA3}" dt="2024-06-18T19:20:26.297" v="109" actId="47"/>
        <pc:sldMkLst>
          <pc:docMk/>
          <pc:sldMk cId="509206779" sldId="261"/>
        </pc:sldMkLst>
        <pc:spChg chg="del">
          <ac:chgData name="Reuel Almeida Chinan" userId="09872648126e99b2" providerId="LiveId" clId="{467BEA83-A63F-49ED-9405-01042BC02DA3}" dt="2024-06-18T19:15:14.950" v="9" actId="478"/>
          <ac:spMkLst>
            <pc:docMk/>
            <pc:sldMk cId="509206779" sldId="261"/>
            <ac:spMk id="2" creationId="{F588317E-2474-4746-25FE-49140AC8C523}"/>
          </ac:spMkLst>
        </pc:spChg>
        <pc:spChg chg="del">
          <ac:chgData name="Reuel Almeida Chinan" userId="09872648126e99b2" providerId="LiveId" clId="{467BEA83-A63F-49ED-9405-01042BC02DA3}" dt="2024-06-18T19:15:16.845" v="10" actId="478"/>
          <ac:spMkLst>
            <pc:docMk/>
            <pc:sldMk cId="509206779" sldId="261"/>
            <ac:spMk id="3" creationId="{1CA1A879-0534-DBAD-6AA2-CD969A2FDAF3}"/>
          </ac:spMkLst>
        </pc:spChg>
        <pc:picChg chg="add del mod">
          <ac:chgData name="Reuel Almeida Chinan" userId="09872648126e99b2" providerId="LiveId" clId="{467BEA83-A63F-49ED-9405-01042BC02DA3}" dt="2024-06-18T19:20:07.884" v="106" actId="21"/>
          <ac:picMkLst>
            <pc:docMk/>
            <pc:sldMk cId="509206779" sldId="261"/>
            <ac:picMk id="4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8T19:22:16.988" v="196" actId="20577"/>
        <pc:sldMkLst>
          <pc:docMk/>
          <pc:sldMk cId="3470845821" sldId="262"/>
        </pc:sldMkLst>
        <pc:spChg chg="mod">
          <ac:chgData name="Reuel Almeida Chinan" userId="09872648126e99b2" providerId="LiveId" clId="{467BEA83-A63F-49ED-9405-01042BC02DA3}" dt="2024-06-18T19:22:16.988" v="196" actId="20577"/>
          <ac:spMkLst>
            <pc:docMk/>
            <pc:sldMk cId="3470845821" sldId="262"/>
            <ac:spMk id="2" creationId="{14540202-547C-B2F8-9240-B758F93F1155}"/>
          </ac:spMkLst>
        </pc:spChg>
        <pc:spChg chg="del">
          <ac:chgData name="Reuel Almeida Chinan" userId="09872648126e99b2" providerId="LiveId" clId="{467BEA83-A63F-49ED-9405-01042BC02DA3}" dt="2024-06-18T19:21:18.588" v="166" actId="478"/>
          <ac:spMkLst>
            <pc:docMk/>
            <pc:sldMk cId="3470845821" sldId="262"/>
            <ac:spMk id="3" creationId="{7A1B1CEF-56E9-042C-9119-C0B92DEFE1D6}"/>
          </ac:spMkLst>
        </pc:spChg>
        <pc:picChg chg="add mod">
          <ac:chgData name="Reuel Almeida Chinan" userId="09872648126e99b2" providerId="LiveId" clId="{467BEA83-A63F-49ED-9405-01042BC02DA3}" dt="2024-06-18T19:21:51.569" v="176" actId="14100"/>
          <ac:picMkLst>
            <pc:docMk/>
            <pc:sldMk cId="3470845821" sldId="262"/>
            <ac:picMk id="6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8T19:23:23.545" v="247" actId="14100"/>
        <pc:sldMkLst>
          <pc:docMk/>
          <pc:sldMk cId="2453068612" sldId="263"/>
        </pc:sldMkLst>
        <pc:spChg chg="mod">
          <ac:chgData name="Reuel Almeida Chinan" userId="09872648126e99b2" providerId="LiveId" clId="{467BEA83-A63F-49ED-9405-01042BC02DA3}" dt="2024-06-18T19:23:04.498" v="243" actId="20577"/>
          <ac:spMkLst>
            <pc:docMk/>
            <pc:sldMk cId="2453068612" sldId="263"/>
            <ac:spMk id="2" creationId="{45D62565-FAEF-0085-FE20-0E6C828906DB}"/>
          </ac:spMkLst>
        </pc:spChg>
        <pc:spChg chg="del">
          <ac:chgData name="Reuel Almeida Chinan" userId="09872648126e99b2" providerId="LiveId" clId="{467BEA83-A63F-49ED-9405-01042BC02DA3}" dt="2024-06-18T19:22:41.283" v="198" actId="478"/>
          <ac:spMkLst>
            <pc:docMk/>
            <pc:sldMk cId="2453068612" sldId="263"/>
            <ac:spMk id="3" creationId="{172D86F3-B8FF-F437-B9DB-71CBB345226A}"/>
          </ac:spMkLst>
        </pc:spChg>
        <pc:picChg chg="add mod">
          <ac:chgData name="Reuel Almeida Chinan" userId="09872648126e99b2" providerId="LiveId" clId="{467BEA83-A63F-49ED-9405-01042BC02DA3}" dt="2024-06-18T19:23:23.545" v="247" actId="14100"/>
          <ac:picMkLst>
            <pc:docMk/>
            <pc:sldMk cId="2453068612" sldId="263"/>
            <ac:picMk id="5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8T19:20:17.070" v="108" actId="14100"/>
        <pc:sldMkLst>
          <pc:docMk/>
          <pc:sldMk cId="4275292384" sldId="264"/>
        </pc:sldMkLst>
        <pc:spChg chg="mod">
          <ac:chgData name="Reuel Almeida Chinan" userId="09872648126e99b2" providerId="LiveId" clId="{467BEA83-A63F-49ED-9405-01042BC02DA3}" dt="2024-06-18T19:19:58.223" v="104" actId="20577"/>
          <ac:spMkLst>
            <pc:docMk/>
            <pc:sldMk cId="4275292384" sldId="264"/>
            <ac:spMk id="2" creationId="{4552562F-76DF-7297-8E7A-46B46E6165F5}"/>
          </ac:spMkLst>
        </pc:spChg>
        <pc:spChg chg="del">
          <ac:chgData name="Reuel Almeida Chinan" userId="09872648126e99b2" providerId="LiveId" clId="{467BEA83-A63F-49ED-9405-01042BC02DA3}" dt="2024-06-18T19:20:04.092" v="105" actId="478"/>
          <ac:spMkLst>
            <pc:docMk/>
            <pc:sldMk cId="4275292384" sldId="264"/>
            <ac:spMk id="3" creationId="{7BBF7743-D24B-C7EF-4D5F-F5F3E90C0245}"/>
          </ac:spMkLst>
        </pc:spChg>
        <pc:picChg chg="add mod">
          <ac:chgData name="Reuel Almeida Chinan" userId="09872648126e99b2" providerId="LiveId" clId="{467BEA83-A63F-49ED-9405-01042BC02DA3}" dt="2024-06-18T19:20:17.070" v="108" actId="14100"/>
          <ac:picMkLst>
            <pc:docMk/>
            <pc:sldMk cId="4275292384" sldId="264"/>
            <ac:picMk id="4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9T03:48:38.522" v="418" actId="14100"/>
        <pc:sldMkLst>
          <pc:docMk/>
          <pc:sldMk cId="3573143322" sldId="265"/>
        </pc:sldMkLst>
        <pc:spChg chg="mod">
          <ac:chgData name="Reuel Almeida Chinan" userId="09872648126e99b2" providerId="LiveId" clId="{467BEA83-A63F-49ED-9405-01042BC02DA3}" dt="2024-06-19T03:48:12.239" v="413" actId="20577"/>
          <ac:spMkLst>
            <pc:docMk/>
            <pc:sldMk cId="3573143322" sldId="265"/>
            <ac:spMk id="2" creationId="{72F25B18-7FA6-FCF9-38C3-C299C4112334}"/>
          </ac:spMkLst>
        </pc:spChg>
        <pc:spChg chg="del">
          <ac:chgData name="Reuel Almeida Chinan" userId="09872648126e99b2" providerId="LiveId" clId="{467BEA83-A63F-49ED-9405-01042BC02DA3}" dt="2024-06-19T03:47:45.997" v="376" actId="478"/>
          <ac:spMkLst>
            <pc:docMk/>
            <pc:sldMk cId="3573143322" sldId="265"/>
            <ac:spMk id="3" creationId="{52400F0D-A91A-7594-3F17-43284B0A6B2C}"/>
          </ac:spMkLst>
        </pc:spChg>
        <pc:picChg chg="add mod">
          <ac:chgData name="Reuel Almeida Chinan" userId="09872648126e99b2" providerId="LiveId" clId="{467BEA83-A63F-49ED-9405-01042BC02DA3}" dt="2024-06-19T03:48:38.522" v="418" actId="14100"/>
          <ac:picMkLst>
            <pc:docMk/>
            <pc:sldMk cId="3573143322" sldId="265"/>
            <ac:picMk id="4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9T03:47:33.569" v="374" actId="14100"/>
        <pc:sldMkLst>
          <pc:docMk/>
          <pc:sldMk cId="214212972" sldId="266"/>
        </pc:sldMkLst>
        <pc:spChg chg="mod">
          <ac:chgData name="Reuel Almeida Chinan" userId="09872648126e99b2" providerId="LiveId" clId="{467BEA83-A63F-49ED-9405-01042BC02DA3}" dt="2024-06-19T03:47:09.700" v="370" actId="20577"/>
          <ac:spMkLst>
            <pc:docMk/>
            <pc:sldMk cId="214212972" sldId="266"/>
            <ac:spMk id="2" creationId="{61D35EAD-E7C0-56BE-6942-462CFCA4A5E9}"/>
          </ac:spMkLst>
        </pc:spChg>
        <pc:spChg chg="del">
          <ac:chgData name="Reuel Almeida Chinan" userId="09872648126e99b2" providerId="LiveId" clId="{467BEA83-A63F-49ED-9405-01042BC02DA3}" dt="2024-06-19T03:46:44.084" v="321" actId="478"/>
          <ac:spMkLst>
            <pc:docMk/>
            <pc:sldMk cId="214212972" sldId="266"/>
            <ac:spMk id="3" creationId="{D9430F85-C2B3-1829-D34E-FDF92E9EBC91}"/>
          </ac:spMkLst>
        </pc:spChg>
        <pc:picChg chg="add mod">
          <ac:chgData name="Reuel Almeida Chinan" userId="09872648126e99b2" providerId="LiveId" clId="{467BEA83-A63F-49ED-9405-01042BC02DA3}" dt="2024-06-19T03:47:33.569" v="374" actId="14100"/>
          <ac:picMkLst>
            <pc:docMk/>
            <pc:sldMk cId="214212972" sldId="266"/>
            <ac:picMk id="6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9T03:45:55.198" v="319" actId="14100"/>
        <pc:sldMkLst>
          <pc:docMk/>
          <pc:sldMk cId="632288667" sldId="267"/>
        </pc:sldMkLst>
        <pc:spChg chg="mod">
          <ac:chgData name="Reuel Almeida Chinan" userId="09872648126e99b2" providerId="LiveId" clId="{467BEA83-A63F-49ED-9405-01042BC02DA3}" dt="2024-06-19T03:45:30.997" v="313" actId="313"/>
          <ac:spMkLst>
            <pc:docMk/>
            <pc:sldMk cId="632288667" sldId="267"/>
            <ac:spMk id="2" creationId="{8491A940-D334-9D72-57C1-9E498DBBB8DA}"/>
          </ac:spMkLst>
        </pc:spChg>
        <pc:spChg chg="del">
          <ac:chgData name="Reuel Almeida Chinan" userId="09872648126e99b2" providerId="LiveId" clId="{467BEA83-A63F-49ED-9405-01042BC02DA3}" dt="2024-06-19T03:44:56.433" v="264" actId="478"/>
          <ac:spMkLst>
            <pc:docMk/>
            <pc:sldMk cId="632288667" sldId="267"/>
            <ac:spMk id="3" creationId="{B9725AF2-128F-B6EA-972F-340A38D86E14}"/>
          </ac:spMkLst>
        </pc:spChg>
        <pc:picChg chg="add mod">
          <ac:chgData name="Reuel Almeida Chinan" userId="09872648126e99b2" providerId="LiveId" clId="{467BEA83-A63F-49ED-9405-01042BC02DA3}" dt="2024-06-19T03:45:55.198" v="319" actId="14100"/>
          <ac:picMkLst>
            <pc:docMk/>
            <pc:sldMk cId="632288667" sldId="267"/>
            <ac:picMk id="5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9T03:50:02.935" v="472" actId="14100"/>
        <pc:sldMkLst>
          <pc:docMk/>
          <pc:sldMk cId="176296643" sldId="268"/>
        </pc:sldMkLst>
        <pc:spChg chg="mod">
          <ac:chgData name="Reuel Almeida Chinan" userId="09872648126e99b2" providerId="LiveId" clId="{467BEA83-A63F-49ED-9405-01042BC02DA3}" dt="2024-06-19T03:49:38.416" v="466" actId="20577"/>
          <ac:spMkLst>
            <pc:docMk/>
            <pc:sldMk cId="176296643" sldId="268"/>
            <ac:spMk id="2" creationId="{B719F891-F146-51C9-627F-813ECFAF13F8}"/>
          </ac:spMkLst>
        </pc:spChg>
        <pc:spChg chg="del">
          <ac:chgData name="Reuel Almeida Chinan" userId="09872648126e99b2" providerId="LiveId" clId="{467BEA83-A63F-49ED-9405-01042BC02DA3}" dt="2024-06-19T03:49:11.475" v="424" actId="478"/>
          <ac:spMkLst>
            <pc:docMk/>
            <pc:sldMk cId="176296643" sldId="268"/>
            <ac:spMk id="3" creationId="{FF63F77C-0BE7-F756-DD28-8D867B42F74B}"/>
          </ac:spMkLst>
        </pc:spChg>
        <pc:picChg chg="add mod">
          <ac:chgData name="Reuel Almeida Chinan" userId="09872648126e99b2" providerId="LiveId" clId="{467BEA83-A63F-49ED-9405-01042BC02DA3}" dt="2024-06-19T03:50:02.935" v="472" actId="14100"/>
          <ac:picMkLst>
            <pc:docMk/>
            <pc:sldMk cId="176296643" sldId="268"/>
            <ac:picMk id="5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9T03:51:19.953" v="541" actId="14100"/>
        <pc:sldMkLst>
          <pc:docMk/>
          <pc:sldMk cId="2963876000" sldId="269"/>
        </pc:sldMkLst>
        <pc:spChg chg="mod">
          <ac:chgData name="Reuel Almeida Chinan" userId="09872648126e99b2" providerId="LiveId" clId="{467BEA83-A63F-49ED-9405-01042BC02DA3}" dt="2024-06-19T03:50:48.779" v="535" actId="1076"/>
          <ac:spMkLst>
            <pc:docMk/>
            <pc:sldMk cId="2963876000" sldId="269"/>
            <ac:spMk id="2" creationId="{6B57F474-98C7-B6E8-33F5-719C61E4B47B}"/>
          </ac:spMkLst>
        </pc:spChg>
        <pc:spChg chg="del">
          <ac:chgData name="Reuel Almeida Chinan" userId="09872648126e99b2" providerId="LiveId" clId="{467BEA83-A63F-49ED-9405-01042BC02DA3}" dt="2024-06-19T03:50:16.811" v="474" actId="478"/>
          <ac:spMkLst>
            <pc:docMk/>
            <pc:sldMk cId="2963876000" sldId="269"/>
            <ac:spMk id="3" creationId="{EF0B3270-89E1-27C9-7FFC-E3E6A154DD37}"/>
          </ac:spMkLst>
        </pc:spChg>
        <pc:picChg chg="add mod">
          <ac:chgData name="Reuel Almeida Chinan" userId="09872648126e99b2" providerId="LiveId" clId="{467BEA83-A63F-49ED-9405-01042BC02DA3}" dt="2024-06-19T03:51:19.953" v="541" actId="14100"/>
          <ac:picMkLst>
            <pc:docMk/>
            <pc:sldMk cId="2963876000" sldId="269"/>
            <ac:picMk id="6" creationId="{00000000-0000-0000-0000-000000000000}"/>
          </ac:picMkLst>
        </pc:picChg>
      </pc:sldChg>
      <pc:sldChg chg="addSp delSp modSp new mod">
        <pc:chgData name="Reuel Almeida Chinan" userId="09872648126e99b2" providerId="LiveId" clId="{467BEA83-A63F-49ED-9405-01042BC02DA3}" dt="2024-06-19T03:52:10.801" v="586" actId="14100"/>
        <pc:sldMkLst>
          <pc:docMk/>
          <pc:sldMk cId="2160060481" sldId="270"/>
        </pc:sldMkLst>
        <pc:spChg chg="mod">
          <ac:chgData name="Reuel Almeida Chinan" userId="09872648126e99b2" providerId="LiveId" clId="{467BEA83-A63F-49ED-9405-01042BC02DA3}" dt="2024-06-19T03:51:55.380" v="582" actId="1076"/>
          <ac:spMkLst>
            <pc:docMk/>
            <pc:sldMk cId="2160060481" sldId="270"/>
            <ac:spMk id="2" creationId="{63C23D6B-7DC6-CEA0-1B05-B8CC9B6EAB59}"/>
          </ac:spMkLst>
        </pc:spChg>
        <pc:spChg chg="del">
          <ac:chgData name="Reuel Almeida Chinan" userId="09872648126e99b2" providerId="LiveId" clId="{467BEA83-A63F-49ED-9405-01042BC02DA3}" dt="2024-06-19T03:51:31.751" v="543" actId="478"/>
          <ac:spMkLst>
            <pc:docMk/>
            <pc:sldMk cId="2160060481" sldId="270"/>
            <ac:spMk id="3" creationId="{CAA002AA-3710-F97B-BFD6-DBE438CF6837}"/>
          </ac:spMkLst>
        </pc:spChg>
        <pc:picChg chg="add mod">
          <ac:chgData name="Reuel Almeida Chinan" userId="09872648126e99b2" providerId="LiveId" clId="{467BEA83-A63F-49ED-9405-01042BC02DA3}" dt="2024-06-19T03:52:10.801" v="586" actId="14100"/>
          <ac:picMkLst>
            <pc:docMk/>
            <pc:sldMk cId="2160060481" sldId="27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7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6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1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1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65" y="0"/>
            <a:ext cx="5618515" cy="1564091"/>
          </a:xfrm>
        </p:spPr>
        <p:txBody>
          <a:bodyPr/>
          <a:lstStyle/>
          <a:p>
            <a:r>
              <a:rPr dirty="0" err="1"/>
              <a:t>Quantium</a:t>
            </a:r>
            <a:r>
              <a:rPr dirty="0"/>
              <a:t>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852779"/>
            <a:ext cx="9143999" cy="2515634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Evaluation of Store Trial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88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Sales, Number of Customers, and Average Transactions per Customer Comparison for Store 88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F891-F146-51C9-627F-813ECFAF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149" y="0"/>
            <a:ext cx="6571343" cy="1049235"/>
          </a:xfrm>
        </p:spPr>
        <p:txBody>
          <a:bodyPr/>
          <a:lstStyle/>
          <a:p>
            <a:r>
              <a:rPr lang="en-US" dirty="0"/>
              <a:t>Number of customers comparison- store 88</a:t>
            </a:r>
            <a:endParaRPr lang="en-IN" dirty="0"/>
          </a:p>
        </p:txBody>
      </p:sp>
      <p:pic>
        <p:nvPicPr>
          <p:cNvPr id="5" name="Picture 4" descr="Number of Customers Comparison - Store 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4"/>
            <a:ext cx="9144000" cy="50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F474-98C7-B6E8-33F5-719C61E4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0"/>
            <a:ext cx="6571343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transactions per customer comparison – store 88</a:t>
            </a:r>
            <a:endParaRPr lang="en-IN" dirty="0"/>
          </a:p>
        </p:txBody>
      </p:sp>
      <p:pic>
        <p:nvPicPr>
          <p:cNvPr id="6" name="Picture 5" descr="Average Transactions per Customer Comparison - Store 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5"/>
            <a:ext cx="9144000" cy="50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3D6B-7DC6-CEA0-1B05-B8CC9B6E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11" y="8107"/>
            <a:ext cx="6571343" cy="1049235"/>
          </a:xfrm>
        </p:spPr>
        <p:txBody>
          <a:bodyPr/>
          <a:lstStyle/>
          <a:p>
            <a:r>
              <a:rPr lang="en-US" dirty="0"/>
              <a:t>Total sales comparison – store 88</a:t>
            </a:r>
            <a:endParaRPr lang="en-IN" dirty="0"/>
          </a:p>
        </p:txBody>
      </p:sp>
      <p:pic>
        <p:nvPicPr>
          <p:cNvPr id="4" name="Picture 3" descr="Total Sales Comparison - Store 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342"/>
            <a:ext cx="9144000" cy="50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893" y="4917"/>
            <a:ext cx="4318212" cy="752168"/>
          </a:xfrm>
        </p:spPr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0439"/>
            <a:ext cx="9143999" cy="557489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1. Reevaluate Trial Strategy: Consider revising the trial strategy, such as extending the trial period, modifying promotional tactics, or selecting different trial stores to achieve a more noticeable impact.</a:t>
            </a:r>
          </a:p>
          <a:p>
            <a:endParaRPr dirty="0"/>
          </a:p>
          <a:p>
            <a:r>
              <a:rPr dirty="0"/>
              <a:t>2. Further Analysis: Conduct a more detailed analysis to identify any potential trends or patterns that might not be captured by the overall sales metrics. This could include customer feedback, product-specific performance, or regional differences.</a:t>
            </a:r>
          </a:p>
          <a:p>
            <a:endParaRPr dirty="0"/>
          </a:p>
          <a:p>
            <a:r>
              <a:rPr dirty="0"/>
              <a:t>3. Targeted Promotions: Implement targeted promotions for high-frequency purchasers to increase loyalty and spending.</a:t>
            </a:r>
          </a:p>
          <a:p>
            <a:endParaRPr dirty="0"/>
          </a:p>
          <a:p>
            <a:r>
              <a:rPr dirty="0"/>
              <a:t>4. </a:t>
            </a:r>
            <a:r>
              <a:rPr lang="en-US" dirty="0"/>
              <a:t>S</a:t>
            </a:r>
            <a:r>
              <a:rPr dirty="0"/>
              <a:t>tock Optimization: Focus on stocking the most popular pack sizes (175g, 150g) to ensure availability and meet customer demand.</a:t>
            </a:r>
          </a:p>
          <a:p>
            <a:endParaRPr dirty="0"/>
          </a:p>
          <a:p>
            <a:r>
              <a:rPr dirty="0"/>
              <a:t>5. Brand Partnership Opportunities</a:t>
            </a:r>
            <a:r>
              <a:rPr lang="en-US" dirty="0"/>
              <a:t>:</a:t>
            </a:r>
            <a:r>
              <a:rPr dirty="0"/>
              <a:t> Leverage the popularity of top brands to negotiate better deals or co-promotional opportunities.</a:t>
            </a:r>
          </a:p>
          <a:p>
            <a:endParaRPr dirty="0"/>
          </a:p>
          <a:p>
            <a:r>
              <a:rPr dirty="0"/>
              <a:t>6. Customer Segmentation: Use the purchase </a:t>
            </a:r>
            <a:r>
              <a:rPr dirty="0" err="1"/>
              <a:t>behaviour</a:t>
            </a:r>
            <a:r>
              <a:rPr dirty="0"/>
              <a:t> data to segment customers based on their lifecycle stage and premium status. Tailor marketing campaigns to each segment.</a:t>
            </a:r>
          </a:p>
          <a:p>
            <a:endParaRPr dirty="0"/>
          </a:p>
          <a:p>
            <a:r>
              <a:rPr dirty="0"/>
              <a:t>7. Cross-Selling and Upselling: Introduce complementary products in the same category or related categories (e.g., dips, sodas) to increase basket size. Highlight these products during checkout or through personalized recommendations.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77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Sales, Number of Customers, and Average Transactions per Customer Comparison for Store 77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62F-76DF-7297-8E7A-46B46E61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0"/>
            <a:ext cx="6571343" cy="1049235"/>
          </a:xfrm>
        </p:spPr>
        <p:txBody>
          <a:bodyPr/>
          <a:lstStyle/>
          <a:p>
            <a:r>
              <a:rPr lang="en-US" dirty="0"/>
              <a:t>Total Sales comparison – store 77</a:t>
            </a:r>
            <a:endParaRPr lang="en-IN" dirty="0"/>
          </a:p>
        </p:txBody>
      </p:sp>
      <p:pic>
        <p:nvPicPr>
          <p:cNvPr id="4" name="Picture 3" descr="Total Sales Comparison - Store 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5"/>
            <a:ext cx="9144000" cy="50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0202-547C-B2F8-9240-B758F93F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149" y="0"/>
            <a:ext cx="6571343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transactions per customer comparison – store 77</a:t>
            </a:r>
            <a:endParaRPr lang="en-IN" dirty="0"/>
          </a:p>
        </p:txBody>
      </p:sp>
      <p:pic>
        <p:nvPicPr>
          <p:cNvPr id="6" name="Picture 5" descr="Average Transactions per Customer Comparison - Store 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5"/>
            <a:ext cx="9144000" cy="50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2565-FAEF-0085-FE20-0E6C8289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801" y="0"/>
            <a:ext cx="6571343" cy="1049235"/>
          </a:xfrm>
        </p:spPr>
        <p:txBody>
          <a:bodyPr/>
          <a:lstStyle/>
          <a:p>
            <a:r>
              <a:rPr lang="en-US" dirty="0"/>
              <a:t>Number of customers comparison – store 77</a:t>
            </a:r>
            <a:endParaRPr lang="en-IN" dirty="0"/>
          </a:p>
        </p:txBody>
      </p:sp>
      <p:pic>
        <p:nvPicPr>
          <p:cNvPr id="5" name="Picture 4" descr="Number of Customers Comparison - Store 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5"/>
            <a:ext cx="9144000" cy="50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86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Sales, Number of Customers, and Average Transactions per Customer Comparison for Store 86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A940-D334-9D72-57C1-9E498DBB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42" y="0"/>
            <a:ext cx="6571343" cy="1049235"/>
          </a:xfrm>
        </p:spPr>
        <p:txBody>
          <a:bodyPr/>
          <a:lstStyle/>
          <a:p>
            <a:r>
              <a:rPr lang="en-US" dirty="0"/>
              <a:t>Number of customers comparison – store 86</a:t>
            </a:r>
            <a:endParaRPr lang="en-IN" dirty="0"/>
          </a:p>
        </p:txBody>
      </p:sp>
      <p:pic>
        <p:nvPicPr>
          <p:cNvPr id="5" name="Picture 4" descr="Number of Customers Comparison - Store 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5"/>
            <a:ext cx="9144000" cy="50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5EAD-E7C0-56BE-6942-462CFCA4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0"/>
            <a:ext cx="6571343" cy="1049235"/>
          </a:xfrm>
        </p:spPr>
        <p:txBody>
          <a:bodyPr/>
          <a:lstStyle/>
          <a:p>
            <a:r>
              <a:rPr lang="en-US" dirty="0"/>
              <a:t>Average transactions per customer – store 86</a:t>
            </a:r>
            <a:endParaRPr lang="en-IN" dirty="0"/>
          </a:p>
        </p:txBody>
      </p:sp>
      <p:pic>
        <p:nvPicPr>
          <p:cNvPr id="6" name="Picture 5" descr="Average Transactions per Customer Comparison - Store 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35"/>
            <a:ext cx="9144000" cy="50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5B18-7FA6-FCF9-38C3-C299C411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7939"/>
            <a:ext cx="6571343" cy="1049235"/>
          </a:xfrm>
        </p:spPr>
        <p:txBody>
          <a:bodyPr/>
          <a:lstStyle/>
          <a:p>
            <a:r>
              <a:rPr lang="en-US" dirty="0"/>
              <a:t>Total sales comparison – store 86</a:t>
            </a:r>
            <a:endParaRPr lang="en-IN" dirty="0"/>
          </a:p>
        </p:txBody>
      </p:sp>
      <p:pic>
        <p:nvPicPr>
          <p:cNvPr id="4" name="Picture 3" descr="Total Sales Comparison - Store 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174"/>
            <a:ext cx="9144000" cy="49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43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336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Quantium Project Report</vt:lpstr>
      <vt:lpstr>Store 77 Analysis</vt:lpstr>
      <vt:lpstr>Total Sales comparison – store 77</vt:lpstr>
      <vt:lpstr>Average transactions per customer comparison – store 77</vt:lpstr>
      <vt:lpstr>Number of customers comparison – store 77</vt:lpstr>
      <vt:lpstr>Store 86 Analysis</vt:lpstr>
      <vt:lpstr>Number of customers comparison – store 86</vt:lpstr>
      <vt:lpstr>Average transactions per customer – store 86</vt:lpstr>
      <vt:lpstr>Total sales comparison – store 86</vt:lpstr>
      <vt:lpstr>Store 88 Analysis</vt:lpstr>
      <vt:lpstr>Number of customers comparison- store 88</vt:lpstr>
      <vt:lpstr>Average transactions per customer comparison – store 88</vt:lpstr>
      <vt:lpstr>Total sales comparison – store 88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Reuel Almeida Chinan</cp:lastModifiedBy>
  <cp:revision>1</cp:revision>
  <dcterms:created xsi:type="dcterms:W3CDTF">2013-01-27T09:14:16Z</dcterms:created>
  <dcterms:modified xsi:type="dcterms:W3CDTF">2024-06-19T03:52:18Z</dcterms:modified>
  <cp:category/>
</cp:coreProperties>
</file>