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9" d="100"/>
          <a:sy n="119" d="100"/>
        </p:scale>
        <p:origin x="-145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22CA-8942-6747-BFA9-C3C657F3A23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The University of Tennessee was founded in: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982398"/>
          </a:xfrm>
        </p:spPr>
        <p:txBody>
          <a:bodyPr/>
          <a:lstStyle/>
          <a:p>
            <a:r>
              <a:rPr lang="en-US" dirty="0" smtClean="0"/>
              <a:t>1784</a:t>
            </a:r>
          </a:p>
          <a:p>
            <a:r>
              <a:rPr lang="en-US" dirty="0" smtClean="0"/>
              <a:t>1864</a:t>
            </a:r>
          </a:p>
          <a:p>
            <a:r>
              <a:rPr lang="en-US" dirty="0" smtClean="0"/>
              <a:t>1794</a:t>
            </a:r>
          </a:p>
          <a:p>
            <a:r>
              <a:rPr lang="en-US" dirty="0" smtClean="0"/>
              <a:t>1874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University of Tennessee was founded 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125362"/>
          </a:xfrm>
        </p:spPr>
        <p:txBody>
          <a:bodyPr/>
          <a:lstStyle/>
          <a:p>
            <a:r>
              <a:rPr lang="en-US" dirty="0"/>
              <a:t>1784</a:t>
            </a:r>
          </a:p>
          <a:p>
            <a:r>
              <a:rPr lang="en-US" dirty="0"/>
              <a:t>1864</a:t>
            </a:r>
          </a:p>
          <a:p>
            <a:r>
              <a:rPr lang="en-US" dirty="0">
                <a:solidFill>
                  <a:srgbClr val="FF0000"/>
                </a:solidFill>
              </a:rPr>
              <a:t>1794</a:t>
            </a:r>
          </a:p>
          <a:p>
            <a:r>
              <a:rPr lang="en-US" dirty="0"/>
              <a:t>1874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3997" y="5593451"/>
            <a:ext cx="7502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www.utk.edu</a:t>
            </a:r>
            <a:r>
              <a:rPr lang="en-US" dirty="0"/>
              <a:t>/</a:t>
            </a:r>
            <a:r>
              <a:rPr lang="en-US" dirty="0" err="1"/>
              <a:t>aboutut</a:t>
            </a:r>
            <a:r>
              <a:rPr lang="en-US" dirty="0"/>
              <a:t>/history/</a:t>
            </a:r>
          </a:p>
        </p:txBody>
      </p:sp>
    </p:spTree>
    <p:extLst>
      <p:ext uri="{BB962C8B-B14F-4D97-AF65-F5344CB8AC3E}">
        <p14:creationId xmlns:p14="http://schemas.microsoft.com/office/powerpoint/2010/main" val="1476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B7005D91D5F42AAB7DCE1EB961732" ma:contentTypeVersion="2" ma:contentTypeDescription="Create a new document." ma:contentTypeScope="" ma:versionID="79fb29786503e7db52b62f49226e24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D2B09E-EA78-48F7-B192-C08F85F9B7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5C5DB-A1F0-4839-97A8-4898269D98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472924-ECB4-406D-B14E-BB3BB0D9D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University of Tennessee was founded in:</vt:lpstr>
      <vt:lpstr>The University of Tennessee was founded in:</vt:lpstr>
    </vt:vector>
  </TitlesOfParts>
  <Company>The 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Iryna Loboda</dc:creator>
  <cp:lastModifiedBy>muhamed.halilovic</cp:lastModifiedBy>
  <cp:revision>30</cp:revision>
  <dcterms:created xsi:type="dcterms:W3CDTF">2011-10-04T13:00:55Z</dcterms:created>
  <dcterms:modified xsi:type="dcterms:W3CDTF">2014-11-06T16:17:59Z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0x010100B9FB7005D91D5F42AAB7DCE1EB961732</vt:lpwstr>
  </property>
</Properties>
</file>