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1" r:id="rId4"/>
    <p:sldId id="274" r:id="rId5"/>
    <p:sldId id="267" r:id="rId6"/>
    <p:sldId id="266" r:id="rId7"/>
    <p:sldId id="264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주" initials="이" lastIdx="2" clrIdx="0">
    <p:extLst>
      <p:ext uri="{19B8F6BF-5375-455C-9EA6-DF929625EA0E}">
        <p15:presenceInfo xmlns:p15="http://schemas.microsoft.com/office/powerpoint/2012/main" userId="S::12174830@office.inha.ac.kr::e2191b4a-2c29-4155-ba7a-580a6b8707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FF2CC"/>
    <a:srgbClr val="669900"/>
    <a:srgbClr val="006600"/>
    <a:srgbClr val="5C8717"/>
    <a:srgbClr val="004F9E"/>
    <a:srgbClr val="F2F2F2"/>
    <a:srgbClr val="C2EDFE"/>
    <a:srgbClr val="FFFFFF"/>
    <a:srgbClr val="C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57645" autoAdjust="0"/>
  </p:normalViewPr>
  <p:slideViewPr>
    <p:cSldViewPr snapToGrid="0">
      <p:cViewPr varScale="1">
        <p:scale>
          <a:sx n="70" d="100"/>
          <a:sy n="70" d="100"/>
        </p:scale>
        <p:origin x="214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6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미분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1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 err="1"/>
              <a:t>sparse_data</a:t>
            </a:r>
            <a:r>
              <a:rPr kumimoji="1" lang="en" altLang="ko-Kore-KR" dirty="0"/>
              <a:t> (</a:t>
            </a:r>
            <a:r>
              <a:rPr kumimoji="1" lang="en" altLang="ko-Kore-KR" dirty="0" err="1"/>
              <a:t>csr_matrix</a:t>
            </a:r>
            <a:r>
              <a:rPr kumimoji="1" lang="en" altLang="ko-Kore-KR" dirty="0"/>
              <a:t>): Our sparse user-by-item matrix</a:t>
            </a:r>
          </a:p>
          <a:p>
            <a:r>
              <a:rPr kumimoji="1" lang="en" altLang="ko-Kore-KR" dirty="0"/>
              <a:t> </a:t>
            </a:r>
            <a:r>
              <a:rPr kumimoji="1" lang="ko-KR" altLang="en-US" dirty="0"/>
              <a:t>       </a:t>
            </a:r>
            <a:r>
              <a:rPr kumimoji="1" lang="en" altLang="ko-Kore-KR" dirty="0" err="1"/>
              <a:t>alpha_val</a:t>
            </a:r>
            <a:r>
              <a:rPr kumimoji="1" lang="en" altLang="ko-Kore-KR" dirty="0"/>
              <a:t> (int): The rate in which we'll increase our confidence</a:t>
            </a:r>
          </a:p>
          <a:p>
            <a:r>
              <a:rPr kumimoji="1" lang="en" altLang="ko-Kore-KR" dirty="0"/>
              <a:t>        in a preference with more interactions.</a:t>
            </a:r>
          </a:p>
          <a:p>
            <a:r>
              <a:rPr kumimoji="1" lang="en" altLang="ko-Kore-KR" dirty="0"/>
              <a:t> </a:t>
            </a:r>
            <a:r>
              <a:rPr kumimoji="1" lang="ko-KR" altLang="en-US" dirty="0"/>
              <a:t>       </a:t>
            </a:r>
            <a:r>
              <a:rPr kumimoji="1" lang="en" altLang="ko-Kore-KR" dirty="0"/>
              <a:t>iterations (int): How many times we alternate between fixing and </a:t>
            </a:r>
          </a:p>
          <a:p>
            <a:r>
              <a:rPr kumimoji="1" lang="en" altLang="ko-Kore-KR" dirty="0"/>
              <a:t>        updating our user and item vectors</a:t>
            </a:r>
          </a:p>
          <a:p>
            <a:r>
              <a:rPr kumimoji="1" lang="ko-KR" altLang="en-US" dirty="0"/>
              <a:t>        </a:t>
            </a:r>
            <a:r>
              <a:rPr kumimoji="1" lang="en" altLang="ko-Kore-KR" dirty="0" err="1"/>
              <a:t>lambda_val</a:t>
            </a:r>
            <a:r>
              <a:rPr kumimoji="1" lang="en" altLang="ko-Kore-KR" dirty="0"/>
              <a:t> (float): Regularization value</a:t>
            </a:r>
          </a:p>
          <a:p>
            <a:r>
              <a:rPr kumimoji="1" lang="ko-KR" altLang="en-US" dirty="0"/>
              <a:t>        </a:t>
            </a:r>
            <a:r>
              <a:rPr kumimoji="1" lang="en" altLang="ko-Kore-KR" dirty="0"/>
              <a:t>features (int): How many latent features we want to compute.</a:t>
            </a:r>
          </a:p>
          <a:p>
            <a:r>
              <a:rPr kumimoji="1" lang="en" altLang="ko-Kore-KR" dirty="0"/>
              <a:t>return</a:t>
            </a:r>
          </a:p>
          <a:p>
            <a:r>
              <a:rPr kumimoji="1" lang="en" altLang="ko-Kore-KR" dirty="0"/>
              <a:t>X (</a:t>
            </a:r>
            <a:r>
              <a:rPr kumimoji="1" lang="en" altLang="ko-Kore-KR" dirty="0" err="1"/>
              <a:t>csr_matrix</a:t>
            </a:r>
            <a:r>
              <a:rPr kumimoji="1" lang="en" altLang="ko-Kore-KR" dirty="0"/>
              <a:t>): user vectors of size users-by-features</a:t>
            </a:r>
          </a:p>
          <a:p>
            <a:r>
              <a:rPr kumimoji="1" lang="en" altLang="ko-Kore-KR" dirty="0"/>
              <a:t>Y (</a:t>
            </a:r>
            <a:r>
              <a:rPr kumimoji="1" lang="en" altLang="ko-Kore-KR" dirty="0" err="1"/>
              <a:t>csr_matrix</a:t>
            </a:r>
            <a:r>
              <a:rPr kumimoji="1" lang="en" altLang="ko-Kore-KR" dirty="0"/>
              <a:t>): item vectors of size items-by-features</a:t>
            </a:r>
          </a:p>
          <a:p>
            <a:r>
              <a:rPr kumimoji="1" lang="en" altLang="ko-Kore-KR" dirty="0"/>
              <a:t>  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1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dot-product between our item vectors and it’s transpose. 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8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dot product between our user vector and the transpose of our item vectors.</a:t>
            </a:r>
          </a:p>
          <a:p>
            <a:r>
              <a:rPr kumimoji="1" lang="en" altLang="ko-Kore-KR" dirty="0"/>
              <a:t>user x features vectors</a:t>
            </a:r>
          </a:p>
          <a:p>
            <a:endParaRPr kumimoji="1" lang="en" altLang="ko-Kore-KR" dirty="0"/>
          </a:p>
          <a:p>
            <a:r>
              <a:rPr kumimoji="1" lang="en-US" altLang="ko-Kore-KR" dirty="0"/>
              <a:t>Cross-validation</a:t>
            </a:r>
            <a:endParaRPr kumimoji="1" lang="en" altLang="ko-Kore-KR" dirty="0"/>
          </a:p>
          <a:p>
            <a:r>
              <a:rPr kumimoji="1" lang="en-US" altLang="ko-KR" dirty="0"/>
              <a:t>n</a:t>
            </a:r>
            <a:r>
              <a:rPr kumimoji="1" lang="ko-KR" altLang="en-US" dirty="0"/>
              <a:t> </a:t>
            </a:r>
            <a:r>
              <a:rPr kumimoji="1" lang="en-US" altLang="ko-KR" dirty="0"/>
              <a:t>fold train test </a:t>
            </a:r>
          </a:p>
          <a:p>
            <a:r>
              <a:rPr kumimoji="1" lang="en-US" altLang="ko-Kore-KR" dirty="0"/>
              <a:t>Rating </a:t>
            </a:r>
            <a:r>
              <a:rPr kumimoji="1" lang="ko-KR" altLang="en-US" dirty="0"/>
              <a:t>비교 </a:t>
            </a:r>
            <a:endParaRPr kumimoji="1" lang="en-US" altLang="ko-KR" dirty="0"/>
          </a:p>
          <a:p>
            <a:r>
              <a:rPr kumimoji="1" lang="en-US" altLang="ko-KR" dirty="0"/>
              <a:t>Train set</a:t>
            </a:r>
            <a:r>
              <a:rPr kumimoji="1" lang="ko-KR" altLang="en-US" dirty="0"/>
              <a:t>을 많이 가져가는게 좋다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Precision recall</a:t>
            </a:r>
          </a:p>
          <a:p>
            <a:r>
              <a:rPr kumimoji="1" lang="en-US" altLang="ko-KR" dirty="0" err="1"/>
              <a:t>Ndcg</a:t>
            </a:r>
            <a:endParaRPr kumimoji="1" lang="en-US" altLang="ko-KR" dirty="0"/>
          </a:p>
          <a:p>
            <a:r>
              <a:rPr kumimoji="1" lang="ko-KR" altLang="en-US" dirty="0"/>
              <a:t>평점이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점 이상인가 추천된 결과가 </a:t>
            </a:r>
            <a:endParaRPr kumimoji="1" lang="en-US" altLang="ko-KR" dirty="0"/>
          </a:p>
          <a:p>
            <a:r>
              <a:rPr kumimoji="1" lang="ko-KR" altLang="en-US" dirty="0"/>
              <a:t>이것 또한 </a:t>
            </a:r>
            <a:r>
              <a:rPr kumimoji="1" lang="en-US" altLang="ko-KR" dirty="0"/>
              <a:t>5fold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적용해보기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Als</a:t>
            </a:r>
            <a:r>
              <a:rPr kumimoji="1" lang="en-US" altLang="ko-KR" dirty="0"/>
              <a:t> model</a:t>
            </a:r>
          </a:p>
          <a:p>
            <a:r>
              <a:rPr kumimoji="1" lang="en-US" altLang="ko-KR" dirty="0" err="1"/>
              <a:t>Pmf</a:t>
            </a:r>
            <a:endParaRPr kumimoji="1" lang="en-US" altLang="ko-KR" dirty="0"/>
          </a:p>
          <a:p>
            <a:r>
              <a:rPr kumimoji="1" lang="ko-KR" altLang="en-US" dirty="0" err="1"/>
              <a:t>딥러닝</a:t>
            </a:r>
            <a:r>
              <a:rPr kumimoji="1" lang="ko-KR" altLang="en-US" dirty="0"/>
              <a:t> 적용</a:t>
            </a:r>
            <a:endParaRPr kumimoji="1" lang="en-US" altLang="ko-KR" dirty="0"/>
          </a:p>
          <a:p>
            <a:r>
              <a:rPr kumimoji="1" lang="ko-KR" altLang="en-US" dirty="0"/>
              <a:t>성능평가비교하기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그렇게 논문 쓰기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두가지 방향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알고리즘 개선하는 방향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특성 분석해서 </a:t>
            </a:r>
            <a:r>
              <a:rPr kumimoji="1" lang="ko-KR" altLang="en-US" dirty="0" err="1"/>
              <a:t>레이ㅣㅌㅇ</a:t>
            </a:r>
            <a:r>
              <a:rPr kumimoji="1" lang="ko-KR" altLang="en-US" dirty="0"/>
              <a:t> 없는 애들 </a:t>
            </a:r>
            <a:r>
              <a:rPr kumimoji="1" lang="ko-KR" altLang="en-US" dirty="0" err="1"/>
              <a:t>레이팅</a:t>
            </a:r>
            <a:r>
              <a:rPr kumimoji="1" lang="ko-KR" altLang="en-US" dirty="0"/>
              <a:t> 있는 에들 기준으로 </a:t>
            </a:r>
            <a:endParaRPr kumimoji="1" lang="en-US" altLang="ko-KR" dirty="0"/>
          </a:p>
          <a:p>
            <a:r>
              <a:rPr kumimoji="1" lang="ko-KR" altLang="en-US" dirty="0" err="1"/>
              <a:t>정보과학회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31</a:t>
            </a:r>
            <a:r>
              <a:rPr kumimoji="1" lang="ko-KR" altLang="en-US" dirty="0"/>
              <a:t>일까지</a:t>
            </a:r>
            <a:r>
              <a:rPr kumimoji="1" lang="en-US" altLang="ko-KR" dirty="0"/>
              <a:t>..</a:t>
            </a:r>
            <a:r>
              <a:rPr kumimoji="1" lang="ko-KR" altLang="en-US" dirty="0"/>
              <a:t> 빨리 써보기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사용자 특성을 분석해서 </a:t>
            </a:r>
            <a:r>
              <a:rPr kumimoji="1" lang="ko-KR" altLang="en-US" dirty="0" err="1"/>
              <a:t>레이팅</a:t>
            </a:r>
            <a:r>
              <a:rPr kumimoji="1" lang="ko-KR" altLang="en-US" dirty="0"/>
              <a:t> 없는 애들 어떻게 </a:t>
            </a:r>
            <a:r>
              <a:rPr kumimoji="1" lang="ko-KR" altLang="en-US" dirty="0" err="1"/>
              <a:t>처리할건가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고민해보기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사용자 특성을 </a:t>
            </a:r>
            <a:r>
              <a:rPr kumimoji="1" lang="ko-KR" altLang="en-US" dirty="0" err="1"/>
              <a:t>벡터화해서</a:t>
            </a:r>
            <a:r>
              <a:rPr kumimoji="1" lang="ko-KR" altLang="en-US" dirty="0"/>
              <a:t> 유사한 애들 </a:t>
            </a:r>
            <a:r>
              <a:rPr kumimoji="1" lang="ko-KR" altLang="en-US" dirty="0" err="1"/>
              <a:t>추천해보기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교수님 죽신 </a:t>
            </a:r>
            <a:r>
              <a:rPr kumimoji="1" lang="ko-KR" altLang="en-US" dirty="0" err="1"/>
              <a:t>ㅗㄴㄴ문</a:t>
            </a:r>
            <a:r>
              <a:rPr kumimoji="1" lang="ko-KR" altLang="en-US" dirty="0"/>
              <a:t> 먼저 </a:t>
            </a:r>
            <a:r>
              <a:rPr kumimoji="1" lang="ko-KR" altLang="en-US" dirty="0" err="1"/>
              <a:t>읽어보가ㅣ</a:t>
            </a:r>
            <a:endParaRPr kumimoji="1" lang="en-US" altLang="ko-KR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1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272864"/>
            <a:ext cx="9948139" cy="179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4CD1DD-6379-4092-A850-2DAA2E83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83" y="3288906"/>
            <a:ext cx="3691433" cy="11164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041458" y="1455844"/>
            <a:ext cx="1011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Montly</a:t>
            </a:r>
            <a:r>
              <a:rPr lang="ko-KR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Thing </a:t>
            </a:r>
            <a:b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51993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2021.09.28</a:t>
            </a:r>
          </a:p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이승주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여민영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B881-3327-824B-ABDE-349671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Rating point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506F9-457A-D642-BA0C-BE159E5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89AE089-E782-CD43-AFF5-373E85DD2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58162"/>
              </p:ext>
            </p:extLst>
          </p:nvPr>
        </p:nvGraphicFramePr>
        <p:xfrm>
          <a:off x="492920" y="2008159"/>
          <a:ext cx="11206160" cy="363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770">
                  <a:extLst>
                    <a:ext uri="{9D8B030D-6E8A-4147-A177-3AD203B41FA5}">
                      <a16:colId xmlns:a16="http://schemas.microsoft.com/office/drawing/2014/main" val="173538274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3594781586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561285135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3869152902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2533198248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67695341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461238710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50122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중복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정기결제구독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이벤트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참여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인기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9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Table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Box</a:t>
                      </a:r>
                    </a:p>
                    <a:p>
                      <a:pPr algn="ctr"/>
                      <a:r>
                        <a:rPr lang="en-US" altLang="ko-Kore-KR" sz="1600" b="0" dirty="0"/>
                        <a:t>_purchase</a:t>
                      </a:r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Box</a:t>
                      </a:r>
                    </a:p>
                    <a:p>
                      <a:pPr algn="ctr"/>
                      <a:r>
                        <a:rPr lang="en-US" altLang="ko-Kore-KR" sz="1600" b="0" dirty="0"/>
                        <a:t>_purchase</a:t>
                      </a:r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Product</a:t>
                      </a:r>
                    </a:p>
                    <a:p>
                      <a:pPr algn="ctr"/>
                      <a:r>
                        <a:rPr lang="en" altLang="ko-Kore-KR" sz="1600" b="0" dirty="0"/>
                        <a:t>_item</a:t>
                      </a:r>
                    </a:p>
                    <a:p>
                      <a:pPr algn="ctr"/>
                      <a:r>
                        <a:rPr lang="en" altLang="ko-Kore-KR" sz="1600" b="0" dirty="0"/>
                        <a:t>_review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Ordinary</a:t>
                      </a:r>
                    </a:p>
                    <a:p>
                      <a:pPr algn="ctr"/>
                      <a:r>
                        <a:rPr lang="en" altLang="ko-Kore-KR" sz="1600" b="0" dirty="0"/>
                        <a:t>_basket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Regular_</a:t>
                      </a:r>
                    </a:p>
                    <a:p>
                      <a:pPr algn="ctr"/>
                      <a:r>
                        <a:rPr lang="en" altLang="ko-Kore-KR" sz="1600" b="0" dirty="0"/>
                        <a:t>subscription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Event</a:t>
                      </a:r>
                    </a:p>
                    <a:p>
                      <a:pPr algn="ctr"/>
                      <a:r>
                        <a:rPr lang="en" altLang="ko-Kore-KR" sz="1600" b="0" dirty="0"/>
                        <a:t>_reviewer</a:t>
                      </a:r>
                    </a:p>
                    <a:p>
                      <a:pPr algn="ctr"/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Product</a:t>
                      </a:r>
                    </a:p>
                    <a:p>
                      <a:pPr algn="ctr"/>
                      <a:r>
                        <a:rPr lang="en" altLang="ko-Kore-KR" sz="1600" b="0" dirty="0"/>
                        <a:t>_best</a:t>
                      </a:r>
                    </a:p>
                    <a:p>
                      <a:pPr algn="ctr"/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3808"/>
                  </a:ext>
                </a:extLst>
              </a:tr>
              <a:tr h="784254"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Rating </a:t>
                      </a: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Point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ore-KR" sz="1800" b="1" dirty="0">
                          <a:solidFill>
                            <a:srgbClr val="FF0000"/>
                          </a:solidFill>
                        </a:rPr>
                        <a:t>1-5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(float)</a:t>
                      </a:r>
                      <a:endParaRPr lang="ko-Kore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ore-KR" altLang="en-US" sz="1200" dirty="0"/>
                        <a:t>장바구니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b="1" dirty="0"/>
                        <a:t>O</a:t>
                      </a:r>
                    </a:p>
                    <a:p>
                      <a:pPr algn="ctr"/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/>
                        <a:t>X 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14722"/>
                  </a:ext>
                </a:extLst>
              </a:tr>
              <a:tr h="8277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ore-KR" altLang="en-US" sz="1200" dirty="0"/>
                        <a:t>장바구니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b="1" dirty="0"/>
                        <a:t>X </a:t>
                      </a:r>
                      <a:r>
                        <a:rPr lang="en-US" altLang="ko-KR" sz="1200" dirty="0"/>
                        <a:t>(deleted)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/>
                        <a:t>X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en-US" altLang="ko-Kore-KR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9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22,642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,995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35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46,631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/>
                        <a:t>9,505</a:t>
                      </a:r>
                      <a:endParaRPr lang="ko-Kore-KR" altLang="en-US" strike="sngStrik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442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1,025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0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59,575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0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5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Making Sparse matrix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2D4FA74-3C7B-3E48-9392-2FE7E1AF8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86" y="2507408"/>
            <a:ext cx="6224551" cy="11168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911936-DC7C-B348-9527-8CC5B9A6D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6" y="3954366"/>
            <a:ext cx="10563989" cy="6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Making Sparse matrix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3797EF-1219-4F47-8CDB-EFC70505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504950"/>
            <a:ext cx="9648826" cy="4535773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551D918-C921-3F4B-8FDA-FE280E21028A}"/>
              </a:ext>
            </a:extLst>
          </p:cNvPr>
          <p:cNvSpPr/>
          <p:nvPr/>
        </p:nvSpPr>
        <p:spPr>
          <a:xfrm>
            <a:off x="1071563" y="5626387"/>
            <a:ext cx="2486025" cy="47193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7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BD360-7AFE-6E43-A90B-85F5C3F7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b="1" dirty="0"/>
              <a:t>Implicit ALS Model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35EE3-531E-C544-8D2B-FFC310D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09D5F-9D40-3343-817C-A5D554A4C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79" y="2023268"/>
            <a:ext cx="7873041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F0EA40-D162-1D47-A153-9A1D04C7D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0" y="3749673"/>
            <a:ext cx="5270500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988D2E-88A5-1B4E-B475-A63DEAA4F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750" y="4778373"/>
            <a:ext cx="5270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AC7CE-F902-134C-9F63-EDD5334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88016DF-13AD-3845-888D-8AB42CE0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" altLang="ko-Kore-KR" b="1" dirty="0"/>
              <a:t>Implicit ALS Model 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A89E92-B559-A346-9934-FF9CF6ED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67" y="1642624"/>
            <a:ext cx="6526739" cy="30591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AF8F3-164C-9443-A276-2B40BCA88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84749"/>
            <a:ext cx="8958578" cy="365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732ABA-7458-9448-A078-CFFEE41E7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83480"/>
            <a:ext cx="2258190" cy="491883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D6D2610A-5328-CF4D-B209-2CB8E4672B3C}"/>
              </a:ext>
            </a:extLst>
          </p:cNvPr>
          <p:cNvSpPr/>
          <p:nvPr/>
        </p:nvSpPr>
        <p:spPr>
          <a:xfrm>
            <a:off x="647700" y="4843572"/>
            <a:ext cx="9363075" cy="6015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6A16F-C30B-BA48-94D6-2C96DB7C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03FC914-62F0-F84D-B241-1D92869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ore-KR" b="1" dirty="0"/>
              <a:t>Result – Find Similar Items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E0EEDA-A7D1-0948-981C-8168B8BE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1690688"/>
            <a:ext cx="9626600" cy="43561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77F2A5B2-72CC-1746-9AC5-C81485855948}"/>
              </a:ext>
            </a:extLst>
          </p:cNvPr>
          <p:cNvSpPr/>
          <p:nvPr/>
        </p:nvSpPr>
        <p:spPr>
          <a:xfrm>
            <a:off x="1184279" y="3557589"/>
            <a:ext cx="5587996" cy="2489200"/>
          </a:xfrm>
          <a:prstGeom prst="frame">
            <a:avLst>
              <a:gd name="adj1" fmla="val 29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7124C-9EC6-8F43-8051-4564D405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40" y="4089404"/>
            <a:ext cx="3703160" cy="13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6A16F-C30B-BA48-94D6-2C96DB7C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03FC914-62F0-F84D-B241-1D92869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ore-KR" b="1" dirty="0"/>
              <a:t>Result – Make Recommendations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5E4BB-7A1B-124F-B681-14473F71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9" y="1547811"/>
            <a:ext cx="7080242" cy="4364037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2A393E69-CE87-9D44-841A-5873390CAAEE}"/>
              </a:ext>
            </a:extLst>
          </p:cNvPr>
          <p:cNvSpPr/>
          <p:nvPr/>
        </p:nvSpPr>
        <p:spPr>
          <a:xfrm>
            <a:off x="2555879" y="3800475"/>
            <a:ext cx="3540121" cy="2214563"/>
          </a:xfrm>
          <a:prstGeom prst="frame">
            <a:avLst>
              <a:gd name="adj1" fmla="val 29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3285A-31F6-F244-961B-8AAECFC5F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4244974"/>
            <a:ext cx="376173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8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335</Words>
  <Application>Microsoft Macintosh PowerPoint</Application>
  <PresentationFormat>와이드스크린</PresentationFormat>
  <Paragraphs>125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Rating point</vt:lpstr>
      <vt:lpstr>Making Sparse matrix</vt:lpstr>
      <vt:lpstr>Making Sparse matrix</vt:lpstr>
      <vt:lpstr>Implicit ALS Model </vt:lpstr>
      <vt:lpstr>Implicit ALS Model </vt:lpstr>
      <vt:lpstr>Result – Find Similar Items</vt:lpstr>
      <vt:lpstr>Result – Make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 승주</cp:lastModifiedBy>
  <cp:revision>155</cp:revision>
  <dcterms:created xsi:type="dcterms:W3CDTF">2021-06-28T08:46:54Z</dcterms:created>
  <dcterms:modified xsi:type="dcterms:W3CDTF">2021-09-28T06:09:30Z</dcterms:modified>
</cp:coreProperties>
</file>